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6CAE-E6A2-DC80-6658-608D7CFF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3950F5-83A4-08EA-915A-A30E09C2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67BF3-E304-DD3D-1E3F-8156B543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D7B9F-985F-0A9A-DEF0-95DDD519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84388-141D-2344-6550-A50024D7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032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34AFE-FBFE-A3D6-0FD0-4EE2FF61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F11C52-0A4F-6458-6E80-8F21E6A97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86CC1-16C6-DB84-25FE-C855AC20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3DDB9-85F0-3647-0E4F-52795CED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35A45-7D40-A5C4-1025-DEF78FC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98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66732C-6940-B86A-5718-45DB4040C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74740D-C86A-E9DD-CE54-7FB936E4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871D3-3335-8718-2DEF-E7D505D9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017B-9776-9E38-B537-C2AA3EB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66B15-FF34-A842-B4DB-DE7F7D9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76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D50AB-59B7-2412-5439-DFF1996D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3FE0F-485A-F2DB-0B47-1A6269F0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0946-0A6F-D58C-5252-77BC2B05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F3428-D111-466D-3FD6-35AA0160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376C70-4CF1-813F-0E39-01796B45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53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4326-43E6-7895-7A9E-FCC6EB91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4D463D-44F5-38B6-0F90-6504C174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216D0-65A8-6439-AB56-28200F85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2ED94-4110-193C-9504-461539BD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3960C-2159-6331-6115-1B547245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8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E3015-2E61-6DA1-C381-BD70ACA0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C6A24-94EA-792B-978D-BF143A1C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AC2CCC-F63E-0B04-988D-50F041DC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CBDFB-A732-FC59-C691-4F9F801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6F2BD-1354-A26C-3566-2BCDDDF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BCD85-B4CE-AB5D-D62D-3BD27EB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9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A699D-FA38-2A78-7A08-96345F5A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93C080-9D6B-3C29-0404-197A600A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D0234F-75AD-E1EC-1D40-C7ED3FD8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2E590C-443C-3EBF-F386-E55ADAFF0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BC554C-D9CD-FFE0-F66E-67673033C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2BC3F0-5313-AC31-C8D1-9375CA5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3CB8DC-C1F3-8384-4F2F-169EB054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EEAB91-7852-26DA-AE10-6F56D76C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5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6E519-2CF5-7E2E-8329-B9E55109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84B83B-E4FB-98FB-53D9-A45A9C2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135A78-7665-25F4-18A0-394F5A8F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C3021-E75A-A563-C2D5-6C5FB258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4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3317B6-02A3-9B3B-9882-7AB1FD29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3A8FF3-C7F3-EA69-EFC3-46BC7A9A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F5572A-99D5-FF67-7B08-054F3D6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32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BE698-643F-F334-4B60-B32FCEFE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07AA9-A25B-76DC-799F-4D86CC4F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45BC1-6E59-73E4-F852-F5AE72AD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A7A03-51A3-98E6-AE2F-97132E13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91B8D-1E3E-B61C-6D1D-21B92F3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BC924-E16A-FD56-63D2-40A5AAA5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9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45714-56BD-A4DE-D22A-D45B55A2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C4F202-B344-D8BE-88E5-281563F1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ADFE9-FE92-87DE-A3C8-A6CAD4237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A9214B-1B58-81DB-BBE0-E53BE4A9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9D924-CCF6-EA7F-87D3-15280197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CB7ED8-2427-6E84-9510-45BCA157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85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E2332C-49EF-3CED-4D06-DD5FA157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11EE5-6CF7-F43A-7EB6-C376B7BA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6683F-4F1C-6C50-4844-3B4F26C1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44C3A-2A4A-0942-9E7D-0FC675ACFF41}" type="datetimeFigureOut">
              <a:rPr lang="de-AT" smtClean="0"/>
              <a:t>23.01.25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D8D60-7818-1EC9-D8F6-B265C909E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D0453-85C4-97EF-507A-236601FC7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A9BC4-5552-DD44-BB31-0F19DA0C39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94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5622AAA2-EDEA-29D8-D072-DE093FE5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73" y="1448999"/>
            <a:ext cx="6679999" cy="3960000"/>
          </a:xfrm>
          <a:prstGeom prst="rect">
            <a:avLst/>
          </a:prstGeom>
        </p:spPr>
      </p:pic>
      <p:pic>
        <p:nvPicPr>
          <p:cNvPr id="7" name="Grafik 6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C5EB9528-6A69-985F-B87E-F66E288A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772" y="2291484"/>
            <a:ext cx="2241075" cy="22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8A93839-02EE-94F2-BC19-79F4ED1F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30" y="1449000"/>
            <a:ext cx="668741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hrift, Grafiken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A52907F0-2740-C100-CA34-DEEC8467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952"/>
          <a:stretch/>
        </p:blipFill>
        <p:spPr>
          <a:xfrm>
            <a:off x="1082386" y="1449000"/>
            <a:ext cx="66019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A089293-CA05-C921-1D6C-1B2F5BA2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4" y="1449000"/>
            <a:ext cx="6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5C732EE0-D9A3-38DC-8BB6-6853BFCE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5" y="909000"/>
            <a:ext cx="4250909" cy="2520000"/>
          </a:xfrm>
          <a:prstGeom prst="rect">
            <a:avLst/>
          </a:prstGeom>
        </p:spPr>
      </p:pic>
      <p:pic>
        <p:nvPicPr>
          <p:cNvPr id="7" name="Grafik 6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EECA9023-9139-65E9-28AF-58214E71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66" y="1629000"/>
            <a:ext cx="3036364" cy="18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57D8B5-DDAD-50F2-FA95-0C14AF7D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637" y="2349000"/>
            <a:ext cx="1821818" cy="1080000"/>
          </a:xfrm>
          <a:prstGeom prst="rect">
            <a:avLst/>
          </a:prstGeom>
        </p:spPr>
      </p:pic>
      <p:pic>
        <p:nvPicPr>
          <p:cNvPr id="13" name="Grafik 12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F40C67EC-5CAD-E3C8-361B-16D039FF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5" y="3723986"/>
            <a:ext cx="2482388" cy="2520000"/>
          </a:xfrm>
          <a:prstGeom prst="rect">
            <a:avLst/>
          </a:prstGeom>
        </p:spPr>
      </p:pic>
      <p:pic>
        <p:nvPicPr>
          <p:cNvPr id="15" name="Grafik 14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E772C795-FB8F-938B-6DAD-240F2CD1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66" y="4443986"/>
            <a:ext cx="1773134" cy="1800000"/>
          </a:xfrm>
          <a:prstGeom prst="rect">
            <a:avLst/>
          </a:prstGeom>
        </p:spPr>
      </p:pic>
      <p:pic>
        <p:nvPicPr>
          <p:cNvPr id="17" name="Grafik 16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5C7E2A1A-0334-3516-9BDE-FE65C7C0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37" y="5163986"/>
            <a:ext cx="106388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Korzeniowski Christoph</dc:creator>
  <cp:lastModifiedBy>Korzeniowski Christoph</cp:lastModifiedBy>
  <cp:revision>1</cp:revision>
  <cp:lastPrinted>2025-01-23T21:30:05Z</cp:lastPrinted>
  <dcterms:created xsi:type="dcterms:W3CDTF">2025-01-23T21:11:51Z</dcterms:created>
  <dcterms:modified xsi:type="dcterms:W3CDTF">2025-01-23T21:31:10Z</dcterms:modified>
</cp:coreProperties>
</file>