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F729C-01F2-7C7B-0D38-ACC406987989}" v="76" dt="2025-01-26T20:04:51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4B6E94-1702-4120-9B63-AE6331988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6FE79-A706-4BFD-9E00-AAA9385EF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FD21-0087-4529-9525-91C20CCBC1A6}" type="datetime1">
              <a:rPr lang="en-GB" smtClean="0"/>
              <a:t>26/01/2025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AB23-6B18-451D-9D3B-1691924365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D4F9-0494-427B-B1AB-C1B029FFE4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D3AF-C96B-4339-ADFF-17CC2AEA7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DC80F-3293-4CB9-AFF3-897E61B95F53}" type="datetime1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6C3E-E119-438C-AE91-C1FA81E9FF1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7762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06C3E-E119-438C-AE91-C1FA81E9FF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0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C0407-E209-402A-A7A0-25FDBE1668B3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A4943-A922-4D02-9F16-13741CB68E91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CB894-D71C-4420-85A6-FBA904A7BB2D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6599C-8CED-4FDC-B7E2-A4225C246423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FCBDB-DAB0-4F30-8F13-5606846F696D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3B1CB-6D7B-4727-A033-5EA08BB244B3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B03FB-B353-4DFC-B1A5-BB96A8A79BBA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E592E-F25D-4836-871A-50CF2D7D1BFF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A184D0-F935-42BE-B239-242D651AE426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B2355-C9AC-4E88-806E-AE10EC604038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6D7C28C0-EB3C-48E0-BA62-B63DBF297317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71F06936-C489-40E6-8312-7E0062756F02}" type="datetime1">
              <a:rPr lang="en-GB" noProof="0" smtClean="0"/>
              <a:t>26/01/2025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 err="1"/>
              <a:t>LeoLeih</a:t>
            </a:r>
            <a:r>
              <a:rPr lang="en-GB" dirty="0"/>
              <a:t> Logo Final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3E32-7D6D-095D-B51D-5A214672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435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FInales 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DEE68-6B15-49E1-8C6F-EE553B05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30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3F07C8-CCA3-4D2E-A900-8396148C1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8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circle with white letters&#10;&#10;AI-generated content may be incorrect.">
            <a:extLst>
              <a:ext uri="{FF2B5EF4-FFF2-40B4-BE49-F238E27FC236}">
                <a16:creationId xmlns:a16="http://schemas.microsoft.com/office/drawing/2014/main" id="{92ACCD5E-66FE-6E79-923C-184C014F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" r="7422" b="-1"/>
          <a:stretch/>
        </p:blipFill>
        <p:spPr>
          <a:xfrm>
            <a:off x="1126238" y="1122807"/>
            <a:ext cx="4489704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379A-E29C-08A4-599C-90E63430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0" y="2865774"/>
            <a:ext cx="4797453" cy="1126462"/>
          </a:xfrm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/>
              <a:t>Schwarz-weiß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3E82B-6FB2-4161-A161-ED30DBDE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circle with white letters&#10;&#10;AI-generated content may be incorrect.">
            <a:extLst>
              <a:ext uri="{FF2B5EF4-FFF2-40B4-BE49-F238E27FC236}">
                <a16:creationId xmlns:a16="http://schemas.microsoft.com/office/drawing/2014/main" id="{2599EC90-60BA-D471-1FD7-57D620E5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4" y="1477305"/>
            <a:ext cx="4818245" cy="36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1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D5ED-1164-CA07-77C1-71718CAC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Negativ</a:t>
            </a:r>
          </a:p>
        </p:txBody>
      </p:sp>
      <p:pic>
        <p:nvPicPr>
          <p:cNvPr id="4" name="Picture 3" descr="A blue and white circle with letters in it&#10;&#10;AI-generated content may be incorrect.">
            <a:extLst>
              <a:ext uri="{FF2B5EF4-FFF2-40B4-BE49-F238E27FC236}">
                <a16:creationId xmlns:a16="http://schemas.microsoft.com/office/drawing/2014/main" id="{3DF21ED5-8B52-3CD1-DCE2-D8DAD7B5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808" y="640080"/>
            <a:ext cx="579867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B54E-015F-6C37-5816-A019F70A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skalierbarkeit</a:t>
            </a:r>
          </a:p>
        </p:txBody>
      </p:sp>
      <p:pic>
        <p:nvPicPr>
          <p:cNvPr id="4" name="Picture 3" descr="A blue circle with white letters&#10;&#10;AI-generated content may be incorrect.">
            <a:extLst>
              <a:ext uri="{FF2B5EF4-FFF2-40B4-BE49-F238E27FC236}">
                <a16:creationId xmlns:a16="http://schemas.microsoft.com/office/drawing/2014/main" id="{F7DC08C9-3A0D-7118-7421-E9AB16AD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44" y="344281"/>
            <a:ext cx="6167993" cy="30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439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Parcel</vt:lpstr>
      <vt:lpstr>LeoLeih Logo Final</vt:lpstr>
      <vt:lpstr>FInales Logo</vt:lpstr>
      <vt:lpstr>Schwarz-weiß</vt:lpstr>
      <vt:lpstr>Negativ</vt:lpstr>
      <vt:lpstr>skalierbarkeit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</cp:revision>
  <dcterms:created xsi:type="dcterms:W3CDTF">2025-01-26T20:01:08Z</dcterms:created>
  <dcterms:modified xsi:type="dcterms:W3CDTF">2025-01-26T20:05:51Z</dcterms:modified>
</cp:coreProperties>
</file>