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37D346-2904-4C45-8404-54F4BF3431A1}" v="8" dt="2024-10-25T06:42:2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ment Tobias" userId="b381db37-41eb-4942-a5f3-2e8bca4e0a37" providerId="ADAL" clId="{A637D346-2904-4C45-8404-54F4BF3431A1}"/>
    <pc:docChg chg="modSld">
      <pc:chgData name="Klement Tobias" userId="b381db37-41eb-4942-a5f3-2e8bca4e0a37" providerId="ADAL" clId="{A637D346-2904-4C45-8404-54F4BF3431A1}" dt="2024-10-25T07:02:01.118" v="1" actId="1076"/>
      <pc:docMkLst>
        <pc:docMk/>
      </pc:docMkLst>
      <pc:sldChg chg="modSp mod">
        <pc:chgData name="Klement Tobias" userId="b381db37-41eb-4942-a5f3-2e8bca4e0a37" providerId="ADAL" clId="{A637D346-2904-4C45-8404-54F4BF3431A1}" dt="2024-10-25T07:01:56.575" v="0" actId="1076"/>
        <pc:sldMkLst>
          <pc:docMk/>
          <pc:sldMk cId="353909640" sldId="257"/>
        </pc:sldMkLst>
        <pc:spChg chg="mod">
          <ac:chgData name="Klement Tobias" userId="b381db37-41eb-4942-a5f3-2e8bca4e0a37" providerId="ADAL" clId="{A637D346-2904-4C45-8404-54F4BF3431A1}" dt="2024-10-25T07:01:56.575" v="0" actId="1076"/>
          <ac:spMkLst>
            <pc:docMk/>
            <pc:sldMk cId="353909640" sldId="257"/>
            <ac:spMk id="5" creationId="{E2BF65B3-26DF-478E-0E8C-F5E47CE14E0B}"/>
          </ac:spMkLst>
        </pc:spChg>
      </pc:sldChg>
      <pc:sldChg chg="modSp mod">
        <pc:chgData name="Klement Tobias" userId="b381db37-41eb-4942-a5f3-2e8bca4e0a37" providerId="ADAL" clId="{A637D346-2904-4C45-8404-54F4BF3431A1}" dt="2024-10-25T07:02:01.118" v="1" actId="1076"/>
        <pc:sldMkLst>
          <pc:docMk/>
          <pc:sldMk cId="2589801063" sldId="258"/>
        </pc:sldMkLst>
        <pc:spChg chg="mod">
          <ac:chgData name="Klement Tobias" userId="b381db37-41eb-4942-a5f3-2e8bca4e0a37" providerId="ADAL" clId="{A637D346-2904-4C45-8404-54F4BF3431A1}" dt="2024-10-25T07:02:01.118" v="1" actId="1076"/>
          <ac:spMkLst>
            <pc:docMk/>
            <pc:sldMk cId="2589801063" sldId="258"/>
            <ac:spMk id="5" creationId="{49310471-97AA-6CE0-C7A6-B37E772B8A8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Clockify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Alexander Hahn</c:v>
                </c:pt>
                <c:pt idx="1">
                  <c:v>Philip Pfarrhofer</c:v>
                </c:pt>
                <c:pt idx="2">
                  <c:v>Laurent Pramhas</c:v>
                </c:pt>
                <c:pt idx="3">
                  <c:v>Tobias Klement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9.1999999999999993</c:v>
                </c:pt>
                <c:pt idx="1">
                  <c:v>8.8000000000000007</c:v>
                </c:pt>
                <c:pt idx="2">
                  <c:v>9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4-C340-987F-F1099154D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9851952"/>
        <c:axId val="1230275552"/>
      </c:barChart>
      <c:catAx>
        <c:axId val="129985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30275552"/>
        <c:crosses val="autoZero"/>
        <c:auto val="1"/>
        <c:lblAlgn val="ctr"/>
        <c:lblOffset val="100"/>
        <c:noMultiLvlLbl val="0"/>
      </c:catAx>
      <c:valAx>
        <c:axId val="123027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985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Commits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Alexander Hahn</c:v>
                </c:pt>
                <c:pt idx="1">
                  <c:v>Philip Pfarrhofer</c:v>
                </c:pt>
                <c:pt idx="2">
                  <c:v>Laurent Pramhas</c:v>
                </c:pt>
                <c:pt idx="3">
                  <c:v>Tobias Klement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3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D-864B-862A-010F92750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7532848"/>
        <c:axId val="757534560"/>
      </c:barChart>
      <c:catAx>
        <c:axId val="75753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7534560"/>
        <c:crosses val="autoZero"/>
        <c:auto val="1"/>
        <c:lblAlgn val="ctr"/>
        <c:lblOffset val="100"/>
        <c:noMultiLvlLbl val="0"/>
      </c:catAx>
      <c:valAx>
        <c:axId val="75753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753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117EC-D9DA-5A46-9520-7ABA1A43C9CF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86371-7519-B040-B98B-3F3FC8FBB9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23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86371-7519-B040-B98B-3F3FC8FBB9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0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2CE0E-B105-62F5-B3E8-57C272728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E5AF1-39AA-2961-0A98-938FBEBF8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F20CD-9EC4-12B2-2016-19AF987A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1D73C-F0F6-8752-720A-076F4B59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285A6-F754-5B29-C0F3-08FB4498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99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63951-3247-4B4A-9DFF-8F5C74A1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11514C-3252-8BEA-CA3C-3EE1D0886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8DBF6-DA03-CAFC-1722-2D0B0601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1DD16-DE54-01BC-BEEB-88B047A6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43BE3-64BE-A286-B192-9EB9B416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38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E376C9-B67A-4225-1C83-53831BBC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E9000E-573A-283B-B8CB-94315A7C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2E5459-6EA9-BD43-3523-CBCFDA7C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BC824-2BAC-5B62-CC30-1D139CD0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F1BB12-2AFA-B1E1-2770-B6F62809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17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17C32-6251-6F98-9CB5-15F15CA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1CADF-AC64-B6C7-DF29-D55C22FF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91186-6E76-119D-7058-D020E074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4B6FF-0A28-54E0-EF23-6FF7468B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0AAAAF-1DD7-AF67-98EC-8655E9FE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8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15C7A-1431-2FBF-FC49-2DC03896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23A471-238F-0BA6-AEA3-C16A1545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959CC3-5969-03DE-93C2-5E265DDB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B0E60-88AC-EF6E-FCED-C8F0E47A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13E8E-C151-DF17-750F-820BB2D4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26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945D1-6EF8-647D-D3F0-88113EA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39D86-C7C1-B7F2-E34C-D61BFD105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711DF-2DB4-5BA4-5AF0-79BD034F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C74B46-A2A3-CAD6-D5B5-6EF6BF1B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A0E93-268E-0A58-0064-12B9B0CA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772B6-B97D-DED4-C6D5-35A1D706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20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52475-6BC4-4884-9121-78E5620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C5D51-9028-132D-D33B-C63E0140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7126F-AA7F-D8AB-53E3-3BC653FC3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C37BA7-EA47-F337-E5B2-373043913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3FBDB9-E792-90A1-A36A-AE0666170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CA0BEF-6222-FAC8-08C9-F4AFDF57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5B1108-2C4C-5025-F549-36BBDECB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5644A4-8FC6-622F-E9F4-F0873907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9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59D23-14F6-C0B1-FF58-717719D1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2A0C74-C5E4-3AFA-994B-8A83384F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80AB42-A76F-4FED-C9CF-7FD1F32C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4CCDF-BA3B-4526-9AE5-77CFD388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9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9062AA-D5F0-570E-D66E-9A9103C9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3D2C89-5FCC-35D1-1567-EC0B0230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1D7566-02D0-6AEE-BEAF-D4F8760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12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0EB53-3D09-4BDF-DADF-F5F0F0C6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04415-BBCF-36B4-DFE7-9315B596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A66E98-4A3D-6DF4-8637-31C331A8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716478-E8F1-8567-7C95-BE1EA366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22300D-FF02-1B06-E41F-DFCA388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A9004-B655-F757-DD8F-5707DB9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19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8B26D-4363-DBDD-5B4A-8B13380C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7B5945-01D6-F596-0054-D374F5121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E39B4-0869-993B-40AB-79F5284EE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CFF711-6338-AD13-A5C1-150DAAD3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284C07-6022-2EB5-6ADE-20A85A10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41BEF1-1168-3D09-85FA-367D4CBF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76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C126E5-123A-1DB1-84C4-EF9D181A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D3B8E9-61AE-4524-BF88-399E851F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8E10B-C094-9225-1619-88A207F43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D2EA0-7147-E045-B5C0-35B0727B7951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A95D0-AA0B-F9D5-8BDE-E594A7780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F04BFB-C64E-7AF6-034F-40819B2AD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CAC53-E22D-2941-BE17-2FC4506B0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CFAC9-98D0-E09E-92AB-F6AD55CD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Clockify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0E13BA-2759-77D6-287D-6D898F330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170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2BF65B3-26DF-478E-0E8C-F5E47CE14E0B}"/>
              </a:ext>
            </a:extLst>
          </p:cNvPr>
          <p:cNvSpPr txBox="1"/>
          <p:nvPr/>
        </p:nvSpPr>
        <p:spPr>
          <a:xfrm>
            <a:off x="587879" y="1521411"/>
            <a:ext cx="107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Stunden</a:t>
            </a:r>
            <a:endParaRPr lang="de-DE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DEEC-B21B-F081-119B-2860598E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C42FD23-B6A8-655E-B250-B9CC23E4A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127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9310471-97AA-6CE0-C7A6-B37E772B8A88}"/>
              </a:ext>
            </a:extLst>
          </p:cNvPr>
          <p:cNvSpPr txBox="1"/>
          <p:nvPr/>
        </p:nvSpPr>
        <p:spPr>
          <a:xfrm>
            <a:off x="505898" y="1521411"/>
            <a:ext cx="107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Commits</a:t>
            </a:r>
            <a:endParaRPr lang="de-DE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Clockify</vt:lpstr>
      <vt:lpstr>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Klement Tobias</dc:creator>
  <cp:lastModifiedBy>Klement Tobias</cp:lastModifiedBy>
  <cp:revision>1</cp:revision>
  <dcterms:created xsi:type="dcterms:W3CDTF">2024-10-25T06:17:50Z</dcterms:created>
  <dcterms:modified xsi:type="dcterms:W3CDTF">2024-10-25T07:02:06Z</dcterms:modified>
</cp:coreProperties>
</file>