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2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2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2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2.xml"/><Relationship Id="rId3" Type="http://schemas.openxmlformats.org/officeDocument/2006/relationships/presProps" Target="presProps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0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1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6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7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8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9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"/>
          <p:cNvSpPr txBox="1"/>
          <p:nvPr>
            <p:ph type="ctrTitle"/>
          </p:nvPr>
        </p:nvSpPr>
        <p:spPr>
          <a:xfrm>
            <a:off x="3195574" y="2067305"/>
            <a:ext cx="58008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609600" y="1577340"/>
            <a:ext cx="10972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609600" y="1577340"/>
            <a:ext cx="53034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6278880" y="1577340"/>
            <a:ext cx="53034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9602878" y="0"/>
            <a:ext cx="2589529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10936247" y="0"/>
            <a:ext cx="1256029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1"/>
          <p:cNvSpPr txBox="1"/>
          <p:nvPr>
            <p:ph idx="1" type="body"/>
          </p:nvPr>
        </p:nvSpPr>
        <p:spPr>
          <a:xfrm>
            <a:off x="609600" y="1577340"/>
            <a:ext cx="10972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Relationship Id="rId4" Type="http://schemas.openxmlformats.org/officeDocument/2006/relationships/image" Target="../media/image12.jpg"/><Relationship Id="rId5" Type="http://schemas.openxmlformats.org/officeDocument/2006/relationships/image" Target="../media/image13.jpg"/><Relationship Id="rId6" Type="http://schemas.openxmlformats.org/officeDocument/2006/relationships/image" Target="../media/image14.jpg"/><Relationship Id="rId7" Type="http://schemas.openxmlformats.org/officeDocument/2006/relationships/image" Target="../media/image2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218" name="Google Shape;218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0" name="Google Shape;220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"/>
          <p:cNvSpPr txBox="1"/>
          <p:nvPr>
            <p:ph type="ctrTitle"/>
          </p:nvPr>
        </p:nvSpPr>
        <p:spPr>
          <a:xfrm>
            <a:off x="1523999" y="19665"/>
            <a:ext cx="76296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223" name="Google Shape;22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5" name="Google Shape;225;p1"/>
          <p:cNvSpPr txBox="1"/>
          <p:nvPr/>
        </p:nvSpPr>
        <p:spPr>
          <a:xfrm>
            <a:off x="1919276" y="2324100"/>
            <a:ext cx="9246000" cy="25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NAME: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AKSHITHA.A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 NO AND NMID: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2426J06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86</a:t>
            </a:r>
            <a:r>
              <a:rPr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</a:t>
            </a:r>
            <a:r>
              <a:rPr lang="en-US" sz="24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F6D06799F6BE7C89BD94C82088DD8593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DEPARTMENT: II B.SC(IT)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COLLEGE: MICHAEL JOB COLLEGE OF ARTS &amp; SCIENCE FOR WOMEN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8" name="Google Shape;228;p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Google Shape;23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"/>
          <p:cNvSpPr txBox="1"/>
          <p:nvPr>
            <p:ph type="title"/>
          </p:nvPr>
        </p:nvSpPr>
        <p:spPr>
          <a:xfrm>
            <a:off x="739775" y="654938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250"/>
              <a:t>RESULTS AND SCREENSHOTS</a:t>
            </a:r>
            <a:endParaRPr sz="4250"/>
          </a:p>
        </p:txBody>
      </p:sp>
      <p:sp>
        <p:nvSpPr>
          <p:cNvPr id="233" name="Google Shape;233;p2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4" name="Google Shape;234;p2"/>
          <p:cNvSpPr txBox="1"/>
          <p:nvPr/>
        </p:nvSpPr>
        <p:spPr>
          <a:xfrm flipH="1" rot="10800000">
            <a:off x="2743200" y="1542903"/>
            <a:ext cx="2701200" cy="9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2"/>
          <p:cNvSpPr txBox="1"/>
          <p:nvPr/>
        </p:nvSpPr>
        <p:spPr>
          <a:xfrm>
            <a:off x="1633" y="488524"/>
            <a:ext cx="21783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6" name="Google Shape;23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39043" y="1526215"/>
            <a:ext cx="4972275" cy="241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64067" y="3815175"/>
            <a:ext cx="3083520" cy="267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99987" y="4088790"/>
            <a:ext cx="2701164" cy="2300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41075" y="1536550"/>
            <a:ext cx="3083501" cy="206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7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7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7"/>
          <p:cNvSpPr txBox="1"/>
          <p:nvPr>
            <p:ph type="title"/>
          </p:nvPr>
        </p:nvSpPr>
        <p:spPr>
          <a:xfrm>
            <a:off x="755332" y="385444"/>
            <a:ext cx="45786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10" name="Google Shape;210;p17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1" name="Google Shape;211;p17"/>
          <p:cNvSpPr txBox="1"/>
          <p:nvPr/>
        </p:nvSpPr>
        <p:spPr>
          <a:xfrm>
            <a:off x="9140" y="2734365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7"/>
          <p:cNvSpPr txBox="1"/>
          <p:nvPr/>
        </p:nvSpPr>
        <p:spPr>
          <a:xfrm>
            <a:off x="9140" y="2734365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7"/>
          <p:cNvSpPr txBox="1"/>
          <p:nvPr/>
        </p:nvSpPr>
        <p:spPr>
          <a:xfrm>
            <a:off x="9140" y="2734365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7"/>
          <p:cNvSpPr txBox="1"/>
          <p:nvPr/>
        </p:nvSpPr>
        <p:spPr>
          <a:xfrm>
            <a:off x="9146" y="2426553"/>
            <a:ext cx="121920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project gave practical experience in creating simple websites using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HTML and CSS.It shows how to use the core building blocks of web development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builds a strong base for learning more advanced web design and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development skills in the future.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2" name="Google Shape;72;p8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73" name="Google Shape;73;p8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9602878" y="0"/>
              <a:ext cx="2589529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1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4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4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10936247" y="0"/>
              <a:ext cx="1256029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1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8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8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8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8"/>
          <p:cNvSpPr txBox="1"/>
          <p:nvPr>
            <p:ph type="title"/>
          </p:nvPr>
        </p:nvSpPr>
        <p:spPr>
          <a:xfrm>
            <a:off x="739775" y="829627"/>
            <a:ext cx="39096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7" name="Google Shape;87;p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8" name="Google Shape;88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8"/>
          <p:cNvSpPr txBox="1"/>
          <p:nvPr/>
        </p:nvSpPr>
        <p:spPr>
          <a:xfrm>
            <a:off x="9140" y="2734365"/>
            <a:ext cx="12192000" cy="10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Development Fundamentals – HTML &amp; CSS              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Practical Implementation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>
            <a:off x="-76200" y="28579"/>
            <a:ext cx="124968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p9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98" name="Google Shape;98;p9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9602878" y="0"/>
              <a:ext cx="2589529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10936247" y="0"/>
              <a:ext cx="1256029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" name="Google Shape;107;p9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9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Google Shape;109;p9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9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9"/>
          <p:cNvGrpSpPr/>
          <p:nvPr/>
        </p:nvGrpSpPr>
        <p:grpSpPr>
          <a:xfrm>
            <a:off x="47625" y="3819523"/>
            <a:ext cx="4124325" cy="3009897"/>
            <a:chOff x="47625" y="3819523"/>
            <a:chExt cx="4124325" cy="3009897"/>
          </a:xfrm>
        </p:grpSpPr>
        <p:pic>
          <p:nvPicPr>
            <p:cNvPr id="113" name="Google Shape;113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5" name="Google Shape;115;p9"/>
          <p:cNvSpPr txBox="1"/>
          <p:nvPr>
            <p:ph type="title"/>
          </p:nvPr>
        </p:nvSpPr>
        <p:spPr>
          <a:xfrm>
            <a:off x="739775" y="445388"/>
            <a:ext cx="23571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6" name="Google Shape;116;p9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9"/>
          <p:cNvSpPr txBox="1"/>
          <p:nvPr/>
        </p:nvSpPr>
        <p:spPr>
          <a:xfrm>
            <a:off x="2509807" y="1041533"/>
            <a:ext cx="5029200" cy="48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Screenshots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0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123" name="Google Shape;123;p10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0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5" name="Google Shape;125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6" name="Google Shape;126;p10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0"/>
          <p:cNvSpPr txBox="1"/>
          <p:nvPr>
            <p:ph type="title"/>
          </p:nvPr>
        </p:nvSpPr>
        <p:spPr>
          <a:xfrm>
            <a:off x="834072" y="575055"/>
            <a:ext cx="56370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28" name="Google Shape;12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0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10"/>
          <p:cNvSpPr txBox="1"/>
          <p:nvPr/>
        </p:nvSpPr>
        <p:spPr>
          <a:xfrm>
            <a:off x="329025" y="2019302"/>
            <a:ext cx="11872200" cy="44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erriweather"/>
              <a:buChar char="●"/>
            </a:pPr>
            <a:r>
              <a:rPr i="0" lang="en-US" sz="2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Beginners often feel lost when learning web development.</a:t>
            </a:r>
            <a:endParaRPr i="0" sz="2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i="0" sz="2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erriweather"/>
              <a:buChar char="●"/>
            </a:pPr>
            <a:r>
              <a:rPr i="0" lang="en-US" sz="2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Hard to understand HTML &amp; CSS and use them to make </a:t>
            </a:r>
            <a:endParaRPr i="0" sz="2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erriweather"/>
              <a:buNone/>
            </a:pPr>
            <a:r>
              <a:rPr i="0" lang="en-US" sz="2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real websites.</a:t>
            </a:r>
            <a:endParaRPr i="0" sz="2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i="0" sz="2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erriweather"/>
              <a:buChar char="●"/>
            </a:pPr>
            <a:r>
              <a:rPr i="0" lang="en-US" sz="2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Designing pages that look nice and easy to use </a:t>
            </a:r>
            <a:endParaRPr i="0" sz="2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erriweather"/>
              <a:buNone/>
            </a:pPr>
            <a:r>
              <a:rPr i="0" lang="en-US" sz="2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feels challenging.</a:t>
            </a:r>
            <a:endParaRPr i="0" sz="2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i="0" sz="2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erriweather"/>
              <a:buChar char="●"/>
            </a:pPr>
            <a:r>
              <a:rPr i="0" lang="en-US" sz="2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Too many technical terms make learning stressful.</a:t>
            </a:r>
            <a:endParaRPr i="0" sz="2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i="0" sz="2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erriweather"/>
              <a:buChar char="●"/>
            </a:pPr>
            <a:r>
              <a:rPr i="0" lang="en-US" sz="2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No clear step-by-step guide to practice and grow skills.</a:t>
            </a:r>
            <a:endParaRPr i="0" sz="2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1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6" name="Google Shape;136;p11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1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8" name="Google Shape;138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9" name="Google Shape;139;p11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1"/>
          <p:cNvSpPr txBox="1"/>
          <p:nvPr>
            <p:ph type="title"/>
          </p:nvPr>
        </p:nvSpPr>
        <p:spPr>
          <a:xfrm>
            <a:off x="739775" y="829627"/>
            <a:ext cx="52635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PROJECT	 OVERVIEW</a:t>
            </a:r>
            <a:endParaRPr sz="4250"/>
          </a:p>
        </p:txBody>
      </p:sp>
      <p:pic>
        <p:nvPicPr>
          <p:cNvPr id="141" name="Google Shape;14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1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11"/>
          <p:cNvSpPr txBox="1"/>
          <p:nvPr/>
        </p:nvSpPr>
        <p:spPr>
          <a:xfrm>
            <a:off x="9150" y="2019302"/>
            <a:ext cx="12192000" cy="49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project is all about learning web development step by step using HTML and CSS.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week, we’ll create something new, starting with simple pages and slowly adding style and creativity: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Week 2: Build a basic HTML webpage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Week 3: Create a class timetable with media elements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Week 4: Design a registration form and style it with CSS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Week 5: Make an interactive card using CSS transitions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2"/>
          <p:cNvSpPr txBox="1"/>
          <p:nvPr>
            <p:ph type="title"/>
          </p:nvPr>
        </p:nvSpPr>
        <p:spPr>
          <a:xfrm>
            <a:off x="699452" y="891793"/>
            <a:ext cx="50145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2" name="Google Shape;15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2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" name="Google Shape;154;p12"/>
          <p:cNvSpPr txBox="1"/>
          <p:nvPr/>
        </p:nvSpPr>
        <p:spPr>
          <a:xfrm>
            <a:off x="9140" y="2734365"/>
            <a:ext cx="121920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Students who are starting their web development journey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Beginners who want to learn HTML &amp; CSS step by step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Colleges &amp; training centers using this as a teaching resource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Developers who wish to refresh their basic skills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3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3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3"/>
          <p:cNvSpPr txBox="1"/>
          <p:nvPr>
            <p:ph type="title"/>
          </p:nvPr>
        </p:nvSpPr>
        <p:spPr>
          <a:xfrm>
            <a:off x="558165" y="857885"/>
            <a:ext cx="97632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n-US" sz="3600"/>
              <a:t>TOOLS AND TECHNIQUES</a:t>
            </a:r>
            <a:endParaRPr sz="3600"/>
          </a:p>
        </p:txBody>
      </p:sp>
      <p:pic>
        <p:nvPicPr>
          <p:cNvPr id="163" name="Google Shape;16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3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p13"/>
          <p:cNvSpPr txBox="1"/>
          <p:nvPr/>
        </p:nvSpPr>
        <p:spPr>
          <a:xfrm>
            <a:off x="2819400" y="2019300"/>
            <a:ext cx="9381900" cy="41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Languages: HTML &amp; CSS for building and styling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webpages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Editors: Easy-to-use code editors like VS Code or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Notepad++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Browsers: Chrome or Edge to test and view your work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Version Control: GitHub to save code and show your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portfolio online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1933575"/>
            <a:ext cx="2143125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4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739775" y="291147"/>
            <a:ext cx="87948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rebuchet MS"/>
              <a:buNone/>
            </a:pPr>
            <a:r>
              <a:rPr b="1" lang="en-US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5" name="Google Shape;175;p14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4"/>
          <p:cNvSpPr txBox="1"/>
          <p:nvPr/>
        </p:nvSpPr>
        <p:spPr>
          <a:xfrm flipH="1" rot="1176026">
            <a:off x="8983" y="2270481"/>
            <a:ext cx="12191964" cy="4637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4"/>
          <p:cNvSpPr txBox="1"/>
          <p:nvPr/>
        </p:nvSpPr>
        <p:spPr>
          <a:xfrm>
            <a:off x="559950" y="1711304"/>
            <a:ext cx="11641200" cy="38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Clean and simple design that’s easy to navigate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Clear headings, tables, lists, and forms for content organization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CSS styling and smooth transitions to make it look modern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Responsive layout so it works well on all devices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Focused on simplicity for easy learning and practice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FEATURES AND FUNCTIONALITY</a:t>
            </a:r>
            <a:endParaRPr/>
          </a:p>
        </p:txBody>
      </p:sp>
      <p:sp>
        <p:nvSpPr>
          <p:cNvPr id="183" name="Google Shape;183;p15"/>
          <p:cNvSpPr txBox="1"/>
          <p:nvPr/>
        </p:nvSpPr>
        <p:spPr>
          <a:xfrm>
            <a:off x="755325" y="2734375"/>
            <a:ext cx="11445900" cy="27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Clean and simple webpages for easy understanding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Class timetable with images or media elements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Registration form with neatly styled input fields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Interactive cards that have smooth hover effects and transitions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