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919276" y="2324100"/>
            <a:ext cx="92460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NAME:AKSHITHA.A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 AND NMID: 2426J0686&amp; CC9C62F79079693B2BA48C9BF70882D8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DEPARTMENT: II B.SC(IT)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COLLEGE: MICHAEL JOB COLLEGE OF ARTS &amp; SCIENCE FOR WOMEN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10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4" name="Google Shape;194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8128" y="1593874"/>
            <a:ext cx="4041450" cy="203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0"/>
          <p:cNvSpPr txBox="1"/>
          <p:nvPr/>
        </p:nvSpPr>
        <p:spPr>
          <a:xfrm>
            <a:off x="1633" y="488524"/>
            <a:ext cx="21783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9043" y="1526215"/>
            <a:ext cx="4972275" cy="241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4067" y="3815175"/>
            <a:ext cx="3083520" cy="267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1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9" name="Google Shape;209;p1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9140" y="2734365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1"/>
          <p:cNvSpPr txBox="1"/>
          <p:nvPr/>
        </p:nvSpPr>
        <p:spPr>
          <a:xfrm>
            <a:off x="9140" y="2734365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1"/>
          <p:cNvSpPr txBox="1"/>
          <p:nvPr/>
        </p:nvSpPr>
        <p:spPr>
          <a:xfrm>
            <a:off x="9140" y="2734365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1"/>
          <p:cNvSpPr txBox="1"/>
          <p:nvPr/>
        </p:nvSpPr>
        <p:spPr>
          <a:xfrm>
            <a:off x="9140" y="2734365"/>
            <a:ext cx="12192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project gave practical experience in creating simple websites using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and CSS.It shows how to use the core building blocks of web development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builds a strong base for learning more advanced web design and development skills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future.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9140" y="2734365"/>
            <a:ext cx="12192000" cy="1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Development Fundamentals – HTML &amp; CSS             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Practical Implementation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329025" y="2019302"/>
            <a:ext cx="11872200" cy="44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"/>
              <a:buChar char="●"/>
            </a:pPr>
            <a:r>
              <a:rPr i="0" lang="en-US" sz="2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Beginners often feel lost when learning web development.</a:t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"/>
              <a:buChar char="●"/>
            </a:pPr>
            <a:r>
              <a:rPr i="0" lang="en-US" sz="2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Hard to understand HTML &amp; CSS and use them to make </a:t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"/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real websites.</a:t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"/>
              <a:buChar char="●"/>
            </a:pPr>
            <a:r>
              <a:rPr i="0" lang="en-US" sz="2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Designing pages that look nice and easy to use </a:t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"/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feels challenging.</a:t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"/>
              <a:buChar char="●"/>
            </a:pPr>
            <a:r>
              <a:rPr i="0" lang="en-US" sz="2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Too many technical terms make learning stressful.</a:t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"/>
              <a:buChar char="●"/>
            </a:pPr>
            <a:r>
              <a:rPr i="0" lang="en-US" sz="2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No clear step-by-step guide to practice and grow skills.</a:t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6" name="Google Shape;136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>
            <p:ph type="title"/>
          </p:nvPr>
        </p:nvSpPr>
        <p:spPr>
          <a:xfrm>
            <a:off x="739775" y="829627"/>
            <a:ext cx="52635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 OVERVIEW</a:t>
            </a:r>
            <a:endParaRPr sz="4250"/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9150" y="2019302"/>
            <a:ext cx="12192000" cy="49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project is all about learning web development step by step using HTML and CSS.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week, we’ll create something new, starting with simple pages and slowly adding style and creativity: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Week 2: Build a basic HTML webpage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Week 3: Create a class timetable with media elements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Week 4: Design a registration form and style it with CSS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Week 5: Make an interactive card using CSS transitions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6"/>
          <p:cNvSpPr txBox="1"/>
          <p:nvPr/>
        </p:nvSpPr>
        <p:spPr>
          <a:xfrm>
            <a:off x="9140" y="2734365"/>
            <a:ext cx="121920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Students who are starting their web development journey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Beginners who want to learn HTML &amp; CSS step by step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Colleges &amp; training centers using this as a teaching resource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Developers who wish to refresh their basic skills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7"/>
          <p:cNvSpPr txBox="1"/>
          <p:nvPr/>
        </p:nvSpPr>
        <p:spPr>
          <a:xfrm>
            <a:off x="2819400" y="2019300"/>
            <a:ext cx="9381900" cy="4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Languages: HTML &amp; CSS for building and styling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webpages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Editors: Easy-to-use code editors like VS Code or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Notepad++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Browsers: Chrome or Edge to test and view your work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Version Control: GitHub to save code and show your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portfolio online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933575"/>
            <a:ext cx="21431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 txBox="1"/>
          <p:nvPr/>
        </p:nvSpPr>
        <p:spPr>
          <a:xfrm flipH="1" rot="1176026">
            <a:off x="9054" y="2270506"/>
            <a:ext cx="12191964" cy="4637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559950" y="1711304"/>
            <a:ext cx="116412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 and simple design that’s easy to navigate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Clear headings, tables, lists, and forms for content organization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 styling and smooth transitions to make it look modern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Responsive layout so it works well on all devices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Focused on simplicity for easy learning and practice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3" name="Google Shape;183;p9"/>
          <p:cNvSpPr txBox="1"/>
          <p:nvPr/>
        </p:nvSpPr>
        <p:spPr>
          <a:xfrm>
            <a:off x="755325" y="2734375"/>
            <a:ext cx="11445900" cy="27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 and simple webpages for easy understanding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timetable with images or media elements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Registration form with neatly styled input fields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Interactive cards that have smooth hover effects and transitions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