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5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33E5-C90A-41CC-9891-7B65DFD36467}" v="17" dt="2023-06-15T06:45:0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9879"/>
    <p:restoredTop sz="90000"/>
  </p:normalViewPr>
  <p:slideViewPr>
    <p:cSldViewPr snapToGrid="0" snapToObjects="1">
      <p:cViewPr varScale="1">
        <p:scale>
          <a:sx n="86" d="100"/>
          <a:sy n="86" d="100"/>
        </p:scale>
        <p:origin x="150" y="1296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왕 성룡" userId="1d857d46c256c6a3" providerId="LiveId" clId="{25A733E5-C90A-41CC-9891-7B65DFD36467}"/>
    <pc:docChg chg="undo custSel addSld delSld modSld sldOrd">
      <pc:chgData name="왕 성룡" userId="1d857d46c256c6a3" providerId="LiveId" clId="{25A733E5-C90A-41CC-9891-7B65DFD36467}" dt="2023-06-15T16:13:50.403" v="2784"/>
      <pc:docMkLst>
        <pc:docMk/>
      </pc:docMkLst>
      <pc:sldChg chg="modSp mod">
        <pc:chgData name="왕 성룡" userId="1d857d46c256c6a3" providerId="LiveId" clId="{25A733E5-C90A-41CC-9891-7B65DFD36467}" dt="2023-06-15T07:30:02.797" v="2766" actId="20577"/>
        <pc:sldMkLst>
          <pc:docMk/>
          <pc:sldMk cId="0" sldId="258"/>
        </pc:sldMkLst>
        <pc:spChg chg="mod">
          <ac:chgData name="왕 성룡" userId="1d857d46c256c6a3" providerId="LiveId" clId="{25A733E5-C90A-41CC-9891-7B65DFD36467}" dt="2023-06-15T07:30:02.797" v="2766" actId="20577"/>
          <ac:spMkLst>
            <pc:docMk/>
            <pc:sldMk cId="0" sldId="258"/>
            <ac:spMk id="7" creationId="{00000000-0000-0000-0000-000000000000}"/>
          </ac:spMkLst>
        </pc:spChg>
      </pc:sldChg>
      <pc:sldChg chg="modSp add del mod">
        <pc:chgData name="왕 성룡" userId="1d857d46c256c6a3" providerId="LiveId" clId="{25A733E5-C90A-41CC-9891-7B65DFD36467}" dt="2023-06-15T14:52:53.617" v="2771" actId="47"/>
        <pc:sldMkLst>
          <pc:docMk/>
          <pc:sldMk cId="0" sldId="260"/>
        </pc:sldMkLst>
        <pc:spChg chg="mod">
          <ac:chgData name="왕 성룡" userId="1d857d46c256c6a3" providerId="LiveId" clId="{25A733E5-C90A-41CC-9891-7B65DFD36467}" dt="2023-06-14T18:02:33.365" v="13"/>
          <ac:spMkLst>
            <pc:docMk/>
            <pc:sldMk cId="0" sldId="260"/>
            <ac:spMk id="44" creationId="{00000000-0000-0000-0000-000000000000}"/>
          </ac:spMkLst>
        </pc:spChg>
        <pc:spChg chg="mod">
          <ac:chgData name="왕 성룡" userId="1d857d46c256c6a3" providerId="LiveId" clId="{25A733E5-C90A-41CC-9891-7B65DFD36467}" dt="2023-06-14T18:02:22.532" v="6"/>
          <ac:spMkLst>
            <pc:docMk/>
            <pc:sldMk cId="0" sldId="260"/>
            <ac:spMk id="45" creationId="{00000000-0000-0000-0000-000000000000}"/>
          </ac:spMkLst>
        </pc:spChg>
        <pc:grpChg chg="mod">
          <ac:chgData name="왕 성룡" userId="1d857d46c256c6a3" providerId="LiveId" clId="{25A733E5-C90A-41CC-9891-7B65DFD36467}" dt="2023-06-15T04:58:38.307" v="1412" actId="1076"/>
          <ac:grpSpMkLst>
            <pc:docMk/>
            <pc:sldMk cId="0" sldId="260"/>
            <ac:grpSpMk id="6" creationId="{00000000-0000-0000-0000-000000000000}"/>
          </ac:grpSpMkLst>
        </pc:grpChg>
      </pc:sldChg>
      <pc:sldChg chg="modSp del mod ord">
        <pc:chgData name="왕 성룡" userId="1d857d46c256c6a3" providerId="LiveId" clId="{25A733E5-C90A-41CC-9891-7B65DFD36467}" dt="2023-06-15T05:10:06.606" v="1443" actId="47"/>
        <pc:sldMkLst>
          <pc:docMk/>
          <pc:sldMk cId="0" sldId="261"/>
        </pc:sldMkLst>
        <pc:spChg chg="mod">
          <ac:chgData name="왕 성룡" userId="1d857d46c256c6a3" providerId="LiveId" clId="{25A733E5-C90A-41CC-9891-7B65DFD36467}" dt="2023-06-14T18:03:39.927" v="27" actId="20577"/>
          <ac:spMkLst>
            <pc:docMk/>
            <pc:sldMk cId="0" sldId="261"/>
            <ac:spMk id="19" creationId="{00000000-0000-0000-0000-000000000000}"/>
          </ac:spMkLst>
        </pc:spChg>
      </pc:sldChg>
      <pc:sldChg chg="add del">
        <pc:chgData name="왕 성룡" userId="1d857d46c256c6a3" providerId="LiveId" clId="{25A733E5-C90A-41CC-9891-7B65DFD36467}" dt="2023-06-15T14:52:54.431" v="2772" actId="47"/>
        <pc:sldMkLst>
          <pc:docMk/>
          <pc:sldMk cId="0" sldId="262"/>
        </pc:sldMkLst>
      </pc:sldChg>
      <pc:sldChg chg="del">
        <pc:chgData name="왕 성룡" userId="1d857d46c256c6a3" providerId="LiveId" clId="{25A733E5-C90A-41CC-9891-7B65DFD36467}" dt="2023-06-15T14:52:58.606" v="2773" actId="47"/>
        <pc:sldMkLst>
          <pc:docMk/>
          <pc:sldMk cId="0" sldId="263"/>
        </pc:sldMkLst>
      </pc:sldChg>
      <pc:sldChg chg="del">
        <pc:chgData name="왕 성룡" userId="1d857d46c256c6a3" providerId="LiveId" clId="{25A733E5-C90A-41CC-9891-7B65DFD36467}" dt="2023-06-15T06:39:16.073" v="2643" actId="47"/>
        <pc:sldMkLst>
          <pc:docMk/>
          <pc:sldMk cId="0" sldId="264"/>
        </pc:sldMkLst>
      </pc:sldChg>
      <pc:sldChg chg="modSp mod">
        <pc:chgData name="왕 성룡" userId="1d857d46c256c6a3" providerId="LiveId" clId="{25A733E5-C90A-41CC-9891-7B65DFD36467}" dt="2023-06-15T06:42:57.038" v="2657"/>
        <pc:sldMkLst>
          <pc:docMk/>
          <pc:sldMk cId="0" sldId="265"/>
        </pc:sldMkLst>
        <pc:spChg chg="mod">
          <ac:chgData name="왕 성룡" userId="1d857d46c256c6a3" providerId="LiveId" clId="{25A733E5-C90A-41CC-9891-7B65DFD36467}" dt="2023-06-15T06:42:57.038" v="2657"/>
          <ac:spMkLst>
            <pc:docMk/>
            <pc:sldMk cId="0" sldId="265"/>
            <ac:spMk id="62" creationId="{00000000-0000-0000-0000-000000000000}"/>
          </ac:spMkLst>
        </pc:spChg>
        <pc:grpChg chg="mod">
          <ac:chgData name="왕 성룡" userId="1d857d46c256c6a3" providerId="LiveId" clId="{25A733E5-C90A-41CC-9891-7B65DFD36467}" dt="2023-06-15T06:42:03.118" v="2647" actId="1076"/>
          <ac:grpSpMkLst>
            <pc:docMk/>
            <pc:sldMk cId="0" sldId="265"/>
            <ac:grpSpMk id="3" creationId="{00000000-0000-0000-0000-000000000000}"/>
          </ac:grpSpMkLst>
        </pc:grpChg>
      </pc:sldChg>
      <pc:sldChg chg="del">
        <pc:chgData name="왕 성룡" userId="1d857d46c256c6a3" providerId="LiveId" clId="{25A733E5-C90A-41CC-9891-7B65DFD36467}" dt="2023-06-15T06:45:19.397" v="2666" actId="47"/>
        <pc:sldMkLst>
          <pc:docMk/>
          <pc:sldMk cId="0" sldId="266"/>
        </pc:sldMkLst>
      </pc:sldChg>
      <pc:sldChg chg="del">
        <pc:chgData name="왕 성룡" userId="1d857d46c256c6a3" providerId="LiveId" clId="{25A733E5-C90A-41CC-9891-7B65DFD36467}" dt="2023-06-15T06:45:18.383" v="2665" actId="47"/>
        <pc:sldMkLst>
          <pc:docMk/>
          <pc:sldMk cId="0" sldId="267"/>
        </pc:sldMkLst>
      </pc:sldChg>
      <pc:sldChg chg="addSp delSp modSp del mod">
        <pc:chgData name="왕 성룡" userId="1d857d46c256c6a3" providerId="LiveId" clId="{25A733E5-C90A-41CC-9891-7B65DFD36467}" dt="2023-06-15T06:45:17.453" v="2664" actId="47"/>
        <pc:sldMkLst>
          <pc:docMk/>
          <pc:sldMk cId="0" sldId="268"/>
        </pc:sldMkLst>
        <pc:picChg chg="add mod">
          <ac:chgData name="왕 성룡" userId="1d857d46c256c6a3" providerId="LiveId" clId="{25A733E5-C90A-41CC-9891-7B65DFD36467}" dt="2023-06-15T06:44:58.865" v="2660" actId="1076"/>
          <ac:picMkLst>
            <pc:docMk/>
            <pc:sldMk cId="0" sldId="268"/>
            <ac:picMk id="2" creationId="{BE4B7D99-3DED-6D74-C6ED-5E642D95F6D3}"/>
          </ac:picMkLst>
        </pc:picChg>
        <pc:picChg chg="add mod">
          <ac:chgData name="왕 성룡" userId="1d857d46c256c6a3" providerId="LiveId" clId="{25A733E5-C90A-41CC-9891-7B65DFD36467}" dt="2023-06-15T06:45:11.743" v="2663" actId="1076"/>
          <ac:picMkLst>
            <pc:docMk/>
            <pc:sldMk cId="0" sldId="268"/>
            <ac:picMk id="3" creationId="{BD4D0485-9625-42A8-1D44-566D597FC34F}"/>
          </ac:picMkLst>
        </pc:picChg>
        <pc:picChg chg="del">
          <ac:chgData name="왕 성룡" userId="1d857d46c256c6a3" providerId="LiveId" clId="{25A733E5-C90A-41CC-9891-7B65DFD36467}" dt="2023-06-15T06:44:57.203" v="2659" actId="478"/>
          <ac:picMkLst>
            <pc:docMk/>
            <pc:sldMk cId="0" sldId="268"/>
            <ac:picMk id="10" creationId="{00000000-0000-0000-0000-000000000000}"/>
          </ac:picMkLst>
        </pc:picChg>
        <pc:picChg chg="del">
          <ac:chgData name="왕 성룡" userId="1d857d46c256c6a3" providerId="LiveId" clId="{25A733E5-C90A-41CC-9891-7B65DFD36467}" dt="2023-06-15T06:45:00.103" v="2661" actId="478"/>
          <ac:picMkLst>
            <pc:docMk/>
            <pc:sldMk cId="0" sldId="268"/>
            <ac:picMk id="11" creationId="{00000000-0000-0000-0000-000000000000}"/>
          </ac:picMkLst>
        </pc:picChg>
      </pc:sldChg>
      <pc:sldChg chg="modSp mod">
        <pc:chgData name="왕 성룡" userId="1d857d46c256c6a3" providerId="LiveId" clId="{25A733E5-C90A-41CC-9891-7B65DFD36467}" dt="2023-06-15T06:53:49.073" v="2762" actId="20577"/>
        <pc:sldMkLst>
          <pc:docMk/>
          <pc:sldMk cId="0" sldId="273"/>
        </pc:sldMkLst>
        <pc:spChg chg="mod">
          <ac:chgData name="왕 성룡" userId="1d857d46c256c6a3" providerId="LiveId" clId="{25A733E5-C90A-41CC-9891-7B65DFD36467}" dt="2023-06-15T06:52:38.603" v="2757" actId="20577"/>
          <ac:spMkLst>
            <pc:docMk/>
            <pc:sldMk cId="0" sldId="273"/>
            <ac:spMk id="3" creationId="{00000000-0000-0000-0000-000000000000}"/>
          </ac:spMkLst>
        </pc:spChg>
        <pc:spChg chg="mod">
          <ac:chgData name="왕 성룡" userId="1d857d46c256c6a3" providerId="LiveId" clId="{25A733E5-C90A-41CC-9891-7B65DFD36467}" dt="2023-06-15T06:52:35.508" v="2755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왕 성룡" userId="1d857d46c256c6a3" providerId="LiveId" clId="{25A733E5-C90A-41CC-9891-7B65DFD36467}" dt="2023-06-15T06:52:17.297" v="2746" actId="313"/>
          <ac:spMkLst>
            <pc:docMk/>
            <pc:sldMk cId="0" sldId="273"/>
            <ac:spMk id="5" creationId="{00000000-0000-0000-0000-000000000000}"/>
          </ac:spMkLst>
        </pc:spChg>
        <pc:spChg chg="mod">
          <ac:chgData name="왕 성룡" userId="1d857d46c256c6a3" providerId="LiveId" clId="{25A733E5-C90A-41CC-9891-7B65DFD36467}" dt="2023-06-15T06:53:49.073" v="2762" actId="20577"/>
          <ac:spMkLst>
            <pc:docMk/>
            <pc:sldMk cId="0" sldId="273"/>
            <ac:spMk id="6" creationId="{00000000-0000-0000-0000-000000000000}"/>
          </ac:spMkLst>
        </pc:spChg>
      </pc:sldChg>
      <pc:sldChg chg="addSp delSp modSp new mod">
        <pc:chgData name="왕 성룡" userId="1d857d46c256c6a3" providerId="LiveId" clId="{25A733E5-C90A-41CC-9891-7B65DFD36467}" dt="2023-06-15T16:01:32.324" v="2783" actId="1076"/>
        <pc:sldMkLst>
          <pc:docMk/>
          <pc:sldMk cId="1236774750" sldId="275"/>
        </pc:sldMkLst>
        <pc:spChg chg="mod">
          <ac:chgData name="왕 성룡" userId="1d857d46c256c6a3" providerId="LiveId" clId="{25A733E5-C90A-41CC-9891-7B65DFD36467}" dt="2023-06-14T18:33:56.378" v="104" actId="20577"/>
          <ac:spMkLst>
            <pc:docMk/>
            <pc:sldMk cId="1236774750" sldId="275"/>
            <ac:spMk id="2" creationId="{0A3D9EC2-0749-AFF3-0E80-F1EE1AF36B01}"/>
          </ac:spMkLst>
        </pc:spChg>
        <pc:spChg chg="del">
          <ac:chgData name="왕 성룡" userId="1d857d46c256c6a3" providerId="LiveId" clId="{25A733E5-C90A-41CC-9891-7B65DFD36467}" dt="2023-06-14T18:33:57.719" v="105" actId="22"/>
          <ac:spMkLst>
            <pc:docMk/>
            <pc:sldMk cId="1236774750" sldId="275"/>
            <ac:spMk id="3" creationId="{2C3933A2-BA24-BF9A-D9D2-E596359E0F3E}"/>
          </ac:spMkLst>
        </pc:spChg>
        <pc:spChg chg="del">
          <ac:chgData name="왕 성룡" userId="1d857d46c256c6a3" providerId="LiveId" clId="{25A733E5-C90A-41CC-9891-7B65DFD36467}" dt="2023-06-14T18:34:19.449" v="108" actId="478"/>
          <ac:spMkLst>
            <pc:docMk/>
            <pc:sldMk cId="1236774750" sldId="275"/>
            <ac:spMk id="4" creationId="{8C775D7B-90E7-1A22-355B-55D8B9550AEB}"/>
          </ac:spMkLst>
        </pc:spChg>
        <pc:spChg chg="add mod">
          <ac:chgData name="왕 성룡" userId="1d857d46c256c6a3" providerId="LiveId" clId="{25A733E5-C90A-41CC-9891-7B65DFD36467}" dt="2023-06-15T16:00:42.345" v="2774" actId="478"/>
          <ac:spMkLst>
            <pc:docMk/>
            <pc:sldMk cId="1236774750" sldId="275"/>
            <ac:spMk id="4" creationId="{EA17C40B-0A01-B3B5-600C-43014601B713}"/>
          </ac:spMkLst>
        </pc:spChg>
        <pc:picChg chg="add del mod ord">
          <ac:chgData name="왕 성룡" userId="1d857d46c256c6a3" providerId="LiveId" clId="{25A733E5-C90A-41CC-9891-7B65DFD36467}" dt="2023-06-15T16:00:42.345" v="2774" actId="478"/>
          <ac:picMkLst>
            <pc:docMk/>
            <pc:sldMk cId="1236774750" sldId="275"/>
            <ac:picMk id="6" creationId="{758B1203-FFA4-46A7-7367-E80046E72C77}"/>
          </ac:picMkLst>
        </pc:picChg>
        <pc:picChg chg="add mod">
          <ac:chgData name="왕 성룡" userId="1d857d46c256c6a3" providerId="LiveId" clId="{25A733E5-C90A-41CC-9891-7B65DFD36467}" dt="2023-06-15T16:01:32.324" v="2783" actId="1076"/>
          <ac:picMkLst>
            <pc:docMk/>
            <pc:sldMk cId="1236774750" sldId="275"/>
            <ac:picMk id="7" creationId="{01FE5C94-1F6C-B21F-A14C-A2BE24B097C7}"/>
          </ac:picMkLst>
        </pc:picChg>
      </pc:sldChg>
      <pc:sldChg chg="addSp modSp new del mod">
        <pc:chgData name="왕 성룡" userId="1d857d46c256c6a3" providerId="LiveId" clId="{25A733E5-C90A-41CC-9891-7B65DFD36467}" dt="2023-06-14T18:33:14.379" v="82" actId="2696"/>
        <pc:sldMkLst>
          <pc:docMk/>
          <pc:sldMk cId="2818162110" sldId="275"/>
        </pc:sldMkLst>
        <pc:spChg chg="mod">
          <ac:chgData name="왕 성룡" userId="1d857d46c256c6a3" providerId="LiveId" clId="{25A733E5-C90A-41CC-9891-7B65DFD36467}" dt="2023-06-14T18:32:59.018" v="81" actId="20577"/>
          <ac:spMkLst>
            <pc:docMk/>
            <pc:sldMk cId="2818162110" sldId="275"/>
            <ac:spMk id="2" creationId="{B08277AE-5AD3-7084-7962-9DC19ED68283}"/>
          </ac:spMkLst>
        </pc:spChg>
        <pc:spChg chg="mod">
          <ac:chgData name="왕 성룡" userId="1d857d46c256c6a3" providerId="LiveId" clId="{25A733E5-C90A-41CC-9891-7B65DFD36467}" dt="2023-06-14T18:32:32.017" v="66" actId="20577"/>
          <ac:spMkLst>
            <pc:docMk/>
            <pc:sldMk cId="2818162110" sldId="275"/>
            <ac:spMk id="3" creationId="{7CFF70F4-5C82-7B76-7CDB-EEF399A9351D}"/>
          </ac:spMkLst>
        </pc:spChg>
        <pc:picChg chg="add mod">
          <ac:chgData name="왕 성룡" userId="1d857d46c256c6a3" providerId="LiveId" clId="{25A733E5-C90A-41CC-9891-7B65DFD36467}" dt="2023-06-14T18:32:07.848" v="30" actId="14100"/>
          <ac:picMkLst>
            <pc:docMk/>
            <pc:sldMk cId="2818162110" sldId="275"/>
            <ac:picMk id="8" creationId="{69EC99F0-96F1-ECC8-D5B6-1F08C5CE9B24}"/>
          </ac:picMkLst>
        </pc:picChg>
      </pc:sldChg>
      <pc:sldChg chg="addSp delSp modSp new mod">
        <pc:chgData name="왕 성룡" userId="1d857d46c256c6a3" providerId="LiveId" clId="{25A733E5-C90A-41CC-9891-7B65DFD36467}" dt="2023-06-14T18:39:17.155" v="297" actId="108"/>
        <pc:sldMkLst>
          <pc:docMk/>
          <pc:sldMk cId="3265986013" sldId="276"/>
        </pc:sldMkLst>
        <pc:spChg chg="mod">
          <ac:chgData name="왕 성룡" userId="1d857d46c256c6a3" providerId="LiveId" clId="{25A733E5-C90A-41CC-9891-7B65DFD36467}" dt="2023-06-14T18:34:44.029" v="140" actId="20577"/>
          <ac:spMkLst>
            <pc:docMk/>
            <pc:sldMk cId="3265986013" sldId="276"/>
            <ac:spMk id="2" creationId="{8294EA8F-9F83-9133-C20B-BBCD2191D245}"/>
          </ac:spMkLst>
        </pc:spChg>
        <pc:spChg chg="del">
          <ac:chgData name="왕 성룡" userId="1d857d46c256c6a3" providerId="LiveId" clId="{25A733E5-C90A-41CC-9891-7B65DFD36467}" dt="2023-06-14T18:34:55.474" v="141" actId="22"/>
          <ac:spMkLst>
            <pc:docMk/>
            <pc:sldMk cId="3265986013" sldId="276"/>
            <ac:spMk id="3" creationId="{E4DB395F-8DA2-B03D-18A3-75199147ACF5}"/>
          </ac:spMkLst>
        </pc:spChg>
        <pc:spChg chg="mod">
          <ac:chgData name="왕 성룡" userId="1d857d46c256c6a3" providerId="LiveId" clId="{25A733E5-C90A-41CC-9891-7B65DFD36467}" dt="2023-06-14T18:39:17.155" v="297" actId="108"/>
          <ac:spMkLst>
            <pc:docMk/>
            <pc:sldMk cId="3265986013" sldId="276"/>
            <ac:spMk id="4" creationId="{3457BC74-2318-C371-2912-9445E252787B}"/>
          </ac:spMkLst>
        </pc:spChg>
        <pc:picChg chg="add mod ord">
          <ac:chgData name="왕 성룡" userId="1d857d46c256c6a3" providerId="LiveId" clId="{25A733E5-C90A-41CC-9891-7B65DFD36467}" dt="2023-06-14T18:35:39.367" v="144" actId="1076"/>
          <ac:picMkLst>
            <pc:docMk/>
            <pc:sldMk cId="3265986013" sldId="276"/>
            <ac:picMk id="6" creationId="{751582D3-6AEE-1C8F-8BC6-60F098899E4F}"/>
          </ac:picMkLst>
        </pc:picChg>
      </pc:sldChg>
      <pc:sldChg chg="addSp delSp modSp add mod">
        <pc:chgData name="왕 성룡" userId="1d857d46c256c6a3" providerId="LiveId" clId="{25A733E5-C90A-41CC-9891-7B65DFD36467}" dt="2023-06-15T05:10:32.323" v="1444" actId="14100"/>
        <pc:sldMkLst>
          <pc:docMk/>
          <pc:sldMk cId="4258877207" sldId="277"/>
        </pc:sldMkLst>
        <pc:spChg chg="add mod ord">
          <ac:chgData name="왕 성룡" userId="1d857d46c256c6a3" providerId="LiveId" clId="{25A733E5-C90A-41CC-9891-7B65DFD36467}" dt="2023-06-15T04:59:55.264" v="1419" actId="1076"/>
          <ac:spMkLst>
            <pc:docMk/>
            <pc:sldMk cId="4258877207" sldId="277"/>
            <ac:spMk id="3" creationId="{0FE50515-F81E-1499-9869-3793BCC4D85F}"/>
          </ac:spMkLst>
        </pc:spChg>
        <pc:spChg chg="add mod">
          <ac:chgData name="왕 성룡" userId="1d857d46c256c6a3" providerId="LiveId" clId="{25A733E5-C90A-41CC-9891-7B65DFD36467}" dt="2023-06-15T05:10:32.323" v="1444" actId="14100"/>
          <ac:spMkLst>
            <pc:docMk/>
            <pc:sldMk cId="4258877207" sldId="277"/>
            <ac:spMk id="4" creationId="{CFAB5E8A-CC61-DAAA-7A33-9A9DFA67D39F}"/>
          </ac:spMkLst>
        </pc:spChg>
        <pc:picChg chg="del">
          <ac:chgData name="왕 성룡" userId="1d857d46c256c6a3" providerId="LiveId" clId="{25A733E5-C90A-41CC-9891-7B65DFD36467}" dt="2023-06-14T18:42:07.142" v="299" actId="21"/>
          <ac:picMkLst>
            <pc:docMk/>
            <pc:sldMk cId="4258877207" sldId="277"/>
            <ac:picMk id="6" creationId="{758B1203-FFA4-46A7-7367-E80046E72C77}"/>
          </ac:picMkLst>
        </pc:picChg>
        <pc:picChg chg="add del mod">
          <ac:chgData name="왕 성룡" userId="1d857d46c256c6a3" providerId="LiveId" clId="{25A733E5-C90A-41CC-9891-7B65DFD36467}" dt="2023-06-14T18:42:32.944" v="305" actId="22"/>
          <ac:picMkLst>
            <pc:docMk/>
            <pc:sldMk cId="4258877207" sldId="277"/>
            <ac:picMk id="7" creationId="{BD81E8E2-EE1A-A667-020A-3FF441D83AF2}"/>
          </ac:picMkLst>
        </pc:picChg>
        <pc:picChg chg="add mod">
          <ac:chgData name="왕 성룡" userId="1d857d46c256c6a3" providerId="LiveId" clId="{25A733E5-C90A-41CC-9891-7B65DFD36467}" dt="2023-06-14T18:42:49.043" v="307" actId="1076"/>
          <ac:picMkLst>
            <pc:docMk/>
            <pc:sldMk cId="4258877207" sldId="277"/>
            <ac:picMk id="9" creationId="{B3242C91-4B46-92A6-DA10-87CA538ED070}"/>
          </ac:picMkLst>
        </pc:picChg>
      </pc:sldChg>
      <pc:sldChg chg="addSp delSp modSp add mod">
        <pc:chgData name="왕 성룡" userId="1d857d46c256c6a3" providerId="LiveId" clId="{25A733E5-C90A-41CC-9891-7B65DFD36467}" dt="2023-06-15T05:00:43.419" v="1429" actId="207"/>
        <pc:sldMkLst>
          <pc:docMk/>
          <pc:sldMk cId="606139450" sldId="278"/>
        </pc:sldMkLst>
        <pc:spChg chg="add mod ord">
          <ac:chgData name="왕 성룡" userId="1d857d46c256c6a3" providerId="LiveId" clId="{25A733E5-C90A-41CC-9891-7B65DFD36467}" dt="2023-06-15T05:00:11.149" v="1424" actId="14100"/>
          <ac:spMkLst>
            <pc:docMk/>
            <pc:sldMk cId="606139450" sldId="278"/>
            <ac:spMk id="3" creationId="{C0950EE6-29E2-38BD-0FF4-6C951D166333}"/>
          </ac:spMkLst>
        </pc:spChg>
        <pc:spChg chg="mod">
          <ac:chgData name="왕 성룡" userId="1d857d46c256c6a3" providerId="LiveId" clId="{25A733E5-C90A-41CC-9891-7B65DFD36467}" dt="2023-06-15T05:00:43.419" v="1429" actId="207"/>
          <ac:spMkLst>
            <pc:docMk/>
            <pc:sldMk cId="606139450" sldId="278"/>
            <ac:spMk id="4" creationId="{CFAB5E8A-CC61-DAAA-7A33-9A9DFA67D39F}"/>
          </ac:spMkLst>
        </pc:spChg>
        <pc:picChg chg="add mod">
          <ac:chgData name="왕 성룡" userId="1d857d46c256c6a3" providerId="LiveId" clId="{25A733E5-C90A-41CC-9891-7B65DFD36467}" dt="2023-06-14T18:45:44.246" v="504" actId="1076"/>
          <ac:picMkLst>
            <pc:docMk/>
            <pc:sldMk cId="606139450" sldId="278"/>
            <ac:picMk id="5" creationId="{E5AC8748-75D8-93D5-3E89-267ED101470A}"/>
          </ac:picMkLst>
        </pc:picChg>
        <pc:picChg chg="del">
          <ac:chgData name="왕 성룡" userId="1d857d46c256c6a3" providerId="LiveId" clId="{25A733E5-C90A-41CC-9891-7B65DFD36467}" dt="2023-06-14T18:45:20.817" v="497" actId="478"/>
          <ac:picMkLst>
            <pc:docMk/>
            <pc:sldMk cId="606139450" sldId="278"/>
            <ac:picMk id="9" creationId="{B3242C91-4B46-92A6-DA10-87CA538ED070}"/>
          </ac:picMkLst>
        </pc:picChg>
      </pc:sldChg>
      <pc:sldChg chg="new del">
        <pc:chgData name="왕 성룡" userId="1d857d46c256c6a3" providerId="LiveId" clId="{25A733E5-C90A-41CC-9891-7B65DFD36467}" dt="2023-06-14T18:45:14.835" v="495" actId="680"/>
        <pc:sldMkLst>
          <pc:docMk/>
          <pc:sldMk cId="2411807234" sldId="278"/>
        </pc:sldMkLst>
      </pc:sldChg>
      <pc:sldChg chg="new del">
        <pc:chgData name="왕 성룡" userId="1d857d46c256c6a3" providerId="LiveId" clId="{25A733E5-C90A-41CC-9891-7B65DFD36467}" dt="2023-06-14T18:50:52.601" v="803" actId="680"/>
        <pc:sldMkLst>
          <pc:docMk/>
          <pc:sldMk cId="352421272" sldId="279"/>
        </pc:sldMkLst>
      </pc:sldChg>
      <pc:sldChg chg="addSp delSp modSp add mod">
        <pc:chgData name="왕 성룡" userId="1d857d46c256c6a3" providerId="LiveId" clId="{25A733E5-C90A-41CC-9891-7B65DFD36467}" dt="2023-06-15T05:07:35.113" v="1440" actId="14100"/>
        <pc:sldMkLst>
          <pc:docMk/>
          <pc:sldMk cId="456559425" sldId="279"/>
        </pc:sldMkLst>
        <pc:spChg chg="add mod ord">
          <ac:chgData name="왕 성룡" userId="1d857d46c256c6a3" providerId="LiveId" clId="{25A733E5-C90A-41CC-9891-7B65DFD36467}" dt="2023-06-15T05:00:19.073" v="1426" actId="14100"/>
          <ac:spMkLst>
            <pc:docMk/>
            <pc:sldMk cId="456559425" sldId="279"/>
            <ac:spMk id="3" creationId="{50B6E0F8-D094-3EDC-34DC-CF0736F01836}"/>
          </ac:spMkLst>
        </pc:spChg>
        <pc:spChg chg="mod">
          <ac:chgData name="왕 성룡" userId="1d857d46c256c6a3" providerId="LiveId" clId="{25A733E5-C90A-41CC-9891-7B65DFD36467}" dt="2023-06-15T05:01:43.863" v="1433" actId="14100"/>
          <ac:spMkLst>
            <pc:docMk/>
            <pc:sldMk cId="456559425" sldId="279"/>
            <ac:spMk id="4" creationId="{CFAB5E8A-CC61-DAAA-7A33-9A9DFA67D39F}"/>
          </ac:spMkLst>
        </pc:spChg>
        <pc:picChg chg="del">
          <ac:chgData name="왕 성룡" userId="1d857d46c256c6a3" providerId="LiveId" clId="{25A733E5-C90A-41CC-9891-7B65DFD36467}" dt="2023-06-14T18:50:57.814" v="806" actId="478"/>
          <ac:picMkLst>
            <pc:docMk/>
            <pc:sldMk cId="456559425" sldId="279"/>
            <ac:picMk id="5" creationId="{E5AC8748-75D8-93D5-3E89-267ED101470A}"/>
          </ac:picMkLst>
        </pc:picChg>
        <pc:picChg chg="add mod">
          <ac:chgData name="왕 성룡" userId="1d857d46c256c6a3" providerId="LiveId" clId="{25A733E5-C90A-41CC-9891-7B65DFD36467}" dt="2023-06-15T05:07:35.113" v="1440" actId="14100"/>
          <ac:picMkLst>
            <pc:docMk/>
            <pc:sldMk cId="456559425" sldId="279"/>
            <ac:picMk id="6" creationId="{4FDAD4EE-B529-7ACE-A033-D5F2C25810D7}"/>
          </ac:picMkLst>
        </pc:picChg>
      </pc:sldChg>
      <pc:sldChg chg="addSp delSp modSp add mod">
        <pc:chgData name="왕 성룡" userId="1d857d46c256c6a3" providerId="LiveId" clId="{25A733E5-C90A-41CC-9891-7B65DFD36467}" dt="2023-06-15T16:01:22.718" v="2781" actId="1076"/>
        <pc:sldMkLst>
          <pc:docMk/>
          <pc:sldMk cId="2914765127" sldId="280"/>
        </pc:sldMkLst>
        <pc:spChg chg="add mod ord">
          <ac:chgData name="왕 성룡" userId="1d857d46c256c6a3" providerId="LiveId" clId="{25A733E5-C90A-41CC-9891-7B65DFD36467}" dt="2023-06-15T05:01:56.536" v="1436" actId="14100"/>
          <ac:spMkLst>
            <pc:docMk/>
            <pc:sldMk cId="2914765127" sldId="280"/>
            <ac:spMk id="3" creationId="{5D944BF3-8FA8-A71C-140E-D44CF352E3FD}"/>
          </ac:spMkLst>
        </pc:spChg>
        <pc:spChg chg="mod">
          <ac:chgData name="왕 성룡" userId="1d857d46c256c6a3" providerId="LiveId" clId="{25A733E5-C90A-41CC-9891-7B65DFD36467}" dt="2023-06-15T05:02:07.862" v="1439" actId="1076"/>
          <ac:spMkLst>
            <pc:docMk/>
            <pc:sldMk cId="2914765127" sldId="280"/>
            <ac:spMk id="4" creationId="{CFAB5E8A-CC61-DAAA-7A33-9A9DFA67D39F}"/>
          </ac:spMkLst>
        </pc:spChg>
        <pc:picChg chg="add del mod">
          <ac:chgData name="왕 성룡" userId="1d857d46c256c6a3" providerId="LiveId" clId="{25A733E5-C90A-41CC-9891-7B65DFD36467}" dt="2023-06-14T18:55:01.705" v="1253" actId="478"/>
          <ac:picMkLst>
            <pc:docMk/>
            <pc:sldMk cId="2914765127" sldId="280"/>
            <ac:picMk id="5" creationId="{08DA7583-4037-5ED0-3DEA-469696355773}"/>
          </ac:picMkLst>
        </pc:picChg>
        <pc:picChg chg="add del">
          <ac:chgData name="왕 성룡" userId="1d857d46c256c6a3" providerId="LiveId" clId="{25A733E5-C90A-41CC-9891-7B65DFD36467}" dt="2023-06-15T16:01:17.159" v="2778" actId="22"/>
          <ac:picMkLst>
            <pc:docMk/>
            <pc:sldMk cId="2914765127" sldId="280"/>
            <ac:picMk id="6" creationId="{393E5EC6-B4BB-C701-1ACF-7765B88CD84B}"/>
          </ac:picMkLst>
        </pc:picChg>
        <pc:picChg chg="del">
          <ac:chgData name="왕 성룡" userId="1d857d46c256c6a3" providerId="LiveId" clId="{25A733E5-C90A-41CC-9891-7B65DFD36467}" dt="2023-06-14T18:54:53.740" v="1248" actId="478"/>
          <ac:picMkLst>
            <pc:docMk/>
            <pc:sldMk cId="2914765127" sldId="280"/>
            <ac:picMk id="6" creationId="{4FDAD4EE-B529-7ACE-A033-D5F2C25810D7}"/>
          </ac:picMkLst>
        </pc:picChg>
        <pc:picChg chg="add del mod">
          <ac:chgData name="왕 성룡" userId="1d857d46c256c6a3" providerId="LiveId" clId="{25A733E5-C90A-41CC-9891-7B65DFD36467}" dt="2023-06-14T18:55:00.371" v="1252" actId="478"/>
          <ac:picMkLst>
            <pc:docMk/>
            <pc:sldMk cId="2914765127" sldId="280"/>
            <ac:picMk id="7" creationId="{27C663A0-B6B1-9F90-4138-C4DAF2CC415C}"/>
          </ac:picMkLst>
        </pc:picChg>
        <pc:picChg chg="add mod">
          <ac:chgData name="왕 성룡" userId="1d857d46c256c6a3" providerId="LiveId" clId="{25A733E5-C90A-41CC-9891-7B65DFD36467}" dt="2023-06-15T16:01:22.718" v="2781" actId="1076"/>
          <ac:picMkLst>
            <pc:docMk/>
            <pc:sldMk cId="2914765127" sldId="280"/>
            <ac:picMk id="8" creationId="{CFA5E40B-C87C-9A64-595A-A1A688B106F3}"/>
          </ac:picMkLst>
        </pc:picChg>
        <pc:picChg chg="add del mod">
          <ac:chgData name="왕 성룡" userId="1d857d46c256c6a3" providerId="LiveId" clId="{25A733E5-C90A-41CC-9891-7B65DFD36467}" dt="2023-06-15T16:01:20.934" v="2780" actId="478"/>
          <ac:picMkLst>
            <pc:docMk/>
            <pc:sldMk cId="2914765127" sldId="280"/>
            <ac:picMk id="9" creationId="{973E6444-69A4-74BF-9B89-D87F24BBE354}"/>
          </ac:picMkLst>
        </pc:picChg>
      </pc:sldChg>
      <pc:sldChg chg="new del">
        <pc:chgData name="왕 성룡" userId="1d857d46c256c6a3" providerId="LiveId" clId="{25A733E5-C90A-41CC-9891-7B65DFD36467}" dt="2023-06-14T18:56:40.507" v="1383" actId="47"/>
        <pc:sldMkLst>
          <pc:docMk/>
          <pc:sldMk cId="2186485206" sldId="281"/>
        </pc:sldMkLst>
      </pc:sldChg>
      <pc:sldChg chg="addSp delSp modSp add mod ord">
        <pc:chgData name="왕 성룡" userId="1d857d46c256c6a3" providerId="LiveId" clId="{25A733E5-C90A-41CC-9891-7B65DFD36467}" dt="2023-06-15T05:32:44.110" v="1870" actId="1076"/>
        <pc:sldMkLst>
          <pc:docMk/>
          <pc:sldMk cId="2807045432" sldId="281"/>
        </pc:sldMkLst>
        <pc:spChg chg="mod">
          <ac:chgData name="왕 성룡" userId="1d857d46c256c6a3" providerId="LiveId" clId="{25A733E5-C90A-41CC-9891-7B65DFD36467}" dt="2023-06-14T18:56:51.431" v="1403" actId="20577"/>
          <ac:spMkLst>
            <pc:docMk/>
            <pc:sldMk cId="2807045432" sldId="281"/>
            <ac:spMk id="2" creationId="{0A3D9EC2-0749-AFF3-0E80-F1EE1AF36B01}"/>
          </ac:spMkLst>
        </pc:spChg>
        <pc:spChg chg="add del mod">
          <ac:chgData name="왕 성룡" userId="1d857d46c256c6a3" providerId="LiveId" clId="{25A733E5-C90A-41CC-9891-7B65DFD36467}" dt="2023-06-14T18:57:11.715" v="1407" actId="22"/>
          <ac:spMkLst>
            <pc:docMk/>
            <pc:sldMk cId="2807045432" sldId="281"/>
            <ac:spMk id="4" creationId="{CFAB5E8A-CC61-DAAA-7A33-9A9DFA67D39F}"/>
          </ac:spMkLst>
        </pc:spChg>
        <pc:picChg chg="add del mod">
          <ac:chgData name="왕 성룡" userId="1d857d46c256c6a3" providerId="LiveId" clId="{25A733E5-C90A-41CC-9891-7B65DFD36467}" dt="2023-06-15T05:32:17.552" v="1868" actId="478"/>
          <ac:picMkLst>
            <pc:docMk/>
            <pc:sldMk cId="2807045432" sldId="281"/>
            <ac:picMk id="5" creationId="{4206BEED-3933-6698-DC43-EEDD2DBAC5ED}"/>
          </ac:picMkLst>
        </pc:picChg>
        <pc:picChg chg="add del mod ord">
          <ac:chgData name="왕 성룡" userId="1d857d46c256c6a3" providerId="LiveId" clId="{25A733E5-C90A-41CC-9891-7B65DFD36467}" dt="2023-06-14T18:57:11.715" v="1407" actId="22"/>
          <ac:picMkLst>
            <pc:docMk/>
            <pc:sldMk cId="2807045432" sldId="281"/>
            <ac:picMk id="5" creationId="{B9B81E36-B336-1A6E-3407-C3FE8DB7FF3D}"/>
          </ac:picMkLst>
        </pc:picChg>
        <pc:picChg chg="add del mod">
          <ac:chgData name="왕 성룡" userId="1d857d46c256c6a3" providerId="LiveId" clId="{25A733E5-C90A-41CC-9891-7B65DFD36467}" dt="2023-06-15T05:15:46.659" v="1479" actId="478"/>
          <ac:picMkLst>
            <pc:docMk/>
            <pc:sldMk cId="2807045432" sldId="281"/>
            <ac:picMk id="7" creationId="{0589D5E0-4ADC-131F-3202-4D888A4966F6}"/>
          </ac:picMkLst>
        </pc:picChg>
        <pc:picChg chg="add mod">
          <ac:chgData name="왕 성룡" userId="1d857d46c256c6a3" providerId="LiveId" clId="{25A733E5-C90A-41CC-9891-7B65DFD36467}" dt="2023-06-15T05:32:44.110" v="1870" actId="1076"/>
          <ac:picMkLst>
            <pc:docMk/>
            <pc:sldMk cId="2807045432" sldId="281"/>
            <ac:picMk id="8" creationId="{41B0C0D5-F79B-7341-A0F1-B5FE24C1DE72}"/>
          </ac:picMkLst>
        </pc:picChg>
        <pc:picChg chg="del">
          <ac:chgData name="왕 성룡" userId="1d857d46c256c6a3" providerId="LiveId" clId="{25A733E5-C90A-41CC-9891-7B65DFD36467}" dt="2023-06-14T18:56:52.951" v="1404" actId="478"/>
          <ac:picMkLst>
            <pc:docMk/>
            <pc:sldMk cId="2807045432" sldId="281"/>
            <ac:picMk id="9" creationId="{973E6444-69A4-74BF-9B89-D87F24BBE354}"/>
          </ac:picMkLst>
        </pc:picChg>
      </pc:sldChg>
      <pc:sldChg chg="addSp delSp modSp add mod ord">
        <pc:chgData name="왕 성룡" userId="1d857d46c256c6a3" providerId="LiveId" clId="{25A733E5-C90A-41CC-9891-7B65DFD36467}" dt="2023-06-15T05:20:00.926" v="1664" actId="1076"/>
        <pc:sldMkLst>
          <pc:docMk/>
          <pc:sldMk cId="1979730220" sldId="282"/>
        </pc:sldMkLst>
        <pc:spChg chg="mod">
          <ac:chgData name="왕 성룡" userId="1d857d46c256c6a3" providerId="LiveId" clId="{25A733E5-C90A-41CC-9891-7B65DFD36467}" dt="2023-06-15T05:14:00.336" v="1478" actId="20577"/>
          <ac:spMkLst>
            <pc:docMk/>
            <pc:sldMk cId="1979730220" sldId="282"/>
            <ac:spMk id="2" creationId="{0A3D9EC2-0749-AFF3-0E80-F1EE1AF36B01}"/>
          </ac:spMkLst>
        </pc:spChg>
        <pc:spChg chg="mod">
          <ac:chgData name="왕 성룡" userId="1d857d46c256c6a3" providerId="LiveId" clId="{25A733E5-C90A-41CC-9891-7B65DFD36467}" dt="2023-06-15T05:18:13.456" v="1494" actId="1076"/>
          <ac:spMkLst>
            <pc:docMk/>
            <pc:sldMk cId="1979730220" sldId="282"/>
            <ac:spMk id="3" creationId="{5D944BF3-8FA8-A71C-140E-D44CF352E3FD}"/>
          </ac:spMkLst>
        </pc:spChg>
        <pc:spChg chg="mod">
          <ac:chgData name="왕 성룡" userId="1d857d46c256c6a3" providerId="LiveId" clId="{25A733E5-C90A-41CC-9891-7B65DFD36467}" dt="2023-06-15T05:19:07.298" v="1658" actId="20577"/>
          <ac:spMkLst>
            <pc:docMk/>
            <pc:sldMk cId="1979730220" sldId="282"/>
            <ac:spMk id="4" creationId="{CFAB5E8A-CC61-DAAA-7A33-9A9DFA67D39F}"/>
          </ac:spMkLst>
        </pc:spChg>
        <pc:picChg chg="add mod">
          <ac:chgData name="왕 성룡" userId="1d857d46c256c6a3" providerId="LiveId" clId="{25A733E5-C90A-41CC-9891-7B65DFD36467}" dt="2023-06-15T05:17:56.296" v="1488" actId="1076"/>
          <ac:picMkLst>
            <pc:docMk/>
            <pc:sldMk cId="1979730220" sldId="282"/>
            <ac:picMk id="6" creationId="{ABE65329-EA5F-5B61-3F9B-E71D277BFCC7}"/>
          </ac:picMkLst>
        </pc:picChg>
        <pc:picChg chg="add mod">
          <ac:chgData name="왕 성룡" userId="1d857d46c256c6a3" providerId="LiveId" clId="{25A733E5-C90A-41CC-9891-7B65DFD36467}" dt="2023-06-15T05:19:35.416" v="1660" actId="1076"/>
          <ac:picMkLst>
            <pc:docMk/>
            <pc:sldMk cId="1979730220" sldId="282"/>
            <ac:picMk id="8" creationId="{FF83C907-7F7C-3506-6088-F785738BF77B}"/>
          </ac:picMkLst>
        </pc:picChg>
        <pc:picChg chg="del">
          <ac:chgData name="왕 성룡" userId="1d857d46c256c6a3" providerId="LiveId" clId="{25A733E5-C90A-41CC-9891-7B65DFD36467}" dt="2023-06-15T05:16:03.146" v="1486" actId="478"/>
          <ac:picMkLst>
            <pc:docMk/>
            <pc:sldMk cId="1979730220" sldId="282"/>
            <ac:picMk id="9" creationId="{973E6444-69A4-74BF-9B89-D87F24BBE354}"/>
          </ac:picMkLst>
        </pc:picChg>
        <pc:cxnChg chg="add mod">
          <ac:chgData name="왕 성룡" userId="1d857d46c256c6a3" providerId="LiveId" clId="{25A733E5-C90A-41CC-9891-7B65DFD36467}" dt="2023-06-15T05:20:00.926" v="1664" actId="1076"/>
          <ac:cxnSpMkLst>
            <pc:docMk/>
            <pc:sldMk cId="1979730220" sldId="282"/>
            <ac:cxnSpMk id="11" creationId="{73774C23-68A0-C780-3EB2-8F1B8987717E}"/>
          </ac:cxnSpMkLst>
        </pc:cxnChg>
      </pc:sldChg>
      <pc:sldChg chg="add del">
        <pc:chgData name="왕 성룡" userId="1d857d46c256c6a3" providerId="LiveId" clId="{25A733E5-C90A-41CC-9891-7B65DFD36467}" dt="2023-06-15T05:10:05.726" v="1442" actId="47"/>
        <pc:sldMkLst>
          <pc:docMk/>
          <pc:sldMk cId="2071639591" sldId="282"/>
        </pc:sldMkLst>
      </pc:sldChg>
      <pc:sldChg chg="addSp delSp modSp add mod">
        <pc:chgData name="왕 성룡" userId="1d857d46c256c6a3" providerId="LiveId" clId="{25A733E5-C90A-41CC-9891-7B65DFD36467}" dt="2023-06-15T05:34:49.961" v="1873" actId="1076"/>
        <pc:sldMkLst>
          <pc:docMk/>
          <pc:sldMk cId="459592235" sldId="283"/>
        </pc:sldMkLst>
        <pc:spChg chg="mod">
          <ac:chgData name="왕 성룡" userId="1d857d46c256c6a3" providerId="LiveId" clId="{25A733E5-C90A-41CC-9891-7B65DFD36467}" dt="2023-06-15T05:23:42.566" v="1866" actId="1076"/>
          <ac:spMkLst>
            <pc:docMk/>
            <pc:sldMk cId="459592235" sldId="283"/>
            <ac:spMk id="3" creationId="{5D944BF3-8FA8-A71C-140E-D44CF352E3FD}"/>
          </ac:spMkLst>
        </pc:spChg>
        <pc:spChg chg="mod">
          <ac:chgData name="왕 성룡" userId="1d857d46c256c6a3" providerId="LiveId" clId="{25A733E5-C90A-41CC-9891-7B65DFD36467}" dt="2023-06-15T05:23:42.566" v="1866" actId="1076"/>
          <ac:spMkLst>
            <pc:docMk/>
            <pc:sldMk cId="459592235" sldId="283"/>
            <ac:spMk id="4" creationId="{CFAB5E8A-CC61-DAAA-7A33-9A9DFA67D39F}"/>
          </ac:spMkLst>
        </pc:spChg>
        <pc:picChg chg="del">
          <ac:chgData name="왕 성룡" userId="1d857d46c256c6a3" providerId="LiveId" clId="{25A733E5-C90A-41CC-9891-7B65DFD36467}" dt="2023-06-15T05:22:14.537" v="1668" actId="478"/>
          <ac:picMkLst>
            <pc:docMk/>
            <pc:sldMk cId="459592235" sldId="283"/>
            <ac:picMk id="6" creationId="{ABE65329-EA5F-5B61-3F9B-E71D277BFCC7}"/>
          </ac:picMkLst>
        </pc:picChg>
        <pc:picChg chg="add del mod">
          <ac:chgData name="왕 성룡" userId="1d857d46c256c6a3" providerId="LiveId" clId="{25A733E5-C90A-41CC-9891-7B65DFD36467}" dt="2023-06-15T05:24:23.046" v="1867" actId="478"/>
          <ac:picMkLst>
            <pc:docMk/>
            <pc:sldMk cId="459592235" sldId="283"/>
            <ac:picMk id="7" creationId="{798E8341-D437-E4B6-F6D4-C704896640D3}"/>
          </ac:picMkLst>
        </pc:picChg>
        <pc:picChg chg="del">
          <ac:chgData name="왕 성룡" userId="1d857d46c256c6a3" providerId="LiveId" clId="{25A733E5-C90A-41CC-9891-7B65DFD36467}" dt="2023-06-15T05:22:15.306" v="1669" actId="478"/>
          <ac:picMkLst>
            <pc:docMk/>
            <pc:sldMk cId="459592235" sldId="283"/>
            <ac:picMk id="8" creationId="{FF83C907-7F7C-3506-6088-F785738BF77B}"/>
          </ac:picMkLst>
        </pc:picChg>
        <pc:picChg chg="add mod">
          <ac:chgData name="왕 성룡" userId="1d857d46c256c6a3" providerId="LiveId" clId="{25A733E5-C90A-41CC-9891-7B65DFD36467}" dt="2023-06-15T05:34:49.961" v="1873" actId="1076"/>
          <ac:picMkLst>
            <pc:docMk/>
            <pc:sldMk cId="459592235" sldId="283"/>
            <ac:picMk id="10" creationId="{34115F9D-F2F6-3613-7D30-E43E38F90CE6}"/>
          </ac:picMkLst>
        </pc:picChg>
        <pc:cxnChg chg="del">
          <ac:chgData name="왕 성룡" userId="1d857d46c256c6a3" providerId="LiveId" clId="{25A733E5-C90A-41CC-9891-7B65DFD36467}" dt="2023-06-15T05:22:15.836" v="1670" actId="478"/>
          <ac:cxnSpMkLst>
            <pc:docMk/>
            <pc:sldMk cId="459592235" sldId="283"/>
            <ac:cxnSpMk id="11" creationId="{73774C23-68A0-C780-3EB2-8F1B8987717E}"/>
          </ac:cxnSpMkLst>
        </pc:cxnChg>
      </pc:sldChg>
      <pc:sldChg chg="new del">
        <pc:chgData name="왕 성룡" userId="1d857d46c256c6a3" providerId="LiveId" clId="{25A733E5-C90A-41CC-9891-7B65DFD36467}" dt="2023-06-15T05:21:52.586" v="1666" actId="680"/>
        <pc:sldMkLst>
          <pc:docMk/>
          <pc:sldMk cId="2451765832" sldId="283"/>
        </pc:sldMkLst>
      </pc:sldChg>
      <pc:sldChg chg="addSp delSp modSp add mod">
        <pc:chgData name="왕 성룡" userId="1d857d46c256c6a3" providerId="LiveId" clId="{25A733E5-C90A-41CC-9891-7B65DFD36467}" dt="2023-06-15T05:58:01.132" v="2248"/>
        <pc:sldMkLst>
          <pc:docMk/>
          <pc:sldMk cId="2514494079" sldId="284"/>
        </pc:sldMkLst>
        <pc:spChg chg="mod">
          <ac:chgData name="왕 성룡" userId="1d857d46c256c6a3" providerId="LiveId" clId="{25A733E5-C90A-41CC-9891-7B65DFD36467}" dt="2023-06-15T05:35:57.610" v="1881" actId="1076"/>
          <ac:spMkLst>
            <pc:docMk/>
            <pc:sldMk cId="2514494079" sldId="284"/>
            <ac:spMk id="3" creationId="{5D944BF3-8FA8-A71C-140E-D44CF352E3FD}"/>
          </ac:spMkLst>
        </pc:spChg>
        <pc:spChg chg="mod">
          <ac:chgData name="왕 성룡" userId="1d857d46c256c6a3" providerId="LiveId" clId="{25A733E5-C90A-41CC-9891-7B65DFD36467}" dt="2023-06-15T05:58:01.132" v="2248"/>
          <ac:spMkLst>
            <pc:docMk/>
            <pc:sldMk cId="2514494079" sldId="284"/>
            <ac:spMk id="4" creationId="{CFAB5E8A-CC61-DAAA-7A33-9A9DFA67D39F}"/>
          </ac:spMkLst>
        </pc:spChg>
        <pc:picChg chg="add mod">
          <ac:chgData name="왕 성룡" userId="1d857d46c256c6a3" providerId="LiveId" clId="{25A733E5-C90A-41CC-9891-7B65DFD36467}" dt="2023-06-15T05:35:31.633" v="1877" actId="1076"/>
          <ac:picMkLst>
            <pc:docMk/>
            <pc:sldMk cId="2514494079" sldId="284"/>
            <ac:picMk id="6" creationId="{516AFA43-A255-F620-4F0F-6033D7D88081}"/>
          </ac:picMkLst>
        </pc:picChg>
        <pc:picChg chg="del">
          <ac:chgData name="왕 성룡" userId="1d857d46c256c6a3" providerId="LiveId" clId="{25A733E5-C90A-41CC-9891-7B65DFD36467}" dt="2023-06-15T05:35:28.309" v="1875" actId="478"/>
          <ac:picMkLst>
            <pc:docMk/>
            <pc:sldMk cId="2514494079" sldId="284"/>
            <ac:picMk id="10" creationId="{34115F9D-F2F6-3613-7D30-E43E38F90CE6}"/>
          </ac:picMkLst>
        </pc:picChg>
      </pc:sldChg>
      <pc:sldChg chg="addSp delSp modSp add mod">
        <pc:chgData name="왕 성룡" userId="1d857d46c256c6a3" providerId="LiveId" clId="{25A733E5-C90A-41CC-9891-7B65DFD36467}" dt="2023-06-15T06:02:28.246" v="2496" actId="20577"/>
        <pc:sldMkLst>
          <pc:docMk/>
          <pc:sldMk cId="436946321" sldId="285"/>
        </pc:sldMkLst>
        <pc:spChg chg="mod">
          <ac:chgData name="왕 성룡" userId="1d857d46c256c6a3" providerId="LiveId" clId="{25A733E5-C90A-41CC-9891-7B65DFD36467}" dt="2023-06-15T06:02:28.246" v="2496" actId="20577"/>
          <ac:spMkLst>
            <pc:docMk/>
            <pc:sldMk cId="436946321" sldId="285"/>
            <ac:spMk id="4" creationId="{CFAB5E8A-CC61-DAAA-7A33-9A9DFA67D39F}"/>
          </ac:spMkLst>
        </pc:spChg>
        <pc:picChg chg="del">
          <ac:chgData name="왕 성룡" userId="1d857d46c256c6a3" providerId="LiveId" clId="{25A733E5-C90A-41CC-9891-7B65DFD36467}" dt="2023-06-15T05:59:29.332" v="2250" actId="478"/>
          <ac:picMkLst>
            <pc:docMk/>
            <pc:sldMk cId="436946321" sldId="285"/>
            <ac:picMk id="6" creationId="{516AFA43-A255-F620-4F0F-6033D7D88081}"/>
          </ac:picMkLst>
        </pc:picChg>
        <pc:picChg chg="add mod">
          <ac:chgData name="왕 성룡" userId="1d857d46c256c6a3" providerId="LiveId" clId="{25A733E5-C90A-41CC-9891-7B65DFD36467}" dt="2023-06-15T05:59:44.651" v="2254" actId="1076"/>
          <ac:picMkLst>
            <pc:docMk/>
            <pc:sldMk cId="436946321" sldId="285"/>
            <ac:picMk id="7" creationId="{332E8F49-8410-0827-84FA-7DEE78F0FF8A}"/>
          </ac:picMkLst>
        </pc:picChg>
      </pc:sldChg>
      <pc:sldChg chg="addSp delSp modSp add mod modNotesTx">
        <pc:chgData name="왕 성룡" userId="1d857d46c256c6a3" providerId="LiveId" clId="{25A733E5-C90A-41CC-9891-7B65DFD36467}" dt="2023-06-15T16:13:50.403" v="2784"/>
        <pc:sldMkLst>
          <pc:docMk/>
          <pc:sldMk cId="4022460879" sldId="286"/>
        </pc:sldMkLst>
        <pc:spChg chg="mod">
          <ac:chgData name="왕 성룡" userId="1d857d46c256c6a3" providerId="LiveId" clId="{25A733E5-C90A-41CC-9891-7B65DFD36467}" dt="2023-06-15T06:10:43.472" v="2520" actId="20577"/>
          <ac:spMkLst>
            <pc:docMk/>
            <pc:sldMk cId="4022460879" sldId="286"/>
            <ac:spMk id="2" creationId="{0A3D9EC2-0749-AFF3-0E80-F1EE1AF36B01}"/>
          </ac:spMkLst>
        </pc:spChg>
        <pc:spChg chg="mod">
          <ac:chgData name="왕 성룡" userId="1d857d46c256c6a3" providerId="LiveId" clId="{25A733E5-C90A-41CC-9891-7B65DFD36467}" dt="2023-06-15T06:15:41.362" v="2642" actId="20577"/>
          <ac:spMkLst>
            <pc:docMk/>
            <pc:sldMk cId="4022460879" sldId="286"/>
            <ac:spMk id="4" creationId="{CFAB5E8A-CC61-DAAA-7A33-9A9DFA67D39F}"/>
          </ac:spMkLst>
        </pc:spChg>
        <pc:picChg chg="add mod">
          <ac:chgData name="왕 성룡" userId="1d857d46c256c6a3" providerId="LiveId" clId="{25A733E5-C90A-41CC-9891-7B65DFD36467}" dt="2023-06-15T06:11:17.335" v="2526" actId="1076"/>
          <ac:picMkLst>
            <pc:docMk/>
            <pc:sldMk cId="4022460879" sldId="286"/>
            <ac:picMk id="6" creationId="{3286C9C2-615F-087C-86C2-D3B7A652D6B9}"/>
          </ac:picMkLst>
        </pc:picChg>
        <pc:picChg chg="del">
          <ac:chgData name="왕 성룡" userId="1d857d46c256c6a3" providerId="LiveId" clId="{25A733E5-C90A-41CC-9891-7B65DFD36467}" dt="2023-06-15T06:11:03.252" v="2521" actId="478"/>
          <ac:picMkLst>
            <pc:docMk/>
            <pc:sldMk cId="4022460879" sldId="286"/>
            <ac:picMk id="7" creationId="{332E8F49-8410-0827-84FA-7DEE78F0FF8A}"/>
          </ac:picMkLst>
        </pc:picChg>
        <pc:picChg chg="add mod">
          <ac:chgData name="왕 성룡" userId="1d857d46c256c6a3" providerId="LiveId" clId="{25A733E5-C90A-41CC-9891-7B65DFD36467}" dt="2023-06-15T06:11:19.201" v="2527" actId="1076"/>
          <ac:picMkLst>
            <pc:docMk/>
            <pc:sldMk cId="4022460879" sldId="286"/>
            <ac:picMk id="9" creationId="{597B330B-42EF-3E47-02E4-98B6B86141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3E44F-9ED2-4FF2-815F-BF475512060C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482EA-B7B3-47D6-9768-2407F7605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9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있습니다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용도는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식비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" ,"</a:t>
            </a:r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교통비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" ,"</a:t>
            </a:r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의료비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" ,"</a:t>
            </a:r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생활비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" "</a:t>
            </a:r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기타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"  5</a:t>
            </a:r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가지 있습니다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ko-KR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날짜는 디폴트 값은 현재 날짜로 설정 되어있고 만약 다른 날짜로 하고 싶으면 날짜 변경할 수도 있습니다</a:t>
            </a:r>
            <a:r>
              <a:rPr lang="en-US" altLang="ko-KR" sz="1800" kern="100" dirty="0">
                <a:effectLst/>
                <a:latin typeface="DengXian" panose="02010600030101010101" pitchFamily="2" charset="-122"/>
                <a:ea typeface="함초롬바탕" panose="02030604000101010101" pitchFamily="18" charset="-128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482EA-B7B3-47D6-9768-2407F76055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1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任意多边形: 形状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任意多边形: 形状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任意多边形: 形状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任意多边形: 形状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任意多边形: 形状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任意多边形: 形状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任意多边形: 形状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任意多边形: 形状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2023-06-16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587" y="876410"/>
            <a:ext cx="2978011" cy="74225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588" y="1836116"/>
            <a:ext cx="9325526" cy="443292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277872"/>
            <a:ext cx="53848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77872"/>
            <a:ext cx="53848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8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8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318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/>
            </a:pPr>
            <a:fld id="{F0DB8ECF-E18C-4D8D-A7A0-FA2FABCA5290}" type="datetime1">
              <a:rPr lang="ko-KR" altLang="en-US"/>
              <a:pPr lvl="0">
                <a:defRPr/>
              </a:pPr>
              <a:t>2023-06-16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900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2B4FBC9-0152-4321-B5AE-8A4D40C68623}" type="datetime1">
              <a:rPr lang="ko-KR" altLang="en-US"/>
              <a:pPr lvl="0">
                <a:defRPr/>
              </a:pPr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: 形状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组合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任意多边形: 形状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任意多边形: 形状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任意多边形: 形状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任意多边形: 形状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任意多边形: 形状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09243" y="134155"/>
            <a:ext cx="3247196" cy="366359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응용프로그래밍실습 프로젝트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1836116"/>
            <a:ext cx="11302998" cy="443292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2023-06-16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8" name="矩形 107"/>
          <p:cNvSpPr>
            <a:spLocks noGrp="1"/>
          </p:cNvSpPr>
          <p:nvPr userDrawn="1"/>
        </p:nvSpPr>
        <p:spPr>
          <a:xfrm>
            <a:off x="-764459" y="1533478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kumimoji="0" lang="ko-KR" altLang="en-US" sz="3800" b="0" i="0" u="none" strike="noStrike" kern="1200" cap="none" spc="0" normalizeH="0" baseline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2434" y="941835"/>
            <a:ext cx="7430458" cy="957706"/>
          </a:xfrm>
        </p:spPr>
        <p:txBody>
          <a:bodyPr/>
          <a:lstStyle/>
          <a:p>
            <a:pPr>
              <a:defRPr/>
            </a:pPr>
            <a:r>
              <a:rPr lang="ko-KR" altLang="en-US" sz="4000" b="1">
                <a:latin typeface="Batang"/>
                <a:ea typeface="Batang"/>
              </a:rPr>
              <a:t>응용프로그래밍실습 프로젝트</a:t>
            </a:r>
            <a:r>
              <a:rPr lang="ko-KR" altLang="en-US" sz="4000" b="1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2434" y="2026699"/>
            <a:ext cx="3715229" cy="467408"/>
          </a:xfrm>
        </p:spPr>
        <p:txBody>
          <a:bodyPr/>
          <a:lstStyle/>
          <a:p>
            <a:pPr>
              <a:defRPr/>
            </a:pPr>
            <a:r>
              <a:rPr lang="ko-KR" altLang="en-US" sz="3000" b="1">
                <a:latin typeface="Batang"/>
                <a:ea typeface="Batang"/>
              </a:rPr>
              <a:t>가계부 프로그램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55376" y="4964098"/>
            <a:ext cx="2798691" cy="145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Batang"/>
                <a:ea typeface="Batang"/>
              </a:rPr>
              <a:t>팀명</a:t>
            </a:r>
            <a:r>
              <a:rPr lang="en-US" altLang="ko-KR" b="1">
                <a:latin typeface="Batang"/>
                <a:ea typeface="Batang"/>
              </a:rPr>
              <a:t>:</a:t>
            </a:r>
            <a:r>
              <a:rPr lang="ko-KR" altLang="en-US" b="1">
                <a:latin typeface="Batang"/>
                <a:ea typeface="Batang"/>
              </a:rPr>
              <a:t>0110조</a:t>
            </a:r>
          </a:p>
          <a:p>
            <a:pPr>
              <a:defRPr/>
            </a:pPr>
            <a:r>
              <a:rPr lang="ko-KR" altLang="en-US" b="1">
                <a:latin typeface="Batang"/>
                <a:ea typeface="Batang"/>
              </a:rPr>
              <a:t>2020203510 왕성룡2020203509 요지학</a:t>
            </a:r>
          </a:p>
          <a:p>
            <a:pPr>
              <a:defRPr/>
            </a:pPr>
            <a:r>
              <a:rPr lang="ko-KR" altLang="en-US" b="1">
                <a:latin typeface="Batang"/>
                <a:ea typeface="Batang"/>
              </a:rPr>
              <a:t>2021203507 왕옥박</a:t>
            </a:r>
          </a:p>
          <a:p>
            <a:pPr>
              <a:defRPr/>
            </a:pPr>
            <a:r>
              <a:rPr lang="ko-KR" altLang="en-US" b="1">
                <a:latin typeface="Batang"/>
                <a:ea typeface="Batang"/>
              </a:rPr>
              <a:t>2021203508 원복용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944BF3-8FA8-A71C-140E-D44CF352E3FD}"/>
              </a:ext>
            </a:extLst>
          </p:cNvPr>
          <p:cNvSpPr/>
          <p:nvPr/>
        </p:nvSpPr>
        <p:spPr>
          <a:xfrm>
            <a:off x="6096000" y="2757394"/>
            <a:ext cx="5426926" cy="13432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메인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6656" y="2757394"/>
            <a:ext cx="4510049" cy="3781269"/>
          </a:xfrm>
        </p:spPr>
        <p:txBody>
          <a:bodyPr/>
          <a:lstStyle/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현재 리스트 뷰에 있는 정보를 엑셀 또는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.csv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파일로 저장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5E40B-C87C-9A64-595A-A1A688B1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67" y="2314419"/>
            <a:ext cx="153373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651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개인 장부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8789" y="2757394"/>
            <a:ext cx="4510049" cy="3781269"/>
          </a:xfrm>
        </p:spPr>
        <p:txBody>
          <a:bodyPr/>
          <a:lstStyle/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B0C0D5-F79B-7341-A0F1-B5FE24C1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074732"/>
            <a:ext cx="804974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54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944BF3-8FA8-A71C-140E-D44CF352E3FD}"/>
              </a:ext>
            </a:extLst>
          </p:cNvPr>
          <p:cNvSpPr/>
          <p:nvPr/>
        </p:nvSpPr>
        <p:spPr>
          <a:xfrm>
            <a:off x="6001888" y="1405913"/>
            <a:ext cx="5287213" cy="49288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개인 장부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471" y="1763071"/>
            <a:ext cx="4510049" cy="3781269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상단에 사용자 이름 표시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제한 금액 표시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제한 금액 수정 버튼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E65329-EA5F-5B61-3F9B-E71D277B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87" y="1316703"/>
            <a:ext cx="1848108" cy="2162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83C907-7F7C-3506-6088-F785738B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7" y="5150717"/>
            <a:ext cx="4001058" cy="78115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774C23-68A0-C780-3EB2-8F1B8987717E}"/>
              </a:ext>
            </a:extLst>
          </p:cNvPr>
          <p:cNvCxnSpPr>
            <a:cxnSpLocks/>
          </p:cNvCxnSpPr>
          <p:nvPr/>
        </p:nvCxnSpPr>
        <p:spPr>
          <a:xfrm>
            <a:off x="1735894" y="3222702"/>
            <a:ext cx="1073422" cy="1750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302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944BF3-8FA8-A71C-140E-D44CF352E3FD}"/>
              </a:ext>
            </a:extLst>
          </p:cNvPr>
          <p:cNvSpPr/>
          <p:nvPr/>
        </p:nvSpPr>
        <p:spPr>
          <a:xfrm>
            <a:off x="6046796" y="1941889"/>
            <a:ext cx="5287213" cy="24635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개인 장부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5379" y="2299047"/>
            <a:ext cx="4510049" cy="1816470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사용자가 프로그램을 사용할 때부터 현재까지 총 소비현황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115F9D-F2F6-3613-7D30-E43E38F9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2505567"/>
            <a:ext cx="203863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922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944BF3-8FA8-A71C-140E-D44CF352E3FD}"/>
              </a:ext>
            </a:extLst>
          </p:cNvPr>
          <p:cNvSpPr/>
          <p:nvPr/>
        </p:nvSpPr>
        <p:spPr>
          <a:xfrm>
            <a:off x="6096000" y="1791921"/>
            <a:ext cx="5287213" cy="43077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개인 장부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4581" y="2129349"/>
            <a:ext cx="4510049" cy="3513168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현재 가용자의 당월 각 용도의 지출현황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사용자의 당월 총 지출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Datetimepicker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월 값을 변경함에 따라 데이터 갱신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6AFA43-A255-F620-4F0F-6033D7D8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1" y="2299047"/>
            <a:ext cx="386769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940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944BF3-8FA8-A71C-140E-D44CF352E3FD}"/>
              </a:ext>
            </a:extLst>
          </p:cNvPr>
          <p:cNvSpPr/>
          <p:nvPr/>
        </p:nvSpPr>
        <p:spPr>
          <a:xfrm>
            <a:off x="6096000" y="1791921"/>
            <a:ext cx="5287213" cy="43077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개인 장부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4581" y="2129349"/>
            <a:ext cx="4510049" cy="3513168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사용자의 지출 상세 정보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지출의 날짜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금액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용도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비고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수입의 날짜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금액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비고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2E8F49-8410-0827-84FA-7DEE78F0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000"/>
            <a:ext cx="5995834" cy="25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63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944BF3-8FA8-A71C-140E-D44CF352E3FD}"/>
              </a:ext>
            </a:extLst>
          </p:cNvPr>
          <p:cNvSpPr/>
          <p:nvPr/>
        </p:nvSpPr>
        <p:spPr>
          <a:xfrm>
            <a:off x="6096000" y="1791921"/>
            <a:ext cx="5287213" cy="43077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정보 추가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4581" y="2129349"/>
            <a:ext cx="4510049" cy="3513168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TabControl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페이지 나눈다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지출의 날짜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금액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용도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비고 입력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수입의 날짜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금액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비고 입력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6C9C2-615F-087C-86C2-D3B7A652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5" y="865472"/>
            <a:ext cx="3972479" cy="2791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7B330B-42EF-3E47-02E4-98B6B861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65" y="3885933"/>
            <a:ext cx="397247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8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279920" y="285728"/>
            <a:ext cx="11635066" cy="6955447"/>
            <a:chOff x="-1244079" y="285728"/>
            <a:chExt cx="11635066" cy="6955447"/>
          </a:xfrm>
        </p:grpSpPr>
        <p:sp>
          <p:nvSpPr>
            <p:cNvPr id="24" name="자유형 23"/>
            <p:cNvSpPr/>
            <p:nvPr/>
          </p:nvSpPr>
          <p:spPr>
            <a:xfrm rot="14568891" flipH="1">
              <a:off x="4875733" y="1725922"/>
              <a:ext cx="5700002" cy="5330505"/>
            </a:xfrm>
            <a:custGeom>
              <a:avLst/>
              <a:gdLst>
                <a:gd name="connsiteX0" fmla="*/ 0 w 7385822"/>
                <a:gd name="connsiteY0" fmla="*/ 5286412 h 5286412"/>
                <a:gd name="connsiteX1" fmla="*/ 3028744 w 7385822"/>
                <a:gd name="connsiteY1" fmla="*/ 0 h 5286412"/>
                <a:gd name="connsiteX2" fmla="*/ 4357078 w 7385822"/>
                <a:gd name="connsiteY2" fmla="*/ 0 h 5286412"/>
                <a:gd name="connsiteX3" fmla="*/ 7385822 w 7385822"/>
                <a:gd name="connsiteY3" fmla="*/ 5286412 h 5286412"/>
                <a:gd name="connsiteX4" fmla="*/ 0 w 7385822"/>
                <a:gd name="connsiteY4" fmla="*/ 5286412 h 5286412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6946590 w 6946590"/>
                <a:gd name="connsiteY3" fmla="*/ 5379879 h 5379879"/>
                <a:gd name="connsiteX4" fmla="*/ 0 w 6946590"/>
                <a:gd name="connsiteY4" fmla="*/ 5286412 h 5379879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4346400 w 6946590"/>
                <a:gd name="connsiteY3" fmla="*/ 24066 h 5379879"/>
                <a:gd name="connsiteX4" fmla="*/ 6946590 w 6946590"/>
                <a:gd name="connsiteY4" fmla="*/ 5379879 h 5379879"/>
                <a:gd name="connsiteX5" fmla="*/ 0 w 6946590"/>
                <a:gd name="connsiteY5" fmla="*/ 5286412 h 5379879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4346400 w 6946590"/>
                <a:gd name="connsiteY3" fmla="*/ 24066 h 5379879"/>
                <a:gd name="connsiteX4" fmla="*/ 6946590 w 6946590"/>
                <a:gd name="connsiteY4" fmla="*/ 5379879 h 5379879"/>
                <a:gd name="connsiteX5" fmla="*/ 0 w 6946590"/>
                <a:gd name="connsiteY5" fmla="*/ 5286412 h 5379879"/>
                <a:gd name="connsiteX0" fmla="*/ 0 w 7672770"/>
                <a:gd name="connsiteY0" fmla="*/ 5286412 h 5379879"/>
                <a:gd name="connsiteX1" fmla="*/ 3028744 w 7672770"/>
                <a:gd name="connsiteY1" fmla="*/ 0 h 5379879"/>
                <a:gd name="connsiteX2" fmla="*/ 4357078 w 7672770"/>
                <a:gd name="connsiteY2" fmla="*/ 0 h 5379879"/>
                <a:gd name="connsiteX3" fmla="*/ 6946590 w 7672770"/>
                <a:gd name="connsiteY3" fmla="*/ 5379879 h 5379879"/>
                <a:gd name="connsiteX4" fmla="*/ 0 w 7672770"/>
                <a:gd name="connsiteY4" fmla="*/ 5286412 h 5379879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6946590 w 6946590"/>
                <a:gd name="connsiteY3" fmla="*/ 5379879 h 5379879"/>
                <a:gd name="connsiteX4" fmla="*/ 0 w 6946590"/>
                <a:gd name="connsiteY4" fmla="*/ 5286412 h 5379879"/>
                <a:gd name="connsiteX0" fmla="*/ 0 w 6946590"/>
                <a:gd name="connsiteY0" fmla="*/ 5309023 h 5402490"/>
                <a:gd name="connsiteX1" fmla="*/ 3028744 w 6946590"/>
                <a:gd name="connsiteY1" fmla="*/ 22611 h 5402490"/>
                <a:gd name="connsiteX2" fmla="*/ 4357078 w 6946590"/>
                <a:gd name="connsiteY2" fmla="*/ 22611 h 5402490"/>
                <a:gd name="connsiteX3" fmla="*/ 4284714 w 6946590"/>
                <a:gd name="connsiteY3" fmla="*/ 0 h 5402490"/>
                <a:gd name="connsiteX4" fmla="*/ 6946590 w 6946590"/>
                <a:gd name="connsiteY4" fmla="*/ 5402490 h 5402490"/>
                <a:gd name="connsiteX5" fmla="*/ 0 w 6946590"/>
                <a:gd name="connsiteY5" fmla="*/ 5309023 h 5402490"/>
                <a:gd name="connsiteX0" fmla="*/ 0 w 7005026"/>
                <a:gd name="connsiteY0" fmla="*/ 5309023 h 5326419"/>
                <a:gd name="connsiteX1" fmla="*/ 3028744 w 7005026"/>
                <a:gd name="connsiteY1" fmla="*/ 22611 h 5326419"/>
                <a:gd name="connsiteX2" fmla="*/ 4357078 w 7005026"/>
                <a:gd name="connsiteY2" fmla="*/ 22611 h 5326419"/>
                <a:gd name="connsiteX3" fmla="*/ 4284714 w 7005026"/>
                <a:gd name="connsiteY3" fmla="*/ 0 h 5326419"/>
                <a:gd name="connsiteX4" fmla="*/ 7005026 w 7005026"/>
                <a:gd name="connsiteY4" fmla="*/ 5326419 h 5326419"/>
                <a:gd name="connsiteX5" fmla="*/ 0 w 7005026"/>
                <a:gd name="connsiteY5" fmla="*/ 5309023 h 5326419"/>
                <a:gd name="connsiteX0" fmla="*/ 0 w 7005026"/>
                <a:gd name="connsiteY0" fmla="*/ 5309023 h 5326419"/>
                <a:gd name="connsiteX1" fmla="*/ 3028744 w 7005026"/>
                <a:gd name="connsiteY1" fmla="*/ 22611 h 5326419"/>
                <a:gd name="connsiteX2" fmla="*/ 4284714 w 7005026"/>
                <a:gd name="connsiteY2" fmla="*/ 0 h 5326419"/>
                <a:gd name="connsiteX3" fmla="*/ 7005026 w 7005026"/>
                <a:gd name="connsiteY3" fmla="*/ 5326419 h 5326419"/>
                <a:gd name="connsiteX4" fmla="*/ 0 w 7005026"/>
                <a:gd name="connsiteY4" fmla="*/ 5309023 h 5326419"/>
                <a:gd name="connsiteX0" fmla="*/ 0 w 7005026"/>
                <a:gd name="connsiteY0" fmla="*/ 5309023 h 5326419"/>
                <a:gd name="connsiteX1" fmla="*/ 3028744 w 7005026"/>
                <a:gd name="connsiteY1" fmla="*/ 22611 h 5326419"/>
                <a:gd name="connsiteX2" fmla="*/ 4284714 w 7005026"/>
                <a:gd name="connsiteY2" fmla="*/ 0 h 5326419"/>
                <a:gd name="connsiteX3" fmla="*/ 7005026 w 7005026"/>
                <a:gd name="connsiteY3" fmla="*/ 5326419 h 5326419"/>
                <a:gd name="connsiteX4" fmla="*/ 758554 w 7005026"/>
                <a:gd name="connsiteY4" fmla="*/ 5300097 h 5326419"/>
                <a:gd name="connsiteX5" fmla="*/ 0 w 7005026"/>
                <a:gd name="connsiteY5" fmla="*/ 5309023 h 5326419"/>
                <a:gd name="connsiteX0" fmla="*/ 0 w 5619752"/>
                <a:gd name="connsiteY0" fmla="*/ 5309023 h 5309023"/>
                <a:gd name="connsiteX1" fmla="*/ 3028744 w 5619752"/>
                <a:gd name="connsiteY1" fmla="*/ 22611 h 5309023"/>
                <a:gd name="connsiteX2" fmla="*/ 4284714 w 5619752"/>
                <a:gd name="connsiteY2" fmla="*/ 0 h 5309023"/>
                <a:gd name="connsiteX3" fmla="*/ 5619752 w 5619752"/>
                <a:gd name="connsiteY3" fmla="*/ 2798143 h 5309023"/>
                <a:gd name="connsiteX4" fmla="*/ 758554 w 5619752"/>
                <a:gd name="connsiteY4" fmla="*/ 5300097 h 5309023"/>
                <a:gd name="connsiteX5" fmla="*/ 0 w 5619752"/>
                <a:gd name="connsiteY5" fmla="*/ 5309023 h 5309023"/>
                <a:gd name="connsiteX0" fmla="*/ 0 w 5626784"/>
                <a:gd name="connsiteY0" fmla="*/ 5309023 h 5309023"/>
                <a:gd name="connsiteX1" fmla="*/ 3028744 w 5626784"/>
                <a:gd name="connsiteY1" fmla="*/ 22611 h 5309023"/>
                <a:gd name="connsiteX2" fmla="*/ 4284714 w 5626784"/>
                <a:gd name="connsiteY2" fmla="*/ 0 h 5309023"/>
                <a:gd name="connsiteX3" fmla="*/ 5626784 w 5626784"/>
                <a:gd name="connsiteY3" fmla="*/ 2754485 h 5309023"/>
                <a:gd name="connsiteX4" fmla="*/ 758554 w 5626784"/>
                <a:gd name="connsiteY4" fmla="*/ 5300097 h 5309023"/>
                <a:gd name="connsiteX5" fmla="*/ 0 w 5626784"/>
                <a:gd name="connsiteY5" fmla="*/ 5309023 h 5309023"/>
                <a:gd name="connsiteX0" fmla="*/ 0 w 5675463"/>
                <a:gd name="connsiteY0" fmla="*/ 5309023 h 5309023"/>
                <a:gd name="connsiteX1" fmla="*/ 3028744 w 5675463"/>
                <a:gd name="connsiteY1" fmla="*/ 22611 h 5309023"/>
                <a:gd name="connsiteX2" fmla="*/ 4284714 w 5675463"/>
                <a:gd name="connsiteY2" fmla="*/ 0 h 5309023"/>
                <a:gd name="connsiteX3" fmla="*/ 5675463 w 5675463"/>
                <a:gd name="connsiteY3" fmla="*/ 2753958 h 5309023"/>
                <a:gd name="connsiteX4" fmla="*/ 758554 w 5675463"/>
                <a:gd name="connsiteY4" fmla="*/ 5300097 h 5309023"/>
                <a:gd name="connsiteX5" fmla="*/ 0 w 5675463"/>
                <a:gd name="connsiteY5" fmla="*/ 5309023 h 5309023"/>
                <a:gd name="connsiteX0" fmla="*/ 0 w 5700002"/>
                <a:gd name="connsiteY0" fmla="*/ 5309023 h 5309023"/>
                <a:gd name="connsiteX1" fmla="*/ 3028744 w 5700002"/>
                <a:gd name="connsiteY1" fmla="*/ 22611 h 5309023"/>
                <a:gd name="connsiteX2" fmla="*/ 4284714 w 5700002"/>
                <a:gd name="connsiteY2" fmla="*/ 0 h 5309023"/>
                <a:gd name="connsiteX3" fmla="*/ 5700002 w 5700002"/>
                <a:gd name="connsiteY3" fmla="*/ 2798626 h 5309023"/>
                <a:gd name="connsiteX4" fmla="*/ 758554 w 5700002"/>
                <a:gd name="connsiteY4" fmla="*/ 5300097 h 5309023"/>
                <a:gd name="connsiteX5" fmla="*/ 0 w 5700002"/>
                <a:gd name="connsiteY5" fmla="*/ 5309023 h 5309023"/>
                <a:gd name="connsiteX0" fmla="*/ 0 w 5700002"/>
                <a:gd name="connsiteY0" fmla="*/ 5296073 h 5296073"/>
                <a:gd name="connsiteX1" fmla="*/ 3028744 w 5700002"/>
                <a:gd name="connsiteY1" fmla="*/ 9661 h 5296073"/>
                <a:gd name="connsiteX2" fmla="*/ 4291365 w 5700002"/>
                <a:gd name="connsiteY2" fmla="*/ 0 h 5296073"/>
                <a:gd name="connsiteX3" fmla="*/ 5700002 w 5700002"/>
                <a:gd name="connsiteY3" fmla="*/ 2785676 h 5296073"/>
                <a:gd name="connsiteX4" fmla="*/ 758554 w 5700002"/>
                <a:gd name="connsiteY4" fmla="*/ 5287147 h 5296073"/>
                <a:gd name="connsiteX5" fmla="*/ 0 w 5700002"/>
                <a:gd name="connsiteY5" fmla="*/ 5296073 h 5296073"/>
                <a:gd name="connsiteX0" fmla="*/ 0 w 5700002"/>
                <a:gd name="connsiteY0" fmla="*/ 5330505 h 5330505"/>
                <a:gd name="connsiteX1" fmla="*/ 3028744 w 5700002"/>
                <a:gd name="connsiteY1" fmla="*/ 44093 h 5330505"/>
                <a:gd name="connsiteX2" fmla="*/ 4253525 w 5700002"/>
                <a:gd name="connsiteY2" fmla="*/ 0 h 5330505"/>
                <a:gd name="connsiteX3" fmla="*/ 5700002 w 5700002"/>
                <a:gd name="connsiteY3" fmla="*/ 2820108 h 5330505"/>
                <a:gd name="connsiteX4" fmla="*/ 758554 w 5700002"/>
                <a:gd name="connsiteY4" fmla="*/ 5321579 h 5330505"/>
                <a:gd name="connsiteX5" fmla="*/ 0 w 5700002"/>
                <a:gd name="connsiteY5" fmla="*/ 5330505 h 53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0002" h="5330505">
                  <a:moveTo>
                    <a:pt x="0" y="5330505"/>
                  </a:moveTo>
                  <a:lnTo>
                    <a:pt x="3028744" y="44093"/>
                  </a:lnTo>
                  <a:lnTo>
                    <a:pt x="4253525" y="0"/>
                  </a:lnTo>
                  <a:lnTo>
                    <a:pt x="5700002" y="2820108"/>
                  </a:lnTo>
                  <a:lnTo>
                    <a:pt x="758554" y="5321579"/>
                  </a:lnTo>
                  <a:lnTo>
                    <a:pt x="0" y="5330505"/>
                  </a:lnTo>
                </a:path>
              </a:pathLst>
            </a:cu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82000">
                  <a:schemeClr val="accent1">
                    <a:lumMod val="40000"/>
                    <a:lumOff val="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자유형 21"/>
            <p:cNvSpPr/>
            <p:nvPr/>
          </p:nvSpPr>
          <p:spPr>
            <a:xfrm rot="7031109">
              <a:off x="-1430597" y="1721513"/>
              <a:ext cx="5686499" cy="5313464"/>
            </a:xfrm>
            <a:custGeom>
              <a:avLst/>
              <a:gdLst>
                <a:gd name="connsiteX0" fmla="*/ 0 w 7385822"/>
                <a:gd name="connsiteY0" fmla="*/ 5286412 h 5286412"/>
                <a:gd name="connsiteX1" fmla="*/ 3028744 w 7385822"/>
                <a:gd name="connsiteY1" fmla="*/ 0 h 5286412"/>
                <a:gd name="connsiteX2" fmla="*/ 4357078 w 7385822"/>
                <a:gd name="connsiteY2" fmla="*/ 0 h 5286412"/>
                <a:gd name="connsiteX3" fmla="*/ 7385822 w 7385822"/>
                <a:gd name="connsiteY3" fmla="*/ 5286412 h 5286412"/>
                <a:gd name="connsiteX4" fmla="*/ 0 w 7385822"/>
                <a:gd name="connsiteY4" fmla="*/ 5286412 h 5286412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6946590 w 6946590"/>
                <a:gd name="connsiteY3" fmla="*/ 5379879 h 5379879"/>
                <a:gd name="connsiteX4" fmla="*/ 0 w 6946590"/>
                <a:gd name="connsiteY4" fmla="*/ 5286412 h 5379879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4346400 w 6946590"/>
                <a:gd name="connsiteY3" fmla="*/ 24066 h 5379879"/>
                <a:gd name="connsiteX4" fmla="*/ 6946590 w 6946590"/>
                <a:gd name="connsiteY4" fmla="*/ 5379879 h 5379879"/>
                <a:gd name="connsiteX5" fmla="*/ 0 w 6946590"/>
                <a:gd name="connsiteY5" fmla="*/ 5286412 h 5379879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4346400 w 6946590"/>
                <a:gd name="connsiteY3" fmla="*/ 24066 h 5379879"/>
                <a:gd name="connsiteX4" fmla="*/ 6946590 w 6946590"/>
                <a:gd name="connsiteY4" fmla="*/ 5379879 h 5379879"/>
                <a:gd name="connsiteX5" fmla="*/ 0 w 6946590"/>
                <a:gd name="connsiteY5" fmla="*/ 5286412 h 5379879"/>
                <a:gd name="connsiteX0" fmla="*/ 0 w 7672770"/>
                <a:gd name="connsiteY0" fmla="*/ 5286412 h 5379879"/>
                <a:gd name="connsiteX1" fmla="*/ 3028744 w 7672770"/>
                <a:gd name="connsiteY1" fmla="*/ 0 h 5379879"/>
                <a:gd name="connsiteX2" fmla="*/ 4357078 w 7672770"/>
                <a:gd name="connsiteY2" fmla="*/ 0 h 5379879"/>
                <a:gd name="connsiteX3" fmla="*/ 6946590 w 7672770"/>
                <a:gd name="connsiteY3" fmla="*/ 5379879 h 5379879"/>
                <a:gd name="connsiteX4" fmla="*/ 0 w 7672770"/>
                <a:gd name="connsiteY4" fmla="*/ 5286412 h 5379879"/>
                <a:gd name="connsiteX0" fmla="*/ 0 w 6946590"/>
                <a:gd name="connsiteY0" fmla="*/ 5286412 h 5379879"/>
                <a:gd name="connsiteX1" fmla="*/ 3028744 w 6946590"/>
                <a:gd name="connsiteY1" fmla="*/ 0 h 5379879"/>
                <a:gd name="connsiteX2" fmla="*/ 4357078 w 6946590"/>
                <a:gd name="connsiteY2" fmla="*/ 0 h 5379879"/>
                <a:gd name="connsiteX3" fmla="*/ 6946590 w 6946590"/>
                <a:gd name="connsiteY3" fmla="*/ 5379879 h 5379879"/>
                <a:gd name="connsiteX4" fmla="*/ 0 w 6946590"/>
                <a:gd name="connsiteY4" fmla="*/ 5286412 h 5379879"/>
                <a:gd name="connsiteX0" fmla="*/ 0 w 6946590"/>
                <a:gd name="connsiteY0" fmla="*/ 5309023 h 5402490"/>
                <a:gd name="connsiteX1" fmla="*/ 3028744 w 6946590"/>
                <a:gd name="connsiteY1" fmla="*/ 22611 h 5402490"/>
                <a:gd name="connsiteX2" fmla="*/ 4357078 w 6946590"/>
                <a:gd name="connsiteY2" fmla="*/ 22611 h 5402490"/>
                <a:gd name="connsiteX3" fmla="*/ 4284714 w 6946590"/>
                <a:gd name="connsiteY3" fmla="*/ 0 h 5402490"/>
                <a:gd name="connsiteX4" fmla="*/ 6946590 w 6946590"/>
                <a:gd name="connsiteY4" fmla="*/ 5402490 h 5402490"/>
                <a:gd name="connsiteX5" fmla="*/ 0 w 6946590"/>
                <a:gd name="connsiteY5" fmla="*/ 5309023 h 5402490"/>
                <a:gd name="connsiteX0" fmla="*/ 0 w 7005026"/>
                <a:gd name="connsiteY0" fmla="*/ 5309023 h 5326419"/>
                <a:gd name="connsiteX1" fmla="*/ 3028744 w 7005026"/>
                <a:gd name="connsiteY1" fmla="*/ 22611 h 5326419"/>
                <a:gd name="connsiteX2" fmla="*/ 4357078 w 7005026"/>
                <a:gd name="connsiteY2" fmla="*/ 22611 h 5326419"/>
                <a:gd name="connsiteX3" fmla="*/ 4284714 w 7005026"/>
                <a:gd name="connsiteY3" fmla="*/ 0 h 5326419"/>
                <a:gd name="connsiteX4" fmla="*/ 7005026 w 7005026"/>
                <a:gd name="connsiteY4" fmla="*/ 5326419 h 5326419"/>
                <a:gd name="connsiteX5" fmla="*/ 0 w 7005026"/>
                <a:gd name="connsiteY5" fmla="*/ 5309023 h 5326419"/>
                <a:gd name="connsiteX0" fmla="*/ 0 w 7005026"/>
                <a:gd name="connsiteY0" fmla="*/ 5309023 h 5326419"/>
                <a:gd name="connsiteX1" fmla="*/ 3028744 w 7005026"/>
                <a:gd name="connsiteY1" fmla="*/ 22611 h 5326419"/>
                <a:gd name="connsiteX2" fmla="*/ 4284714 w 7005026"/>
                <a:gd name="connsiteY2" fmla="*/ 0 h 5326419"/>
                <a:gd name="connsiteX3" fmla="*/ 7005026 w 7005026"/>
                <a:gd name="connsiteY3" fmla="*/ 5326419 h 5326419"/>
                <a:gd name="connsiteX4" fmla="*/ 0 w 7005026"/>
                <a:gd name="connsiteY4" fmla="*/ 5309023 h 5326419"/>
                <a:gd name="connsiteX0" fmla="*/ 0 w 7005026"/>
                <a:gd name="connsiteY0" fmla="*/ 5299952 h 5317348"/>
                <a:gd name="connsiteX1" fmla="*/ 3028744 w 7005026"/>
                <a:gd name="connsiteY1" fmla="*/ 13540 h 5317348"/>
                <a:gd name="connsiteX2" fmla="*/ 4279295 w 7005026"/>
                <a:gd name="connsiteY2" fmla="*/ 0 h 5317348"/>
                <a:gd name="connsiteX3" fmla="*/ 7005026 w 7005026"/>
                <a:gd name="connsiteY3" fmla="*/ 5317348 h 5317348"/>
                <a:gd name="connsiteX4" fmla="*/ 0 w 7005026"/>
                <a:gd name="connsiteY4" fmla="*/ 5299952 h 5317348"/>
                <a:gd name="connsiteX0" fmla="*/ 0 w 7005026"/>
                <a:gd name="connsiteY0" fmla="*/ 5306829 h 5324225"/>
                <a:gd name="connsiteX1" fmla="*/ 3028744 w 7005026"/>
                <a:gd name="connsiteY1" fmla="*/ 20417 h 5324225"/>
                <a:gd name="connsiteX2" fmla="*/ 4265684 w 7005026"/>
                <a:gd name="connsiteY2" fmla="*/ 0 h 5324225"/>
                <a:gd name="connsiteX3" fmla="*/ 7005026 w 7005026"/>
                <a:gd name="connsiteY3" fmla="*/ 5324225 h 5324225"/>
                <a:gd name="connsiteX4" fmla="*/ 0 w 7005026"/>
                <a:gd name="connsiteY4" fmla="*/ 5306829 h 5324225"/>
                <a:gd name="connsiteX0" fmla="*/ 0 w 7005026"/>
                <a:gd name="connsiteY0" fmla="*/ 5306829 h 5324225"/>
                <a:gd name="connsiteX1" fmla="*/ 3028744 w 7005026"/>
                <a:gd name="connsiteY1" fmla="*/ 20417 h 5324225"/>
                <a:gd name="connsiteX2" fmla="*/ 4265684 w 7005026"/>
                <a:gd name="connsiteY2" fmla="*/ 0 h 5324225"/>
                <a:gd name="connsiteX3" fmla="*/ 5686499 w 7005026"/>
                <a:gd name="connsiteY3" fmla="*/ 2784513 h 5324225"/>
                <a:gd name="connsiteX4" fmla="*/ 7005026 w 7005026"/>
                <a:gd name="connsiteY4" fmla="*/ 5324225 h 5324225"/>
                <a:gd name="connsiteX5" fmla="*/ 0 w 7005026"/>
                <a:gd name="connsiteY5" fmla="*/ 5306829 h 5324225"/>
                <a:gd name="connsiteX0" fmla="*/ 0 w 7005026"/>
                <a:gd name="connsiteY0" fmla="*/ 5306829 h 5324225"/>
                <a:gd name="connsiteX1" fmla="*/ 3028744 w 7005026"/>
                <a:gd name="connsiteY1" fmla="*/ 20417 h 5324225"/>
                <a:gd name="connsiteX2" fmla="*/ 4265684 w 7005026"/>
                <a:gd name="connsiteY2" fmla="*/ 0 h 5324225"/>
                <a:gd name="connsiteX3" fmla="*/ 5686499 w 7005026"/>
                <a:gd name="connsiteY3" fmla="*/ 2784513 h 5324225"/>
                <a:gd name="connsiteX4" fmla="*/ 7005026 w 7005026"/>
                <a:gd name="connsiteY4" fmla="*/ 5324225 h 5324225"/>
                <a:gd name="connsiteX5" fmla="*/ 0 w 7005026"/>
                <a:gd name="connsiteY5" fmla="*/ 5306829 h 5324225"/>
                <a:gd name="connsiteX0" fmla="*/ 0 w 5686499"/>
                <a:gd name="connsiteY0" fmla="*/ 5306829 h 5313464"/>
                <a:gd name="connsiteX1" fmla="*/ 3028744 w 5686499"/>
                <a:gd name="connsiteY1" fmla="*/ 20417 h 5313464"/>
                <a:gd name="connsiteX2" fmla="*/ 4265684 w 5686499"/>
                <a:gd name="connsiteY2" fmla="*/ 0 h 5313464"/>
                <a:gd name="connsiteX3" fmla="*/ 5686499 w 5686499"/>
                <a:gd name="connsiteY3" fmla="*/ 2784513 h 5313464"/>
                <a:gd name="connsiteX4" fmla="*/ 771313 w 5686499"/>
                <a:gd name="connsiteY4" fmla="*/ 5313464 h 5313464"/>
                <a:gd name="connsiteX5" fmla="*/ 0 w 5686499"/>
                <a:gd name="connsiteY5" fmla="*/ 5306829 h 53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6499" h="5313464">
                  <a:moveTo>
                    <a:pt x="0" y="5306829"/>
                  </a:moveTo>
                  <a:lnTo>
                    <a:pt x="3028744" y="20417"/>
                  </a:lnTo>
                  <a:lnTo>
                    <a:pt x="4265684" y="0"/>
                  </a:lnTo>
                  <a:lnTo>
                    <a:pt x="5686499" y="2784513"/>
                  </a:lnTo>
                  <a:lnTo>
                    <a:pt x="771313" y="5313464"/>
                  </a:lnTo>
                  <a:lnTo>
                    <a:pt x="0" y="5306829"/>
                  </a:lnTo>
                </a:path>
              </a:pathLst>
            </a:cu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82000">
                  <a:schemeClr val="accent1">
                    <a:lumMod val="40000"/>
                    <a:lumOff val="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사다리꼴 20"/>
            <p:cNvSpPr/>
            <p:nvPr/>
          </p:nvSpPr>
          <p:spPr>
            <a:xfrm rot="10800000">
              <a:off x="317500" y="285728"/>
              <a:ext cx="8509000" cy="5286412"/>
            </a:xfrm>
            <a:prstGeom prst="trapezoid">
              <a:avLst>
                <a:gd name="adj" fmla="val 61388"/>
              </a:avLst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82000">
                  <a:schemeClr val="accent1">
                    <a:lumMod val="40000"/>
                    <a:lumOff val="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그룹 24"/>
          <p:cNvGrpSpPr/>
          <p:nvPr/>
        </p:nvGrpSpPr>
        <p:grpSpPr>
          <a:xfrm>
            <a:off x="3790873" y="4650232"/>
            <a:ext cx="4550608" cy="4483100"/>
            <a:chOff x="2297004" y="4610100"/>
            <a:chExt cx="4550608" cy="4483100"/>
          </a:xfrm>
        </p:grpSpPr>
        <p:sp>
          <p:nvSpPr>
            <p:cNvPr id="82" name="원호 81"/>
            <p:cNvSpPr/>
            <p:nvPr/>
          </p:nvSpPr>
          <p:spPr>
            <a:xfrm rot="16200000" flipV="1">
              <a:off x="2330758" y="4576346"/>
              <a:ext cx="4483100" cy="4550608"/>
            </a:xfrm>
            <a:prstGeom prst="arc">
              <a:avLst>
                <a:gd name="adj1" fmla="val 16193660"/>
                <a:gd name="adj2" fmla="val 540796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635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그룹 42"/>
            <p:cNvGrpSpPr/>
            <p:nvPr/>
          </p:nvGrpSpPr>
          <p:grpSpPr>
            <a:xfrm>
              <a:off x="2548725" y="4822025"/>
              <a:ext cx="4046550" cy="4046550"/>
              <a:chOff x="2548725" y="4796625"/>
              <a:chExt cx="4046550" cy="4046550"/>
            </a:xfrm>
          </p:grpSpPr>
          <p:sp>
            <p:nvSpPr>
              <p:cNvPr id="41" name="원호 40"/>
              <p:cNvSpPr/>
              <p:nvPr/>
            </p:nvSpPr>
            <p:spPr>
              <a:xfrm>
                <a:off x="2548725" y="4796625"/>
                <a:ext cx="4046550" cy="4046550"/>
              </a:xfrm>
              <a:prstGeom prst="arc">
                <a:avLst>
                  <a:gd name="adj1" fmla="val 10779163"/>
                  <a:gd name="adj2" fmla="val 21577"/>
                </a:avLst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원호 41"/>
              <p:cNvSpPr/>
              <p:nvPr/>
            </p:nvSpPr>
            <p:spPr>
              <a:xfrm>
                <a:off x="3263900" y="5511800"/>
                <a:ext cx="2616200" cy="2616200"/>
              </a:xfrm>
              <a:prstGeom prst="arc">
                <a:avLst>
                  <a:gd name="adj1" fmla="val 10787215"/>
                  <a:gd name="adj2" fmla="val 3337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직선 연결선 53"/>
            <p:cNvCxnSpPr/>
            <p:nvPr/>
          </p:nvCxnSpPr>
          <p:spPr>
            <a:xfrm rot="5400000">
              <a:off x="5280022" y="5340342"/>
              <a:ext cx="619136" cy="40958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 rot="16200000" flipV="1">
              <a:off x="3099100" y="5885888"/>
              <a:ext cx="2946416" cy="2477640"/>
            </a:xfrm>
            <a:prstGeom prst="arc">
              <a:avLst>
                <a:gd name="adj1" fmla="val 16810702"/>
                <a:gd name="adj2" fmla="val 5146318"/>
              </a:avLst>
            </a:prstGeom>
            <a:gradFill flip="none" rotWithShape="1">
              <a:gsLst>
                <a:gs pos="0">
                  <a:schemeClr val="bg1"/>
                </a:gs>
                <a:gs pos="68000">
                  <a:schemeClr val="accent1">
                    <a:lumMod val="7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 rot="16200000" flipH="1">
              <a:off x="3240068" y="5335568"/>
              <a:ext cx="593736" cy="393728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제목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i="0">
                <a:latin typeface="Batang"/>
                <a:ea typeface="Batang"/>
              </a:rPr>
              <a:t>기능설명</a:t>
            </a:r>
            <a:endParaRPr lang="ko-KR" altLang="en-US"/>
          </a:p>
        </p:txBody>
      </p:sp>
      <p:sp>
        <p:nvSpPr>
          <p:cNvPr id="66" name="내용 개체 틀 65"/>
          <p:cNvSpPr>
            <a:spLocks noGrp="1"/>
          </p:cNvSpPr>
          <p:nvPr>
            <p:ph sz="quarter" idx="1"/>
          </p:nvPr>
        </p:nvSpPr>
        <p:spPr>
          <a:xfrm>
            <a:off x="4238612" y="1857364"/>
            <a:ext cx="4038600" cy="2338876"/>
          </a:xfrm>
        </p:spPr>
        <p:txBody>
          <a:bodyPr/>
          <a:lstStyle/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key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user</a:t>
            </a:r>
            <a:r>
              <a:rPr lang="en-US" altLang="ko-KR" sz="2000" b="1">
                <a:solidFill>
                  <a:srgbClr val="000000"/>
                </a:solidFill>
                <a:latin typeface="Batang"/>
                <a:ea typeface="Batang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name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date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income</a:t>
            </a:r>
            <a:r>
              <a:rPr lang="en-US" altLang="ko-KR" sz="2000" b="1">
                <a:solidFill>
                  <a:srgbClr val="000000"/>
                </a:solidFill>
                <a:latin typeface="Batang"/>
                <a:ea typeface="Batang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amount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note</a:t>
            </a:r>
          </a:p>
        </p:txBody>
      </p:sp>
      <p:sp>
        <p:nvSpPr>
          <p:cNvPr id="67" name="내용 개체 틀 66"/>
          <p:cNvSpPr>
            <a:spLocks noGrp="1"/>
          </p:cNvSpPr>
          <p:nvPr>
            <p:ph sz="quarter" idx="2"/>
          </p:nvPr>
        </p:nvSpPr>
        <p:spPr>
          <a:xfrm>
            <a:off x="8310578" y="3786190"/>
            <a:ext cx="2999426" cy="2643206"/>
          </a:xfrm>
        </p:spPr>
        <p:txBody>
          <a:bodyPr/>
          <a:lstStyle/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key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user</a:t>
            </a:r>
            <a:r>
              <a:rPr lang="en-US" altLang="ko-KR" sz="2000" b="1">
                <a:solidFill>
                  <a:srgbClr val="000000"/>
                </a:solidFill>
                <a:latin typeface="Batang"/>
                <a:ea typeface="Batang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name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date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types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expenditure</a:t>
            </a:r>
            <a:r>
              <a:rPr lang="en-US" altLang="ko-KR" sz="2000" b="1">
                <a:solidFill>
                  <a:srgbClr val="000000"/>
                </a:solidFill>
                <a:latin typeface="Batang"/>
                <a:ea typeface="Batang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amount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note</a:t>
            </a:r>
          </a:p>
        </p:txBody>
      </p:sp>
      <p:sp>
        <p:nvSpPr>
          <p:cNvPr id="68" name="내용 개체 틀 67"/>
          <p:cNvSpPr>
            <a:spLocks noGrp="1"/>
          </p:cNvSpPr>
          <p:nvPr>
            <p:ph sz="quarter" idx="3"/>
          </p:nvPr>
        </p:nvSpPr>
        <p:spPr>
          <a:xfrm>
            <a:off x="1738282" y="3786190"/>
            <a:ext cx="2143140" cy="2643206"/>
          </a:xfrm>
        </p:spPr>
        <p:txBody>
          <a:bodyPr/>
          <a:lstStyle/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key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user</a:t>
            </a:r>
            <a:r>
              <a:rPr lang="en-US" altLang="ko-KR" sz="2000" b="1">
                <a:solidFill>
                  <a:srgbClr val="000000"/>
                </a:solidFill>
                <a:latin typeface="Batang"/>
                <a:ea typeface="Batang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name</a:t>
            </a: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user</a:t>
            </a:r>
            <a:r>
              <a:rPr lang="en-US" altLang="ko-KR" sz="2000" b="1">
                <a:solidFill>
                  <a:srgbClr val="000000"/>
                </a:solidFill>
                <a:latin typeface="Batang"/>
                <a:ea typeface="Batang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Batang"/>
                <a:ea typeface="Batang"/>
              </a:rPr>
              <a:t>max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99735" y="5031105"/>
            <a:ext cx="12020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income</a:t>
            </a:r>
          </a:p>
        </p:txBody>
      </p:sp>
      <p:sp>
        <p:nvSpPr>
          <p:cNvPr id="61" name="TextBox 60"/>
          <p:cNvSpPr txBox="1"/>
          <p:nvPr/>
        </p:nvSpPr>
        <p:spPr>
          <a:xfrm rot="17843090">
            <a:off x="3928110" y="5983606"/>
            <a:ext cx="1468755" cy="4533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user</a:t>
            </a:r>
            <a:r>
              <a:rPr lang="en-US" altLang="ko-KR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_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</a:p>
        </p:txBody>
      </p:sp>
      <p:sp>
        <p:nvSpPr>
          <p:cNvPr id="62" name="TextBox 61"/>
          <p:cNvSpPr txBox="1"/>
          <p:nvPr/>
        </p:nvSpPr>
        <p:spPr>
          <a:xfrm rot="3756911">
            <a:off x="6866570" y="6062770"/>
            <a:ext cx="141993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expenditure </a:t>
            </a:r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2892" y="991194"/>
            <a:ext cx="2430780" cy="52006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indent="0" algn="ctr">
              <a:buClr>
                <a:schemeClr val="accent1">
                  <a:lumMod val="20000"/>
                  <a:lumOff val="80000"/>
                </a:schemeClr>
              </a:buClr>
              <a:buNone/>
              <a:defRPr/>
            </a:pPr>
            <a:r>
              <a:rPr lang="ko-KR" altLang="en-US" sz="2800" b="1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</a:rPr>
              <a:t>데이터 베이스</a:t>
            </a:r>
            <a:endParaRPr lang="ko-KR" altLang="en-US" sz="280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812734" y="6210300"/>
            <a:ext cx="2566531" cy="51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Clr>
                <a:schemeClr val="accent1">
                  <a:lumMod val="20000"/>
                  <a:lumOff val="80000"/>
                </a:schemeClr>
              </a:buClr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</a:rPr>
              <a:t>User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</a:rPr>
              <a:t>_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</a:rPr>
              <a:t>info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</a:rPr>
              <a:t>db</a:t>
            </a:r>
            <a:endParaRPr lang="zh-CN" altLang="en-US" sz="2800" b="1">
              <a:solidFill>
                <a:srgbClr val="000000"/>
              </a:solidFill>
              <a:latin typeface="Batang"/>
              <a:ea typeface="Batang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72184" y="882880"/>
            <a:ext cx="3703426" cy="9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</a:rPr>
              <a:t>'클래스'라고 썼는데,</a:t>
            </a: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</a:rPr>
              <a:t>'클래스'에서 '멤버 함수' 만들기</a:t>
            </a: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</a:rPr>
              <a:t>'멤버 함수'에 sql 명령어 쓰기</a:t>
            </a:r>
          </a:p>
        </p:txBody>
      </p:sp>
      <p:sp>
        <p:nvSpPr>
          <p:cNvPr id="86" name="矩形 85"/>
          <p:cNvSpPr/>
          <p:nvPr/>
        </p:nvSpPr>
        <p:spPr>
          <a:xfrm>
            <a:off x="7972184" y="2313882"/>
            <a:ext cx="4081780" cy="910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b="1" i="0" strike="noStrike">
                <a:solidFill>
                  <a:schemeClr val="tx1"/>
                </a:solidFill>
                <a:latin typeface="Batang"/>
                <a:ea typeface="Batang"/>
              </a:rPr>
              <a:t>프로그램 </a:t>
            </a:r>
            <a:r>
              <a:rPr lang="ko-KR" altLang="en-US" b="1" i="0" strike="noStrike">
                <a:solidFill>
                  <a:schemeClr val="tx1"/>
                </a:solidFill>
                <a:latin typeface="Batang"/>
                <a:ea typeface="Batang"/>
              </a:rPr>
              <a:t>안</a:t>
            </a:r>
            <a:r>
              <a:rPr b="1" i="0" strike="noStrike">
                <a:solidFill>
                  <a:schemeClr val="tx1"/>
                </a:solidFill>
                <a:latin typeface="Batang"/>
                <a:ea typeface="Batang"/>
              </a:rPr>
              <a:t>에</a:t>
            </a:r>
            <a:r>
              <a:rPr lang="ko-KR" altLang="en-US" b="1" i="0" strike="noStrike">
                <a:solidFill>
                  <a:schemeClr val="tx1"/>
                </a:solidFill>
                <a:latin typeface="Batang"/>
                <a:ea typeface="Batang"/>
              </a:rPr>
              <a:t>서</a:t>
            </a:r>
            <a:r>
              <a:rPr b="1" i="0" strike="noStrike">
                <a:solidFill>
                  <a:schemeClr val="tx1"/>
                </a:solidFill>
                <a:latin typeface="Batang"/>
                <a:ea typeface="Batang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Batang"/>
                <a:ea typeface="Batang"/>
              </a:rPr>
              <a:t>멤버 함수</a:t>
            </a:r>
            <a:r>
              <a:rPr b="1" i="0" strike="noStrike">
                <a:solidFill>
                  <a:schemeClr val="tx1"/>
                </a:solidFill>
                <a:latin typeface="Batang"/>
                <a:ea typeface="Batang"/>
              </a:rPr>
              <a:t>를 호출하여 </a:t>
            </a:r>
          </a:p>
          <a:p>
            <a:pPr>
              <a:defRPr/>
            </a:pPr>
            <a:r>
              <a:rPr b="1" i="0" strike="noStrike">
                <a:solidFill>
                  <a:schemeClr val="tx1"/>
                </a:solidFill>
                <a:latin typeface="Batang"/>
                <a:ea typeface="Batang"/>
              </a:rPr>
              <a:t>데이터베이스의 데이터를 조회하고 보여줍니다.</a:t>
            </a:r>
          </a:p>
        </p:txBody>
      </p:sp>
      <p:sp>
        <p:nvSpPr>
          <p:cNvPr id="87" name="箭头: 下 86"/>
          <p:cNvSpPr/>
          <p:nvPr/>
        </p:nvSpPr>
        <p:spPr>
          <a:xfrm>
            <a:off x="9512011" y="1857364"/>
            <a:ext cx="190500" cy="45651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1" y="957853"/>
            <a:ext cx="10887073" cy="54037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5269" y="219845"/>
            <a:ext cx="4505325" cy="54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rgbClr val="000000"/>
                </a:solidFill>
                <a:latin typeface="Batang"/>
                <a:ea typeface="Batang"/>
              </a:rPr>
              <a:t>데이터베이스 디스플레이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1" y="957853"/>
            <a:ext cx="10887073" cy="54037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5269" y="219845"/>
            <a:ext cx="4505325" cy="54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rgbClr val="000000"/>
                </a:solidFill>
                <a:latin typeface="Batang"/>
                <a:ea typeface="Batang"/>
              </a:rPr>
              <a:t>데이터베이스 디스플레이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587" y="876410"/>
            <a:ext cx="1890919" cy="742255"/>
          </a:xfrm>
        </p:spPr>
        <p:txBody>
          <a:bodyPr/>
          <a:lstStyle/>
          <a:p>
            <a:pPr>
              <a:defRPr/>
            </a:pPr>
            <a:r>
              <a:rPr lang="ko-KR" altLang="en-US" sz="4000">
                <a:solidFill>
                  <a:srgbClr val="000000"/>
                </a:solidFill>
                <a:latin typeface="Batang"/>
                <a:ea typeface="Batang"/>
              </a:rPr>
              <a:t>목차</a:t>
            </a:r>
            <a:endParaRPr lang="ko-KR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284" y="1877528"/>
            <a:ext cx="7254874" cy="4184444"/>
          </a:xfrm>
        </p:spPr>
        <p:txBody>
          <a:bodyPr/>
          <a:lstStyle/>
          <a:p>
            <a:pPr marL="399840" indent="-399840" algn="l">
              <a:buFont typeface="Arial"/>
              <a:buChar char="•"/>
              <a:defRPr/>
            </a:pPr>
            <a:r>
              <a:rPr lang="ko-KR" altLang="en-US" sz="3000" b="1" spc="500" dirty="0">
                <a:latin typeface="Batang"/>
                <a:ea typeface="Batang"/>
              </a:rPr>
              <a:t>프로젝트주제</a:t>
            </a:r>
          </a:p>
          <a:p>
            <a:pPr marL="399840" indent="-399840" algn="l">
              <a:buFont typeface="Arial"/>
              <a:buChar char="•"/>
              <a:defRPr/>
            </a:pPr>
            <a:endParaRPr lang="ko-KR" altLang="en-US" sz="3000" b="1" spc="500" dirty="0">
              <a:latin typeface="Batang"/>
              <a:ea typeface="Batang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3000" b="1" spc="500" dirty="0">
                <a:latin typeface="Batang"/>
                <a:ea typeface="Batang"/>
              </a:rPr>
              <a:t>기능설명</a:t>
            </a:r>
            <a:r>
              <a:rPr lang="en-US" altLang="ko-KR" sz="3000" b="1" spc="500" dirty="0">
                <a:latin typeface="Batang"/>
                <a:ea typeface="Batang"/>
              </a:rPr>
              <a:t> </a:t>
            </a:r>
          </a:p>
          <a:p>
            <a:pPr marL="399840" indent="-399840" algn="l">
              <a:buFont typeface="Arial"/>
              <a:buChar char="•"/>
              <a:defRPr/>
            </a:pPr>
            <a:endParaRPr lang="en-US" altLang="ko-KR" sz="3000" b="1" spc="500" dirty="0">
              <a:latin typeface="Batang"/>
              <a:ea typeface="Batang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3000" b="1" spc="500" dirty="0" err="1">
                <a:latin typeface="Batang"/>
                <a:ea typeface="Batang"/>
                <a:sym typeface="+mn-ea"/>
              </a:rPr>
              <a:t>git</a:t>
            </a:r>
            <a:r>
              <a:rPr lang="ko-KR" altLang="en-US" sz="3000" b="1" spc="500" dirty="0">
                <a:latin typeface="Batang"/>
                <a:ea typeface="Batang"/>
                <a:sym typeface="+mn-ea"/>
              </a:rPr>
              <a:t> </a:t>
            </a:r>
            <a:r>
              <a:rPr lang="ko-KR" altLang="en-US" sz="3000" b="1" spc="500" dirty="0" err="1">
                <a:latin typeface="Batang"/>
                <a:ea typeface="Batang"/>
                <a:sym typeface="+mn-ea"/>
              </a:rPr>
              <a:t>hub저장소</a:t>
            </a:r>
            <a:r>
              <a:rPr lang="ko-KR" altLang="en-US" sz="3000" b="1" spc="500" dirty="0">
                <a:latin typeface="Batang"/>
                <a:ea typeface="Batang"/>
                <a:sym typeface="+mn-ea"/>
              </a:rPr>
              <a:t> 및 </a:t>
            </a:r>
            <a:r>
              <a:rPr lang="ko-KR" altLang="en-US" sz="3000" b="1" spc="500" dirty="0">
                <a:latin typeface="Batang"/>
                <a:ea typeface="Batang"/>
              </a:rPr>
              <a:t>설치방법 </a:t>
            </a:r>
          </a:p>
          <a:p>
            <a:pPr marL="0" indent="0" algn="l">
              <a:buFont typeface="Arial"/>
              <a:buNone/>
              <a:defRPr/>
            </a:pPr>
            <a:endParaRPr lang="ko-KR" altLang="en-US" sz="3000" b="1" spc="500" dirty="0">
              <a:latin typeface="Batang"/>
              <a:ea typeface="Batang"/>
              <a:sym typeface="+mn-ea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3000" b="1" spc="500" dirty="0">
                <a:latin typeface="Batang"/>
                <a:ea typeface="Batang"/>
              </a:rPr>
              <a:t>역할분담</a:t>
            </a:r>
            <a:endParaRPr lang="ko-KR" altLang="en-US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1" y="957853"/>
            <a:ext cx="10887073" cy="54037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5269" y="219845"/>
            <a:ext cx="4505325" cy="54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rgbClr val="000000"/>
                </a:solidFill>
                <a:latin typeface="Batang"/>
                <a:ea typeface="Batang"/>
              </a:rPr>
              <a:t>데이터베이스 디스플레이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0975" y="184785"/>
            <a:ext cx="7620002" cy="69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  <a:sym typeface="+mn-ea"/>
              </a:rPr>
              <a:t>git hub저장소 및 </a:t>
            </a:r>
            <a:r>
              <a:rPr lang="ko-KR" altLang="en-US" sz="4000" b="1" spc="50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atang"/>
                <a:ea typeface="Batang"/>
              </a:rPr>
              <a:t>설치방법</a:t>
            </a:r>
            <a:r>
              <a:rPr lang="ko-KR" altLang="en-US" sz="3000" b="1" spc="500">
                <a:latin typeface="Batang"/>
                <a:ea typeface="Batang"/>
              </a:rPr>
              <a:t> 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423" y="1462088"/>
            <a:ext cx="9536852" cy="4938712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rot="10800000">
            <a:off x="2524125" y="1624012"/>
            <a:ext cx="92392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4966600" y="3608070"/>
            <a:ext cx="408622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8091488" y="2200269"/>
            <a:ext cx="885825" cy="53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8010526" y="5815012"/>
            <a:ext cx="1047748" cy="585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48050" y="2024063"/>
            <a:ext cx="415290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⓵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70911" y="3749040"/>
            <a:ext cx="416454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60045" y="2727484"/>
            <a:ext cx="415298" cy="364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58274" y="6234112"/>
            <a:ext cx="415291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⓸</a:t>
            </a:r>
          </a:p>
        </p:txBody>
      </p:sp>
      <p:sp>
        <p:nvSpPr>
          <p:cNvPr id="26" name="矩形 25"/>
          <p:cNvSpPr/>
          <p:nvPr/>
        </p:nvSpPr>
        <p:spPr>
          <a:xfrm>
            <a:off x="283423" y="997267"/>
            <a:ext cx="108413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sz="1800" b="1" i="0" strike="noStrike">
                <a:solidFill>
                  <a:srgbClr val="000000"/>
                </a:solidFill>
              </a:rPr>
              <a:t>https://github.com/2427175900/Application-software-practice-Project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193" y="438955"/>
            <a:ext cx="3247196" cy="366359"/>
          </a:xfrm>
        </p:spPr>
        <p:txBody>
          <a:bodyPr/>
          <a:lstStyle/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solidFill>
                  <a:srgbClr val="000000"/>
                </a:solidFill>
                <a:latin typeface="Batang"/>
                <a:ea typeface="Batang"/>
              </a:rPr>
              <a:t>역할분담</a:t>
            </a:r>
            <a:endParaRPr lang="ko-KR" altLang="en-US" sz="400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3000" b="1" dirty="0">
                <a:latin typeface="Batang"/>
                <a:ea typeface="Batang"/>
              </a:rPr>
              <a:t>2020203510 왕성룡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메인 화면</a:t>
            </a:r>
            <a:r>
              <a:rPr lang="en-US" altLang="zh-CN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80%</a:t>
            </a:r>
            <a:endParaRPr lang="ko-KR" altLang="en-US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사용자 추가화면 </a:t>
            </a:r>
            <a:r>
              <a:rPr lang="en-US" altLang="zh-CN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100</a:t>
            </a: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％</a:t>
            </a:r>
            <a:endParaRPr lang="en-US" altLang="ko-KR" dirty="0">
              <a:solidFill>
                <a:srgbClr val="000000"/>
              </a:solidFill>
              <a:latin typeface="Batang"/>
              <a:ea typeface="Batang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발표</a:t>
            </a:r>
          </a:p>
          <a:p>
            <a:pPr>
              <a:defRPr/>
            </a:pPr>
            <a:endParaRPr lang="ko-KR" altLang="en-US" b="1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3000" b="1" dirty="0">
                <a:latin typeface="Batang"/>
                <a:ea typeface="Batang"/>
              </a:rPr>
              <a:t>2020203509 </a:t>
            </a:r>
            <a:r>
              <a:rPr lang="ko-KR" altLang="en-US" sz="3000" b="1" dirty="0" err="1">
                <a:latin typeface="Batang"/>
                <a:ea typeface="Batang"/>
              </a:rPr>
              <a:t>요지학</a:t>
            </a:r>
            <a:endParaRPr lang="ko-KR" altLang="en-US" sz="3000" b="1" dirty="0">
              <a:latin typeface="Batang"/>
              <a:ea typeface="Batang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개인 장부화면 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</a:rPr>
              <a:t>80%</a:t>
            </a: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 </a:t>
            </a:r>
            <a:endParaRPr lang="ko-KR" altLang="en-US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  <a:p>
            <a:pPr>
              <a:defRPr/>
            </a:pPr>
            <a:r>
              <a:rPr i="0" strike="noStrike" dirty="0" err="1">
                <a:solidFill>
                  <a:srgbClr val="000000">
                    <a:alpha val="100000"/>
                  </a:srgbClr>
                </a:solidFill>
                <a:latin typeface="Batang"/>
                <a:ea typeface="Batang"/>
              </a:rPr>
              <a:t>정보</a:t>
            </a:r>
            <a:r>
              <a:rPr i="0" strike="noStrike" dirty="0">
                <a:solidFill>
                  <a:srgbClr val="000000">
                    <a:alpha val="100000"/>
                  </a:srgbClr>
                </a:solidFill>
                <a:latin typeface="Batang"/>
                <a:ea typeface="Batang"/>
              </a:rPr>
              <a:t> 추가화면</a:t>
            </a:r>
            <a:r>
              <a:rPr lang="en-US" altLang="zh-CN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100</a:t>
            </a: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％</a:t>
            </a:r>
            <a:endParaRPr lang="ko-KR" altLang="en-US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  <a:p>
            <a:pPr>
              <a:defRPr/>
            </a:pPr>
            <a:r>
              <a:rPr lang="ko-KR" altLang="en-US" i="0" strike="noStrike" dirty="0">
                <a:solidFill>
                  <a:srgbClr val="000000">
                    <a:alpha val="100000"/>
                  </a:srgbClr>
                </a:solidFill>
                <a:latin typeface="Batang"/>
                <a:ea typeface="Batang"/>
              </a:rPr>
              <a:t>제한금액</a:t>
            </a:r>
            <a:r>
              <a:rPr i="0" strike="noStrike" dirty="0">
                <a:solidFill>
                  <a:srgbClr val="000000">
                    <a:alpha val="100000"/>
                  </a:srgbClr>
                </a:solidFill>
                <a:latin typeface="Batang"/>
                <a:ea typeface="Batang"/>
              </a:rPr>
              <a:t> 추가화면</a:t>
            </a:r>
            <a:r>
              <a:rPr lang="en-US" altLang="zh-CN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100</a:t>
            </a: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％</a:t>
            </a:r>
            <a:endParaRPr i="0" strike="noStrike" dirty="0">
              <a:solidFill>
                <a:srgbClr val="000000">
                  <a:alpha val="100000"/>
                </a:srgbClr>
              </a:solidFill>
              <a:latin typeface="Batang"/>
              <a:ea typeface="Batang"/>
            </a:endParaRPr>
          </a:p>
          <a:p>
            <a:pPr>
              <a:defRPr/>
            </a:pPr>
            <a:endParaRPr lang="ko-KR" altLang="en-US" b="1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  <a:p>
            <a:pPr>
              <a:defRPr/>
            </a:pPr>
            <a:endParaRPr lang="ko-KR" altLang="en-US" b="1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3000" b="1" dirty="0">
                <a:latin typeface="Batang"/>
                <a:ea typeface="Batang"/>
              </a:rPr>
              <a:t>2021203507 </a:t>
            </a:r>
            <a:r>
              <a:rPr lang="ko-KR" altLang="en-US" sz="3000" b="1" dirty="0" err="1">
                <a:latin typeface="Batang"/>
                <a:ea typeface="Batang"/>
              </a:rPr>
              <a:t>왕옥박</a:t>
            </a:r>
            <a:endParaRPr lang="ko-KR" altLang="en-US" sz="3000" b="1" dirty="0">
              <a:latin typeface="Batang"/>
              <a:ea typeface="Batang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데이터 베이스 구조 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</a:rPr>
              <a:t>100%</a:t>
            </a:r>
            <a:endParaRPr lang="ko-KR" altLang="en-US" dirty="0">
              <a:solidFill>
                <a:srgbClr val="000000"/>
              </a:solidFill>
              <a:latin typeface="Batang"/>
              <a:ea typeface="Batang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데이터베이스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사용한 '클래스＇ 안에 '멤버 함수' 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</a:rPr>
              <a:t>100%</a:t>
            </a:r>
            <a:endParaRPr lang="ko-KR" altLang="en-US" dirty="0">
              <a:solidFill>
                <a:srgbClr val="000000"/>
              </a:solidFill>
              <a:latin typeface="Batang"/>
              <a:ea typeface="Batang"/>
            </a:endParaRPr>
          </a:p>
          <a:p>
            <a:pPr marL="0" indent="0">
              <a:buNone/>
              <a:defRPr/>
            </a:pPr>
            <a:endParaRPr lang="ko-KR" altLang="en-US" b="1" dirty="0">
              <a:solidFill>
                <a:srgbClr val="000000"/>
              </a:solidFill>
              <a:latin typeface="Batang"/>
              <a:ea typeface="Batang"/>
            </a:endParaRPr>
          </a:p>
          <a:p>
            <a:pPr>
              <a:defRPr/>
            </a:pPr>
            <a:endParaRPr lang="ko-KR" altLang="en-US" b="1" dirty="0">
              <a:solidFill>
                <a:srgbClr val="000000"/>
              </a:solidFill>
              <a:latin typeface="Batang"/>
              <a:ea typeface="Batang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3000" b="1" dirty="0">
                <a:latin typeface="Batang"/>
                <a:ea typeface="Batang"/>
              </a:rPr>
              <a:t>2021203508 원복용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메인 화면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%</a:t>
            </a:r>
            <a:endParaRPr lang="ko-KR" altLang="en-US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개인 장부화면 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</a:rPr>
              <a:t>20%</a:t>
            </a: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</a:rPr>
              <a:t> </a:t>
            </a:r>
            <a:endParaRPr lang="ko-KR" altLang="en-US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사용자 정보 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.</a:t>
            </a:r>
            <a:r>
              <a:rPr lang="ko-KR" altLang="en-US" dirty="0" err="1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csv</a:t>
            </a:r>
            <a:r>
              <a:rPr lang="ko-KR" altLang="en-US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.</a:t>
            </a:r>
            <a:r>
              <a:rPr lang="ko-KR" altLang="en-US" dirty="0" err="1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excel도출</a:t>
            </a:r>
            <a:r>
              <a:rPr lang="en-US" altLang="ko-KR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100%</a:t>
            </a:r>
            <a:r>
              <a:rPr lang="ko-KR" altLang="en-US" b="1" dirty="0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 </a:t>
            </a:r>
          </a:p>
          <a:p>
            <a:pPr>
              <a:defRPr/>
            </a:pPr>
            <a:endParaRPr lang="ko-KR" altLang="en-US" b="1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  <a:p>
            <a:pPr>
              <a:defRPr/>
            </a:pPr>
            <a:endParaRPr lang="ko-KR" altLang="en-US" b="1" dirty="0">
              <a:solidFill>
                <a:srgbClr val="000000"/>
              </a:solidFill>
              <a:latin typeface="Batang"/>
              <a:ea typeface="Batang"/>
              <a:cs typeface="Haansoft Batang"/>
              <a:sym typeface="Haansoft Bata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Batang"/>
                <a:ea typeface="Batang"/>
              </a:rPr>
              <a:t>감사합니다</a:t>
            </a:r>
            <a:endParaRPr lang="ko-KR" altLang="en-US" dirty="0">
              <a:latin typeface="Batang"/>
              <a:ea typeface="Bata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587" y="876410"/>
            <a:ext cx="3682034" cy="742255"/>
          </a:xfrm>
        </p:spPr>
        <p:txBody>
          <a:bodyPr/>
          <a:lstStyle/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Batang"/>
                <a:ea typeface="Batang"/>
              </a:rPr>
              <a:t>프로젝트주제</a:t>
            </a:r>
            <a:endParaRPr lang="ko-KR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7109" y="3930098"/>
            <a:ext cx="3735595" cy="2383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65478" y="1247538"/>
            <a:ext cx="2381250" cy="1924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4508" y="2165808"/>
            <a:ext cx="46912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Batang"/>
                <a:ea typeface="Batang"/>
              </a:rPr>
              <a:t>분명히 </a:t>
            </a:r>
            <a:r>
              <a:rPr lang="ko-KR" altLang="en-US" sz="2000" b="1">
                <a:latin typeface="Batang"/>
                <a:ea typeface="Batang"/>
              </a:rPr>
              <a:t>돈이 있지만 돈이 </a:t>
            </a:r>
            <a:r>
              <a:rPr lang="ko-KR" altLang="en-US" sz="2000" b="1" dirty="0">
                <a:latin typeface="Batang"/>
                <a:ea typeface="Batang"/>
              </a:rPr>
              <a:t>필요할 때 돈이 없어서</a:t>
            </a:r>
          </a:p>
          <a:p>
            <a:pPr>
              <a:defRPr/>
            </a:pPr>
            <a:endParaRPr lang="ko-KR" altLang="en-US" sz="2000" b="1" dirty="0">
              <a:latin typeface="Batang"/>
              <a:ea typeface="Batang"/>
            </a:endParaRPr>
          </a:p>
          <a:p>
            <a:pPr>
              <a:defRPr/>
            </a:pPr>
            <a:r>
              <a:rPr lang="ko-KR" altLang="en-US" sz="2000" b="1" dirty="0">
                <a:latin typeface="Batang"/>
                <a:ea typeface="Batang"/>
              </a:rPr>
              <a:t>돈은 언제 나갔습니까?</a:t>
            </a:r>
          </a:p>
          <a:p>
            <a:pPr>
              <a:defRPr/>
            </a:pPr>
            <a:r>
              <a:rPr lang="ko-KR" altLang="en-US" sz="2000" b="1" dirty="0">
                <a:latin typeface="Batang"/>
                <a:ea typeface="Batang"/>
              </a:rPr>
              <a:t>돈은 어디에 썼습니까?</a:t>
            </a:r>
            <a:endParaRPr lang="en-US" altLang="ko-KR" sz="2000" b="1" dirty="0">
              <a:latin typeface="Batang"/>
              <a:ea typeface="Batang"/>
            </a:endParaRPr>
          </a:p>
          <a:p>
            <a:pPr>
              <a:defRPr/>
            </a:pPr>
            <a:endParaRPr lang="zh-CN" altLang="en-US" sz="2000" b="1" dirty="0">
              <a:latin typeface="Batang"/>
              <a:ea typeface="Batang"/>
            </a:endParaRPr>
          </a:p>
          <a:p>
            <a:pPr>
              <a:defRPr/>
            </a:pPr>
            <a:r>
              <a:rPr lang="ko-KR" altLang="en-US" sz="2000" b="1" dirty="0">
                <a:latin typeface="Batang"/>
                <a:ea typeface="Batang"/>
              </a:rPr>
              <a:t>돈은 어떻게 쓰이는지 모르다</a:t>
            </a:r>
            <a:r>
              <a:rPr lang="en-US" altLang="ko-KR" sz="2000" b="1" dirty="0">
                <a:latin typeface="Batang"/>
                <a:ea typeface="Batang"/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7587" y="5768589"/>
            <a:ext cx="609600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Batang"/>
                <a:ea typeface="Batang"/>
              </a:rPr>
              <a:t>가계부 프로그램</a:t>
            </a:r>
            <a:endParaRPr lang="ko-KR" altLang="en-US"/>
          </a:p>
        </p:txBody>
      </p:sp>
      <p:sp>
        <p:nvSpPr>
          <p:cNvPr id="9" name="箭头: 下 8"/>
          <p:cNvSpPr/>
          <p:nvPr/>
        </p:nvSpPr>
        <p:spPr>
          <a:xfrm>
            <a:off x="2548583" y="4852573"/>
            <a:ext cx="165652" cy="9160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0"/>
          <p:cNvGrpSpPr/>
          <p:nvPr/>
        </p:nvGrpSpPr>
        <p:grpSpPr>
          <a:xfrm>
            <a:off x="808278" y="-5094318"/>
            <a:ext cx="10575442" cy="11022794"/>
            <a:chOff x="250618" y="-1571659"/>
            <a:chExt cx="8639382" cy="7308694"/>
          </a:xfrm>
        </p:grpSpPr>
        <p:sp>
          <p:nvSpPr>
            <p:cNvPr id="119" name="원호 118"/>
            <p:cNvSpPr/>
            <p:nvPr/>
          </p:nvSpPr>
          <p:spPr>
            <a:xfrm rot="5400000">
              <a:off x="915962" y="-2237003"/>
              <a:ext cx="7308694" cy="8639382"/>
            </a:xfrm>
            <a:prstGeom prst="arc">
              <a:avLst>
                <a:gd name="adj1" fmla="val 17175571"/>
                <a:gd name="adj2" fmla="val 4883912"/>
              </a:avLst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2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원호 58"/>
            <p:cNvSpPr/>
            <p:nvPr/>
          </p:nvSpPr>
          <p:spPr>
            <a:xfrm rot="5400000">
              <a:off x="1214722" y="-1708307"/>
              <a:ext cx="6715172" cy="7937798"/>
            </a:xfrm>
            <a:prstGeom prst="arc">
              <a:avLst>
                <a:gd name="adj1" fmla="val 16810702"/>
                <a:gd name="adj2" fmla="val 5146318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52"/>
          <p:cNvGrpSpPr/>
          <p:nvPr/>
        </p:nvGrpSpPr>
        <p:grpSpPr>
          <a:xfrm>
            <a:off x="8078870" y="4380423"/>
            <a:ext cx="1230864" cy="1230862"/>
            <a:chOff x="6013460" y="4500570"/>
            <a:chExt cx="1230864" cy="1230862"/>
          </a:xfrm>
        </p:grpSpPr>
        <p:sp>
          <p:nvSpPr>
            <p:cNvPr id="48" name="타원 47"/>
            <p:cNvSpPr/>
            <p:nvPr/>
          </p:nvSpPr>
          <p:spPr>
            <a:xfrm>
              <a:off x="6013460" y="4500570"/>
              <a:ext cx="1230864" cy="1230862"/>
            </a:xfrm>
            <a:prstGeom prst="ellipse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089272" y="4515318"/>
              <a:ext cx="1083438" cy="1083436"/>
            </a:xfrm>
            <a:prstGeom prst="ellipse">
              <a:avLst/>
            </a:prstGeom>
            <a:gradFill>
              <a:gsLst>
                <a:gs pos="0">
                  <a:schemeClr val="bg1">
                    <a:alpha val="56000"/>
                  </a:schemeClr>
                </a:gs>
                <a:gs pos="41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" name="그룹 49"/>
          <p:cNvGrpSpPr/>
          <p:nvPr/>
        </p:nvGrpSpPr>
        <p:grpSpPr>
          <a:xfrm>
            <a:off x="1129664" y="2718403"/>
            <a:ext cx="1139224" cy="1139222"/>
            <a:chOff x="512734" y="3286124"/>
            <a:chExt cx="1139224" cy="1139222"/>
          </a:xfrm>
        </p:grpSpPr>
        <p:sp>
          <p:nvSpPr>
            <p:cNvPr id="54" name="타원 53"/>
            <p:cNvSpPr/>
            <p:nvPr/>
          </p:nvSpPr>
          <p:spPr>
            <a:xfrm>
              <a:off x="512734" y="3286124"/>
              <a:ext cx="1139224" cy="1139222"/>
            </a:xfrm>
            <a:prstGeom prst="ellipse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82902" y="3299774"/>
              <a:ext cx="1002774" cy="1002772"/>
            </a:xfrm>
            <a:prstGeom prst="ellipse">
              <a:avLst/>
            </a:prstGeom>
            <a:gradFill>
              <a:gsLst>
                <a:gs pos="0">
                  <a:schemeClr val="bg1">
                    <a:alpha val="56000"/>
                  </a:schemeClr>
                </a:gs>
                <a:gs pos="41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5"/>
          <p:cNvGrpSpPr/>
          <p:nvPr/>
        </p:nvGrpSpPr>
        <p:grpSpPr>
          <a:xfrm>
            <a:off x="5343073" y="5121936"/>
            <a:ext cx="1230864" cy="1230862"/>
            <a:chOff x="3937827" y="4912782"/>
            <a:chExt cx="1230864" cy="1230862"/>
          </a:xfrm>
        </p:grpSpPr>
        <p:sp>
          <p:nvSpPr>
            <p:cNvPr id="57" name="타원 56"/>
            <p:cNvSpPr/>
            <p:nvPr/>
          </p:nvSpPr>
          <p:spPr>
            <a:xfrm>
              <a:off x="3937827" y="4912782"/>
              <a:ext cx="1230864" cy="1230862"/>
            </a:xfrm>
            <a:prstGeom prst="ellipse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013639" y="4927530"/>
              <a:ext cx="1083438" cy="1083436"/>
            </a:xfrm>
            <a:prstGeom prst="ellipse">
              <a:avLst/>
            </a:prstGeom>
            <a:gradFill>
              <a:gsLst>
                <a:gs pos="0">
                  <a:schemeClr val="bg1">
                    <a:alpha val="56000"/>
                  </a:schemeClr>
                </a:gs>
                <a:gs pos="41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71" name="직선 연결선 70"/>
          <p:cNvCxnSpPr>
            <a:stCxn id="52" idx="2"/>
            <a:endCxn id="36" idx="6"/>
          </p:cNvCxnSpPr>
          <p:nvPr/>
        </p:nvCxnSpPr>
        <p:spPr>
          <a:xfrm rot="10800000">
            <a:off x="7326498" y="2468863"/>
            <a:ext cx="2543906" cy="7645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5" idx="6"/>
            <a:endCxn id="36" idx="2"/>
          </p:cNvCxnSpPr>
          <p:nvPr/>
        </p:nvCxnSpPr>
        <p:spPr>
          <a:xfrm flipV="1">
            <a:off x="2202607" y="2468863"/>
            <a:ext cx="2387904" cy="7645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49" idx="1"/>
            <a:endCxn id="36" idx="5"/>
          </p:cNvCxnSpPr>
          <p:nvPr/>
        </p:nvCxnSpPr>
        <p:spPr>
          <a:xfrm rot="16200000" flipV="1">
            <a:off x="6869067" y="3109556"/>
            <a:ext cx="1501035" cy="1387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36" idx="4"/>
            <a:endCxn id="58" idx="0"/>
          </p:cNvCxnSpPr>
          <p:nvPr/>
        </p:nvCxnSpPr>
        <p:spPr>
          <a:xfrm rot="16200000" flipH="1">
            <a:off x="5038550" y="4214630"/>
            <a:ext cx="1842008" cy="209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43" idx="7"/>
            <a:endCxn id="36" idx="3"/>
          </p:cNvCxnSpPr>
          <p:nvPr/>
        </p:nvCxnSpPr>
        <p:spPr>
          <a:xfrm rot="5400000" flipH="1" flipV="1">
            <a:off x="3600775" y="3163425"/>
            <a:ext cx="1501035" cy="127978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46"/>
          <p:cNvGrpSpPr/>
          <p:nvPr/>
        </p:nvGrpSpPr>
        <p:grpSpPr>
          <a:xfrm>
            <a:off x="2710815" y="4380423"/>
            <a:ext cx="1230864" cy="1230862"/>
            <a:chOff x="1727180" y="4500570"/>
            <a:chExt cx="1230864" cy="1230862"/>
          </a:xfrm>
        </p:grpSpPr>
        <p:sp>
          <p:nvSpPr>
            <p:cNvPr id="42" name="타원 41"/>
            <p:cNvSpPr/>
            <p:nvPr/>
          </p:nvSpPr>
          <p:spPr>
            <a:xfrm>
              <a:off x="1727180" y="4500570"/>
              <a:ext cx="1230864" cy="1230862"/>
            </a:xfrm>
            <a:prstGeom prst="ellipse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02992" y="4515318"/>
              <a:ext cx="1083438" cy="1083436"/>
            </a:xfrm>
            <a:prstGeom prst="ellipse">
              <a:avLst/>
            </a:prstGeom>
            <a:gradFill>
              <a:gsLst>
                <a:gs pos="0">
                  <a:schemeClr val="bg1">
                    <a:alpha val="56000"/>
                  </a:schemeClr>
                </a:gs>
                <a:gs pos="41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그룹 44"/>
          <p:cNvGrpSpPr/>
          <p:nvPr/>
        </p:nvGrpSpPr>
        <p:grpSpPr>
          <a:xfrm>
            <a:off x="9800236" y="2718403"/>
            <a:ext cx="1139224" cy="1139222"/>
            <a:chOff x="7370782" y="3286124"/>
            <a:chExt cx="1139224" cy="1139222"/>
          </a:xfrm>
        </p:grpSpPr>
        <p:sp>
          <p:nvSpPr>
            <p:cNvPr id="51" name="타원 50"/>
            <p:cNvSpPr/>
            <p:nvPr/>
          </p:nvSpPr>
          <p:spPr>
            <a:xfrm>
              <a:off x="7370782" y="3286124"/>
              <a:ext cx="1139224" cy="1139222"/>
            </a:xfrm>
            <a:prstGeom prst="ellipse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40950" y="3299774"/>
              <a:ext cx="1002774" cy="1002772"/>
            </a:xfrm>
            <a:prstGeom prst="ellipse">
              <a:avLst/>
            </a:prstGeom>
            <a:gradFill>
              <a:gsLst>
                <a:gs pos="0">
                  <a:schemeClr val="bg1">
                    <a:alpha val="56000"/>
                  </a:schemeClr>
                </a:gs>
                <a:gs pos="41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그룹 37"/>
          <p:cNvGrpSpPr/>
          <p:nvPr/>
        </p:nvGrpSpPr>
        <p:grpSpPr>
          <a:xfrm>
            <a:off x="4590511" y="1643050"/>
            <a:ext cx="2735987" cy="1651626"/>
            <a:chOff x="3727444" y="1643050"/>
            <a:chExt cx="1651630" cy="1651626"/>
          </a:xfrm>
        </p:grpSpPr>
        <p:sp>
          <p:nvSpPr>
            <p:cNvPr id="36" name="타원 35"/>
            <p:cNvSpPr/>
            <p:nvPr/>
          </p:nvSpPr>
          <p:spPr>
            <a:xfrm>
              <a:off x="3727444" y="1643050"/>
              <a:ext cx="1651630" cy="1651626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829172" y="1696707"/>
              <a:ext cx="1453807" cy="1453804"/>
            </a:xfrm>
            <a:prstGeom prst="ellipse">
              <a:avLst/>
            </a:prstGeom>
            <a:gradFill>
              <a:gsLst>
                <a:gs pos="0">
                  <a:schemeClr val="bg1">
                    <a:alpha val="56000"/>
                  </a:schemeClr>
                </a:gs>
                <a:gs pos="41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51735" y="3659505"/>
            <a:ext cx="259080" cy="3962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09735" y="3659505"/>
            <a:ext cx="259080" cy="3962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43118" y="2198338"/>
            <a:ext cx="2834971" cy="5200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2800" b="1">
                <a:solidFill>
                  <a:srgbClr val="000000"/>
                </a:solidFill>
                <a:latin typeface="Batang"/>
                <a:ea typeface="Batang"/>
              </a:rPr>
              <a:t>가계부 프로그램</a:t>
            </a:r>
            <a:endParaRPr lang="ko-KR" altLang="en-US" sz="2800">
              <a:solidFill>
                <a:srgbClr val="00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129664" y="831933"/>
            <a:ext cx="6096000" cy="6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i="0">
                <a:latin typeface="Batang"/>
                <a:ea typeface="Batang"/>
              </a:rPr>
              <a:t>기능설명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195946" y="3068955"/>
            <a:ext cx="125578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  <a:cs typeface="Haansoft Batang"/>
                <a:sym typeface="Haansoft Batang"/>
              </a:rPr>
              <a:t>메인화면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2836857" y="4674449"/>
            <a:ext cx="1119404" cy="63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</a:rPr>
              <a:t>사용자 </a:t>
            </a: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</a:rPr>
              <a:t>추가화면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5418422" y="5391770"/>
            <a:ext cx="1080163" cy="63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</a:rPr>
              <a:t>개인</a:t>
            </a: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latin typeface="Batang"/>
                <a:ea typeface="Batang"/>
              </a:rPr>
              <a:t>장부화면</a:t>
            </a:r>
          </a:p>
        </p:txBody>
      </p:sp>
      <p:sp>
        <p:nvSpPr>
          <p:cNvPr id="125" name="矩形 124"/>
          <p:cNvSpPr/>
          <p:nvPr/>
        </p:nvSpPr>
        <p:spPr>
          <a:xfrm>
            <a:off x="8211818" y="4674449"/>
            <a:ext cx="1097916" cy="6428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b="1" i="0" strike="noStrike">
                <a:solidFill>
                  <a:srgbClr val="000000">
                    <a:alpha val="100000"/>
                  </a:srgbClr>
                </a:solidFill>
                <a:latin typeface="Batang"/>
                <a:ea typeface="Batang"/>
              </a:rPr>
              <a:t>정보 추가화면</a:t>
            </a:r>
          </a:p>
        </p:txBody>
      </p:sp>
      <p:sp>
        <p:nvSpPr>
          <p:cNvPr id="126" name="矩形 125"/>
          <p:cNvSpPr/>
          <p:nvPr/>
        </p:nvSpPr>
        <p:spPr>
          <a:xfrm>
            <a:off x="9841544" y="2973271"/>
            <a:ext cx="1097916" cy="6428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1" i="0" strike="noStrike">
                <a:solidFill>
                  <a:srgbClr val="000000">
                    <a:alpha val="100000"/>
                  </a:srgbClr>
                </a:solidFill>
                <a:latin typeface="Batang"/>
                <a:ea typeface="Batang"/>
              </a:rPr>
              <a:t>제한금액</a:t>
            </a:r>
            <a:r>
              <a:rPr b="1" i="0" strike="noStrike">
                <a:solidFill>
                  <a:srgbClr val="000000">
                    <a:alpha val="100000"/>
                  </a:srgbClr>
                </a:solidFill>
                <a:latin typeface="Batang"/>
                <a:ea typeface="Batang"/>
              </a:rPr>
              <a:t> 추가화면</a:t>
            </a:r>
          </a:p>
        </p:txBody>
      </p:sp>
      <p:sp>
        <p:nvSpPr>
          <p:cNvPr id="130" name="내용 개체 틀 52"/>
          <p:cNvSpPr>
            <a:spLocks noGrp="1"/>
          </p:cNvSpPr>
          <p:nvPr>
            <p:ph sz="quarter" idx="1"/>
          </p:nvPr>
        </p:nvSpPr>
        <p:spPr>
          <a:xfrm>
            <a:off x="9568815" y="259726"/>
            <a:ext cx="1872844" cy="1144414"/>
          </a:xfrm>
          <a:prstGeom prst="roundRect">
            <a:avLst>
              <a:gd name="adj" fmla="val 1108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/>
          <a:lstStyle/>
          <a:p>
            <a:pPr marL="0" indent="0" algn="ctr">
              <a:buClr>
                <a:schemeClr val="accent1">
                  <a:lumMod val="20000"/>
                  <a:lumOff val="80000"/>
                </a:schemeClr>
              </a:buClr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Batang"/>
                <a:ea typeface="Batang"/>
              </a:rPr>
              <a:t>SQL</a:t>
            </a:r>
          </a:p>
          <a:p>
            <a:pPr marL="0" indent="0" algn="ctr">
              <a:buClr>
                <a:schemeClr val="accent1">
                  <a:lumMod val="20000"/>
                  <a:lumOff val="80000"/>
                </a:schemeClr>
              </a:buClr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Batang"/>
                <a:ea typeface="Batang"/>
              </a:rPr>
              <a:t>정보</a:t>
            </a:r>
          </a:p>
          <a:p>
            <a:pPr marL="0" indent="0" algn="ctr">
              <a:buClr>
                <a:schemeClr val="accent1">
                  <a:lumMod val="20000"/>
                  <a:lumOff val="80000"/>
                </a:schemeClr>
              </a:buClr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Batang"/>
                <a:ea typeface="Batang"/>
              </a:rPr>
              <a:t>데이터 베이스</a:t>
            </a:r>
          </a:p>
        </p:txBody>
      </p:sp>
      <p:sp>
        <p:nvSpPr>
          <p:cNvPr id="131" name="箭头: 左右 130"/>
          <p:cNvSpPr/>
          <p:nvPr/>
        </p:nvSpPr>
        <p:spPr>
          <a:xfrm rot="20205622">
            <a:off x="7364848" y="1474597"/>
            <a:ext cx="1964790" cy="336905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EA8F-9F83-9133-C20B-BBCD2191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사용자 추가 화면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51582D3-6AEE-1C8F-8BC6-60F098899E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546" y="2938266"/>
            <a:ext cx="3972479" cy="98146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7BC74-2318-C371-2912-9445E25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3" y="1600200"/>
            <a:ext cx="6252117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ko-KR" sz="20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함초롬바탕" panose="02030604000101010101" pitchFamily="18" charset="-128"/>
              </a:rPr>
              <a:t>텍스트 박스에서 이름을 입력하고 확인버튼을 클릭하면 사용자를 추가할 수 있습니다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함초롬바탕" panose="02030604000101010101" pitchFamily="18" charset="-128"/>
              </a:rPr>
              <a:t>. </a:t>
            </a:r>
            <a:endParaRPr lang="ko-KR" altLang="ko-KR" sz="200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zh-CN" altLang="ko-KR" sz="2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함초롬바탕" panose="02030604000101010101" pitchFamily="18" charset="-128"/>
              </a:rPr>
              <a:t>추가 버튼을 클릭과 동시에 텍스트 박스에 있는 사용자의 이름을 데이터베이스에 저장하고 각 속성을 가질 수 있도록 합니다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함초롬바탕" panose="02030604000101010101" pitchFamily="18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59860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메인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7C40B-0A01-B3B5-600C-43014601B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FE5C94-1F6C-B21F-A14C-A2BE24B0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51" y="1433885"/>
            <a:ext cx="6686298" cy="46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74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0FE50515-F81E-1499-9869-3793BCC4D85F}"/>
              </a:ext>
            </a:extLst>
          </p:cNvPr>
          <p:cNvSpPr/>
          <p:nvPr/>
        </p:nvSpPr>
        <p:spPr>
          <a:xfrm>
            <a:off x="5850673" y="1388327"/>
            <a:ext cx="5672254" cy="38694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메인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4400" y="1600200"/>
            <a:ext cx="5384800" cy="3306337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사용자의 지출 합계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사용자의 지한금액 합계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50%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이하 초록색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50%~70%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주황색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70%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이상 빨간색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242C91-4B46-92A6-DA10-87CA538E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504895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72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0950EE6-29E2-38BD-0FF4-6C951D166333}"/>
              </a:ext>
            </a:extLst>
          </p:cNvPr>
          <p:cNvSpPr/>
          <p:nvPr/>
        </p:nvSpPr>
        <p:spPr>
          <a:xfrm>
            <a:off x="5850672" y="1388327"/>
            <a:ext cx="5681195" cy="45259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메인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4400" y="1600200"/>
            <a:ext cx="5384800" cy="45259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현재 있는 사용자 표시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각 사용자의 제한 금액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당월 소비 합계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각 사용자의 각 용도 별로 당월 소비 현황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새로 추가 사용자는 모든 항목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초기화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AC8748-75D8-93D5-3E89-267ED101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3" y="2065357"/>
            <a:ext cx="5681195" cy="27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94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0B6E0F8-D094-3EDC-34DC-CF0736F01836}"/>
              </a:ext>
            </a:extLst>
          </p:cNvPr>
          <p:cNvSpPr/>
          <p:nvPr/>
        </p:nvSpPr>
        <p:spPr>
          <a:xfrm>
            <a:off x="5850673" y="1388327"/>
            <a:ext cx="5672254" cy="4722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3D9EC2-0749-AFF3-0E80-F1EE1AF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메인 화면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5E8A-CC61-DAAA-7A33-9A9DFA6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757016"/>
            <a:ext cx="5166732" cy="4197735"/>
          </a:xfrm>
        </p:spPr>
        <p:txBody>
          <a:bodyPr/>
          <a:lstStyle/>
          <a:p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사용자추가 버튼 클릭하면 사용자 추가화면에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들어감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 이름을 체크하는 상태에서 삭제 버튼 클릭하면 사용자 삭제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 이름을 체크하는 상태에서 들어가기 버튼 클릭하면 개인 상세 장부 화면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들어감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DAD4EE-B529-7ACE-A033-D5F2C258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3" y="2344894"/>
            <a:ext cx="5672254" cy="23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94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Haan YGodic 2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aan YGodic 23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520</Words>
  <Application>Microsoft Office PowerPoint</Application>
  <PresentationFormat>宽屏</PresentationFormat>
  <Paragraphs>157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DengXian</vt:lpstr>
      <vt:lpstr>맑은 고딕</vt:lpstr>
      <vt:lpstr>Batang</vt:lpstr>
      <vt:lpstr>Arial</vt:lpstr>
      <vt:lpstr>Lucida Sans Unicode</vt:lpstr>
      <vt:lpstr>Wingdings</vt:lpstr>
      <vt:lpstr>Wingdings 3</vt:lpstr>
      <vt:lpstr>교차</vt:lpstr>
      <vt:lpstr>응용프로그래밍실습 프로젝트 </vt:lpstr>
      <vt:lpstr>목차</vt:lpstr>
      <vt:lpstr>프로젝트주제</vt:lpstr>
      <vt:lpstr>PowerPoint 演示文稿</vt:lpstr>
      <vt:lpstr>사용자 추가 화면</vt:lpstr>
      <vt:lpstr>메인 화면</vt:lpstr>
      <vt:lpstr>메인 화면</vt:lpstr>
      <vt:lpstr>메인 화면</vt:lpstr>
      <vt:lpstr>메인 화면</vt:lpstr>
      <vt:lpstr>메인 화면</vt:lpstr>
      <vt:lpstr>개인 장부 화면</vt:lpstr>
      <vt:lpstr>개인 장부 화면</vt:lpstr>
      <vt:lpstr>개인 장부 화면</vt:lpstr>
      <vt:lpstr>개인 장부 화면</vt:lpstr>
      <vt:lpstr>개인 장부 화면</vt:lpstr>
      <vt:lpstr>정보 추가 화면</vt:lpstr>
      <vt:lpstr>기능설명</vt:lpstr>
      <vt:lpstr>PowerPoint 演示文稿</vt:lpstr>
      <vt:lpstr>PowerPoint 演示文稿</vt:lpstr>
      <vt:lpstr>PowerPoint 演示文稿</vt:lpstr>
      <vt:lpstr>PowerPoint 演示文稿</vt:lpstr>
      <vt:lpstr>역할분담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응용프로그래밍실습 프로젝트 </dc:title>
  <dc:creator>admin</dc:creator>
  <cp:lastModifiedBy>왕 성룡</cp:lastModifiedBy>
  <cp:revision>73</cp:revision>
  <dcterms:created xsi:type="dcterms:W3CDTF">2023-06-14T09:28:58Z</dcterms:created>
  <dcterms:modified xsi:type="dcterms:W3CDTF">2023-06-15T16:14:01Z</dcterms:modified>
  <cp:version>1100.0100.01</cp:version>
</cp:coreProperties>
</file>