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aveSubsetFonts="1">
  <p:sldMasterIdLst>
    <p:sldMasterId id="2147483649" r:id="rId1"/>
  </p:sldMasterIdLst>
  <p:notesMasterIdLst>
    <p:notesMasterId r:id="rId8"/>
  </p:notesMasterIdLst>
  <p:sldIdLst>
    <p:sldId id="306" r:id="rId2"/>
    <p:sldId id="308" r:id="rId3"/>
    <p:sldId id="309" r:id="rId4"/>
    <p:sldId id="310" r:id="rId5"/>
    <p:sldId id="312" r:id="rId6"/>
    <p:sldId id="314" r:id="rId7"/>
  </p:sldIdLst>
  <p:sldSz cx="12192000" cy="6858000"/>
  <p:notesSz cx="6858000" cy="9144000"/>
  <p:defaultTextStyle>
    <a:defPPr>
      <a:defRPr lang="zh-CN"/>
    </a:defPPr>
    <a:lvl1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1pPr>
    <a:lvl2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2pPr>
    <a:lvl3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3pPr>
    <a:lvl4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4pPr>
    <a:lvl5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CEFF"/>
    <a:srgbClr val="87A13E"/>
    <a:srgbClr val="BDFFC3"/>
    <a:srgbClr val="FE4E29"/>
    <a:srgbClr val="01B8C6"/>
    <a:srgbClr val="018EA0"/>
    <a:srgbClr val="2990D0"/>
    <a:srgbClr val="FFAF06"/>
    <a:srgbClr val="ECBB73"/>
    <a:srgbClr val="5054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B26C53-66D4-46BA-B1BB-7508E1ADF093}" v="62" dt="2019-01-09T14:42:05.3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95732" autoAdjust="0"/>
  </p:normalViewPr>
  <p:slideViewPr>
    <p:cSldViewPr>
      <p:cViewPr>
        <p:scale>
          <a:sx n="33" d="100"/>
          <a:sy n="33" d="100"/>
        </p:scale>
        <p:origin x="2934" y="1794"/>
      </p:cViewPr>
      <p:guideLst>
        <p:guide orient="horz" pos="2160"/>
        <p:guide pos="3840"/>
        <p:guide orient="horz" pos="22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ls315" userId="a3f91353-034b-4d73-b44a-fb5798c24f26" providerId="ADAL" clId="{2136E3CC-0E02-4152-8634-EB90BF7554D9}"/>
  </pc:docChgLst>
  <pc:docChgLst>
    <pc:chgData name="xls315" userId="a3f91353-034b-4d73-b44a-fb5798c24f26" providerId="ADAL" clId="{8F972F40-A609-4ECA-901B-D3C000B2B20F}"/>
  </pc:docChgLst>
  <pc:docChgLst>
    <pc:chgData name="xls315" userId="a3f91353-034b-4d73-b44a-fb5798c24f26" providerId="ADAL" clId="{6FDCCBB6-5319-4C39-AA70-92ED019AE945}"/>
    <pc:docChg chg="undo custSel addSld modSld">
      <pc:chgData name="xls315" userId="a3f91353-034b-4d73-b44a-fb5798c24f26" providerId="ADAL" clId="{6FDCCBB6-5319-4C39-AA70-92ED019AE945}" dt="2019-01-08T13:19:43.700" v="203"/>
      <pc:docMkLst>
        <pc:docMk/>
      </pc:docMkLst>
      <pc:sldChg chg="addSp delSp modSp add">
        <pc:chgData name="xls315" userId="a3f91353-034b-4d73-b44a-fb5798c24f26" providerId="ADAL" clId="{6FDCCBB6-5319-4C39-AA70-92ED019AE945}" dt="2019-01-07T15:59:52.016" v="195"/>
        <pc:sldMkLst>
          <pc:docMk/>
          <pc:sldMk cId="3695988199" sldId="310"/>
        </pc:sldMkLst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4" creationId="{6BB5328E-5970-47C6-BE90-532B638150F7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19" creationId="{DEE6F68B-D383-4456-A945-5D2426316FC6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20" creationId="{DEE6F68B-D383-4456-A945-5D2426316FC6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23" creationId="{00000000-0000-0000-0000-000000000000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26" creationId="{00000000-0000-0000-0000-000000000000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27" creationId="{00000000-0000-0000-0000-000000000000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29" creationId="{DEE6F68B-D383-4456-A945-5D2426316FC6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32" creationId="{DEE6F68B-D383-4456-A945-5D2426316FC6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33" creationId="{DEE6F68B-D383-4456-A945-5D2426316FC6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34" creationId="{DEE6F68B-D383-4456-A945-5D2426316FC6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35" creationId="{DEE6F68B-D383-4456-A945-5D2426316FC6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37" creationId="{DEE6F68B-D383-4456-A945-5D2426316FC6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39" creationId="{00000000-0000-0000-0000-000000000000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40" creationId="{00000000-0000-0000-0000-000000000000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41" creationId="{ADC9A9BF-7504-44BC-AEED-726E4ADC2956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42" creationId="{7AAA25DC-23F1-4047-B85C-90717541729E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43" creationId="{00000000-0000-0000-0000-000000000000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44" creationId="{E6A040D5-86AE-4D08-87CB-86CA50F84E9F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45" creationId="{00000000-0000-0000-0000-000000000000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46" creationId="{00000000-0000-0000-0000-000000000000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47" creationId="{00000000-0000-0000-0000-000000000000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48" creationId="{00000000-0000-0000-0000-000000000000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52" creationId="{DEE6F68B-D383-4456-A945-5D2426316FC6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53" creationId="{DEE6F68B-D383-4456-A945-5D2426316FC6}"/>
          </ac:spMkLst>
        </pc:spChg>
        <pc:spChg chg="del">
          <ac:chgData name="xls315" userId="a3f91353-034b-4d73-b44a-fb5798c24f26" providerId="ADAL" clId="{6FDCCBB6-5319-4C39-AA70-92ED019AE945}" dt="2019-01-07T15:47:25.006" v="1" actId="478"/>
          <ac:spMkLst>
            <pc:docMk/>
            <pc:sldMk cId="3695988199" sldId="310"/>
            <ac:spMk id="54" creationId="{DEE6F68B-D383-4456-A945-5D2426316FC6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56" creationId="{B79A3CB5-0323-48E0-9FC3-39878229CB51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57" creationId="{6C93715E-5AFD-44E7-9BC2-C0DA887AF135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58" creationId="{C702CE14-A385-4F9B-8E80-574B680F9DEB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59" creationId="{3F458595-BBB6-422A-B4A5-EE5C497A5AC2}"/>
          </ac:spMkLst>
        </pc:spChg>
        <pc:spChg chg="add mod or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60" creationId="{CD1D7140-71FB-44E5-9E57-1EA0FC395444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61" creationId="{60842DCB-35D3-4AF9-8C4E-EADF456FEC4D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62" creationId="{BB0DA1DF-1197-4E2D-8F82-1E6EDFB87542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63" creationId="{22FEBFDB-12E0-43DE-88E0-BFF4C94B6FEE}"/>
          </ac:spMkLst>
        </pc:spChg>
        <pc:spChg chg="add del mod">
          <ac:chgData name="xls315" userId="a3f91353-034b-4d73-b44a-fb5798c24f26" providerId="ADAL" clId="{6FDCCBB6-5319-4C39-AA70-92ED019AE945}" dt="2019-01-07T15:51:56.244" v="91" actId="478"/>
          <ac:spMkLst>
            <pc:docMk/>
            <pc:sldMk cId="3695988199" sldId="310"/>
            <ac:spMk id="64" creationId="{57813715-49A9-4309-AB47-D28D116669A5}"/>
          </ac:spMkLst>
        </pc:spChg>
        <pc:spChg chg="add del mod">
          <ac:chgData name="xls315" userId="a3f91353-034b-4d73-b44a-fb5798c24f26" providerId="ADAL" clId="{6FDCCBB6-5319-4C39-AA70-92ED019AE945}" dt="2019-01-07T15:51:56.244" v="91" actId="478"/>
          <ac:spMkLst>
            <pc:docMk/>
            <pc:sldMk cId="3695988199" sldId="310"/>
            <ac:spMk id="65" creationId="{F8E979A9-50B2-45E3-97E0-DCEEBB1A4D0A}"/>
          </ac:spMkLst>
        </pc:spChg>
        <pc:spChg chg="add del mod">
          <ac:chgData name="xls315" userId="a3f91353-034b-4d73-b44a-fb5798c24f26" providerId="ADAL" clId="{6FDCCBB6-5319-4C39-AA70-92ED019AE945}" dt="2019-01-07T15:51:56.244" v="91" actId="478"/>
          <ac:spMkLst>
            <pc:docMk/>
            <pc:sldMk cId="3695988199" sldId="310"/>
            <ac:spMk id="66" creationId="{96978BC6-3F11-4D76-B566-697827053919}"/>
          </ac:spMkLst>
        </pc:spChg>
        <pc:spChg chg="add del mod">
          <ac:chgData name="xls315" userId="a3f91353-034b-4d73-b44a-fb5798c24f26" providerId="ADAL" clId="{6FDCCBB6-5319-4C39-AA70-92ED019AE945}" dt="2019-01-07T15:51:56.244" v="91" actId="478"/>
          <ac:spMkLst>
            <pc:docMk/>
            <pc:sldMk cId="3695988199" sldId="310"/>
            <ac:spMk id="67" creationId="{2E5AEE50-3C98-4D99-B5D0-BF99B5DBA55B}"/>
          </ac:spMkLst>
        </pc:spChg>
        <pc:spChg chg="add mod or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68" creationId="{6C32FE8E-25DF-4F68-ABB6-34233DCC8256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69" creationId="{9038F008-DF0C-4AFC-A78A-DFE4BB3DDCFA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70" creationId="{190DF99D-1C19-4E2C-8AAF-79FE322C010B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71" creationId="{F6412836-FC30-4371-885E-26723F31565B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72" creationId="{9E18071A-C812-412C-9403-F656BF6F6B81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73" creationId="{08D5913D-C450-40AD-9E67-A5EC9A24E257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74" creationId="{4765E529-4A59-4ECE-9314-B29D263FFE19}"/>
          </ac:spMkLst>
        </pc:spChg>
        <pc:spChg chg="add mod">
          <ac:chgData name="xls315" userId="a3f91353-034b-4d73-b44a-fb5798c24f26" providerId="ADAL" clId="{6FDCCBB6-5319-4C39-AA70-92ED019AE945}" dt="2019-01-07T15:59:24.972" v="182" actId="1076"/>
          <ac:spMkLst>
            <pc:docMk/>
            <pc:sldMk cId="3695988199" sldId="310"/>
            <ac:spMk id="75" creationId="{DABA7181-CB8A-4EDD-A07C-C561AD7165B2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76" creationId="{689364AF-5767-4976-A47E-56EDF0C6E921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77" creationId="{E0E8F088-E60D-409C-A73A-D3B36653BB39}"/>
          </ac:spMkLst>
        </pc:spChg>
        <pc:spChg chg="add mod">
          <ac:chgData name="xls315" userId="a3f91353-034b-4d73-b44a-fb5798c24f26" providerId="ADAL" clId="{6FDCCBB6-5319-4C39-AA70-92ED019AE945}" dt="2019-01-07T15:59:10.828" v="177" actId="1076"/>
          <ac:spMkLst>
            <pc:docMk/>
            <pc:sldMk cId="3695988199" sldId="310"/>
            <ac:spMk id="78" creationId="{E51BE21F-652A-4A4C-B1FB-63B87926C658}"/>
          </ac:spMkLst>
        </pc:spChg>
        <pc:spChg chg="add mod">
          <ac:chgData name="xls315" userId="a3f91353-034b-4d73-b44a-fb5798c24f26" providerId="ADAL" clId="{6FDCCBB6-5319-4C39-AA70-92ED019AE945}" dt="2019-01-07T15:59:52.016" v="195"/>
          <ac:spMkLst>
            <pc:docMk/>
            <pc:sldMk cId="3695988199" sldId="310"/>
            <ac:spMk id="80" creationId="{276C898D-0BD3-4299-A808-9012AD9385A2}"/>
          </ac:spMkLst>
        </pc:spChg>
        <pc:grpChg chg="del">
          <ac:chgData name="xls315" userId="a3f91353-034b-4d73-b44a-fb5798c24f26" providerId="ADAL" clId="{6FDCCBB6-5319-4C39-AA70-92ED019AE945}" dt="2019-01-07T15:47:25.006" v="1" actId="478"/>
          <ac:grpSpMkLst>
            <pc:docMk/>
            <pc:sldMk cId="3695988199" sldId="310"/>
            <ac:grpSpMk id="3" creationId="{00000000-0000-0000-0000-000000000000}"/>
          </ac:grpSpMkLst>
        </pc:grpChg>
        <pc:picChg chg="del">
          <ac:chgData name="xls315" userId="a3f91353-034b-4d73-b44a-fb5798c24f26" providerId="ADAL" clId="{6FDCCBB6-5319-4C39-AA70-92ED019AE945}" dt="2019-01-07T15:47:25.006" v="1" actId="478"/>
          <ac:picMkLst>
            <pc:docMk/>
            <pc:sldMk cId="3695988199" sldId="310"/>
            <ac:picMk id="38" creationId="{C49BA596-B860-41A3-9734-D1BA0CD74A42}"/>
          </ac:picMkLst>
        </pc:picChg>
        <pc:picChg chg="add mod ord">
          <ac:chgData name="xls315" userId="a3f91353-034b-4d73-b44a-fb5798c24f26" providerId="ADAL" clId="{6FDCCBB6-5319-4C39-AA70-92ED019AE945}" dt="2019-01-07T15:59:36.325" v="185" actId="14100"/>
          <ac:picMkLst>
            <pc:docMk/>
            <pc:sldMk cId="3695988199" sldId="310"/>
            <ac:picMk id="79" creationId="{E2D1C9F4-9C3D-45B1-AFD5-7C10A6DFE41C}"/>
          </ac:picMkLst>
        </pc:picChg>
        <pc:cxnChg chg="del">
          <ac:chgData name="xls315" userId="a3f91353-034b-4d73-b44a-fb5798c24f26" providerId="ADAL" clId="{6FDCCBB6-5319-4C39-AA70-92ED019AE945}" dt="2019-01-07T15:47:25.006" v="1" actId="478"/>
          <ac:cxnSpMkLst>
            <pc:docMk/>
            <pc:sldMk cId="3695988199" sldId="310"/>
            <ac:cxnSpMk id="5" creationId="{00000000-0000-0000-0000-000000000000}"/>
          </ac:cxnSpMkLst>
        </pc:cxnChg>
        <pc:cxnChg chg="del">
          <ac:chgData name="xls315" userId="a3f91353-034b-4d73-b44a-fb5798c24f26" providerId="ADAL" clId="{6FDCCBB6-5319-4C39-AA70-92ED019AE945}" dt="2019-01-07T15:47:25.006" v="1" actId="478"/>
          <ac:cxnSpMkLst>
            <pc:docMk/>
            <pc:sldMk cId="3695988199" sldId="310"/>
            <ac:cxnSpMk id="14" creationId="{00000000-0000-0000-0000-000000000000}"/>
          </ac:cxnSpMkLst>
        </pc:cxnChg>
        <pc:cxnChg chg="del">
          <ac:chgData name="xls315" userId="a3f91353-034b-4d73-b44a-fb5798c24f26" providerId="ADAL" clId="{6FDCCBB6-5319-4C39-AA70-92ED019AE945}" dt="2019-01-07T15:47:25.006" v="1" actId="478"/>
          <ac:cxnSpMkLst>
            <pc:docMk/>
            <pc:sldMk cId="3695988199" sldId="310"/>
            <ac:cxnSpMk id="25" creationId="{00000000-0000-0000-0000-000000000000}"/>
          </ac:cxnSpMkLst>
        </pc:cxnChg>
        <pc:cxnChg chg="del">
          <ac:chgData name="xls315" userId="a3f91353-034b-4d73-b44a-fb5798c24f26" providerId="ADAL" clId="{6FDCCBB6-5319-4C39-AA70-92ED019AE945}" dt="2019-01-07T15:47:25.006" v="1" actId="478"/>
          <ac:cxnSpMkLst>
            <pc:docMk/>
            <pc:sldMk cId="3695988199" sldId="310"/>
            <ac:cxnSpMk id="28" creationId="{00000000-0000-0000-0000-000000000000}"/>
          </ac:cxnSpMkLst>
        </pc:cxnChg>
        <pc:cxnChg chg="del">
          <ac:chgData name="xls315" userId="a3f91353-034b-4d73-b44a-fb5798c24f26" providerId="ADAL" clId="{6FDCCBB6-5319-4C39-AA70-92ED019AE945}" dt="2019-01-07T15:47:25.006" v="1" actId="478"/>
          <ac:cxnSpMkLst>
            <pc:docMk/>
            <pc:sldMk cId="3695988199" sldId="310"/>
            <ac:cxnSpMk id="30" creationId="{00000000-0000-0000-0000-000000000000}"/>
          </ac:cxnSpMkLst>
        </pc:cxnChg>
        <pc:cxnChg chg="del">
          <ac:chgData name="xls315" userId="a3f91353-034b-4d73-b44a-fb5798c24f26" providerId="ADAL" clId="{6FDCCBB6-5319-4C39-AA70-92ED019AE945}" dt="2019-01-07T15:47:25.006" v="1" actId="478"/>
          <ac:cxnSpMkLst>
            <pc:docMk/>
            <pc:sldMk cId="3695988199" sldId="310"/>
            <ac:cxnSpMk id="31" creationId="{00000000-0000-0000-0000-000000000000}"/>
          </ac:cxnSpMkLst>
        </pc:cxnChg>
        <pc:cxnChg chg="del">
          <ac:chgData name="xls315" userId="a3f91353-034b-4d73-b44a-fb5798c24f26" providerId="ADAL" clId="{6FDCCBB6-5319-4C39-AA70-92ED019AE945}" dt="2019-01-07T15:47:25.006" v="1" actId="478"/>
          <ac:cxnSpMkLst>
            <pc:docMk/>
            <pc:sldMk cId="3695988199" sldId="310"/>
            <ac:cxnSpMk id="36" creationId="{00000000-0000-0000-0000-000000000000}"/>
          </ac:cxnSpMkLst>
        </pc:cxnChg>
        <pc:cxnChg chg="del">
          <ac:chgData name="xls315" userId="a3f91353-034b-4d73-b44a-fb5798c24f26" providerId="ADAL" clId="{6FDCCBB6-5319-4C39-AA70-92ED019AE945}" dt="2019-01-07T15:47:25.006" v="1" actId="478"/>
          <ac:cxnSpMkLst>
            <pc:docMk/>
            <pc:sldMk cId="3695988199" sldId="310"/>
            <ac:cxnSpMk id="49" creationId="{00000000-0000-0000-0000-000000000000}"/>
          </ac:cxnSpMkLst>
        </pc:cxnChg>
        <pc:cxnChg chg="del">
          <ac:chgData name="xls315" userId="a3f91353-034b-4d73-b44a-fb5798c24f26" providerId="ADAL" clId="{6FDCCBB6-5319-4C39-AA70-92ED019AE945}" dt="2019-01-07T15:47:25.006" v="1" actId="478"/>
          <ac:cxnSpMkLst>
            <pc:docMk/>
            <pc:sldMk cId="3695988199" sldId="310"/>
            <ac:cxnSpMk id="50" creationId="{00000000-0000-0000-0000-000000000000}"/>
          </ac:cxnSpMkLst>
        </pc:cxnChg>
        <pc:cxnChg chg="del">
          <ac:chgData name="xls315" userId="a3f91353-034b-4d73-b44a-fb5798c24f26" providerId="ADAL" clId="{6FDCCBB6-5319-4C39-AA70-92ED019AE945}" dt="2019-01-07T15:47:25.006" v="1" actId="478"/>
          <ac:cxnSpMkLst>
            <pc:docMk/>
            <pc:sldMk cId="3695988199" sldId="310"/>
            <ac:cxnSpMk id="51" creationId="{00000000-0000-0000-0000-000000000000}"/>
          </ac:cxnSpMkLst>
        </pc:cxnChg>
        <pc:cxnChg chg="del">
          <ac:chgData name="xls315" userId="a3f91353-034b-4d73-b44a-fb5798c24f26" providerId="ADAL" clId="{6FDCCBB6-5319-4C39-AA70-92ED019AE945}" dt="2019-01-07T15:47:25.006" v="1" actId="478"/>
          <ac:cxnSpMkLst>
            <pc:docMk/>
            <pc:sldMk cId="3695988199" sldId="310"/>
            <ac:cxnSpMk id="55" creationId="{00000000-0000-0000-0000-000000000000}"/>
          </ac:cxnSpMkLst>
        </pc:cxnChg>
      </pc:sldChg>
      <pc:sldChg chg="modSp">
        <pc:chgData name="xls315" userId="a3f91353-034b-4d73-b44a-fb5798c24f26" providerId="ADAL" clId="{6FDCCBB6-5319-4C39-AA70-92ED019AE945}" dt="2019-01-08T13:19:43.700" v="203"/>
        <pc:sldMkLst>
          <pc:docMk/>
          <pc:sldMk cId="3504971218" sldId="312"/>
        </pc:sldMkLst>
        <pc:spChg chg="mod">
          <ac:chgData name="xls315" userId="a3f91353-034b-4d73-b44a-fb5798c24f26" providerId="ADAL" clId="{6FDCCBB6-5319-4C39-AA70-92ED019AE945}" dt="2019-01-08T13:19:38.931" v="199"/>
          <ac:spMkLst>
            <pc:docMk/>
            <pc:sldMk cId="3504971218" sldId="312"/>
            <ac:spMk id="75" creationId="{DABA7181-CB8A-4EDD-A07C-C561AD7165B2}"/>
          </ac:spMkLst>
        </pc:spChg>
        <pc:spChg chg="mod">
          <ac:chgData name="xls315" userId="a3f91353-034b-4d73-b44a-fb5798c24f26" providerId="ADAL" clId="{6FDCCBB6-5319-4C39-AA70-92ED019AE945}" dt="2019-01-08T13:19:43.700" v="203"/>
          <ac:spMkLst>
            <pc:docMk/>
            <pc:sldMk cId="3504971218" sldId="312"/>
            <ac:spMk id="76" creationId="{689364AF-5767-4976-A47E-56EDF0C6E921}"/>
          </ac:spMkLst>
        </pc:spChg>
      </pc:sldChg>
    </pc:docChg>
  </pc:docChgLst>
  <pc:docChgLst>
    <pc:chgData name="xls315" userId="a3f91353-034b-4d73-b44a-fb5798c24f26" providerId="ADAL" clId="{F5C2F00B-D472-46A9-8B54-A7EF15304FF2}"/>
  </pc:docChgLst>
  <pc:docChgLst>
    <pc:chgData name="xls315" userId="a3f91353-034b-4d73-b44a-fb5798c24f26" providerId="ADAL" clId="{70B26C53-66D4-46BA-B1BB-7508E1ADF093}"/>
    <pc:docChg chg="undo custSel addSld modSld">
      <pc:chgData name="xls315" userId="a3f91353-034b-4d73-b44a-fb5798c24f26" providerId="ADAL" clId="{70B26C53-66D4-46BA-B1BB-7508E1ADF093}" dt="2019-01-09T14:44:54.248" v="520" actId="1076"/>
      <pc:docMkLst>
        <pc:docMk/>
      </pc:docMkLst>
      <pc:sldChg chg="addSp delSp modSp add">
        <pc:chgData name="xls315" userId="a3f91353-034b-4d73-b44a-fb5798c24f26" providerId="ADAL" clId="{70B26C53-66D4-46BA-B1BB-7508E1ADF093}" dt="2019-01-09T14:23:10.709" v="273" actId="14100"/>
        <pc:sldMkLst>
          <pc:docMk/>
          <pc:sldMk cId="715790353" sldId="313"/>
        </pc:sldMkLst>
        <pc:spChg chg="del">
          <ac:chgData name="xls315" userId="a3f91353-034b-4d73-b44a-fb5798c24f26" providerId="ADAL" clId="{70B26C53-66D4-46BA-B1BB-7508E1ADF093}" dt="2019-01-09T14:02:55.916" v="1" actId="478"/>
          <ac:spMkLst>
            <pc:docMk/>
            <pc:sldMk cId="715790353" sldId="313"/>
            <ac:spMk id="4" creationId="{6BB5328E-5970-47C6-BE90-532B638150F7}"/>
          </ac:spMkLst>
        </pc:spChg>
        <pc:spChg chg="del">
          <ac:chgData name="xls315" userId="a3f91353-034b-4d73-b44a-fb5798c24f26" providerId="ADAL" clId="{70B26C53-66D4-46BA-B1BB-7508E1ADF093}" dt="2019-01-09T14:02:55.916" v="1" actId="478"/>
          <ac:spMkLst>
            <pc:docMk/>
            <pc:sldMk cId="715790353" sldId="313"/>
            <ac:spMk id="28" creationId="{CD1D7140-71FB-44E5-9E57-1EA0FC395444}"/>
          </ac:spMkLst>
        </pc:spChg>
        <pc:spChg chg="del">
          <ac:chgData name="xls315" userId="a3f91353-034b-4d73-b44a-fb5798c24f26" providerId="ADAL" clId="{70B26C53-66D4-46BA-B1BB-7508E1ADF093}" dt="2019-01-09T14:02:55.916" v="1" actId="478"/>
          <ac:spMkLst>
            <pc:docMk/>
            <pc:sldMk cId="715790353" sldId="313"/>
            <ac:spMk id="31" creationId="{60842DCB-35D3-4AF9-8C4E-EADF456FEC4D}"/>
          </ac:spMkLst>
        </pc:spChg>
        <pc:spChg chg="del">
          <ac:chgData name="xls315" userId="a3f91353-034b-4d73-b44a-fb5798c24f26" providerId="ADAL" clId="{70B26C53-66D4-46BA-B1BB-7508E1ADF093}" dt="2019-01-09T14:02:55.916" v="1" actId="478"/>
          <ac:spMkLst>
            <pc:docMk/>
            <pc:sldMk cId="715790353" sldId="313"/>
            <ac:spMk id="32" creationId="{BB0DA1DF-1197-4E2D-8F82-1E6EDFB87542}"/>
          </ac:spMkLst>
        </pc:spChg>
        <pc:spChg chg="del">
          <ac:chgData name="xls315" userId="a3f91353-034b-4d73-b44a-fb5798c24f26" providerId="ADAL" clId="{70B26C53-66D4-46BA-B1BB-7508E1ADF093}" dt="2019-01-09T14:02:55.916" v="1" actId="478"/>
          <ac:spMkLst>
            <pc:docMk/>
            <pc:sldMk cId="715790353" sldId="313"/>
            <ac:spMk id="33" creationId="{BB0DA1DF-1197-4E2D-8F82-1E6EDFB87542}"/>
          </ac:spMkLst>
        </pc:spChg>
        <pc:spChg chg="del">
          <ac:chgData name="xls315" userId="a3f91353-034b-4d73-b44a-fb5798c24f26" providerId="ADAL" clId="{70B26C53-66D4-46BA-B1BB-7508E1ADF093}" dt="2019-01-09T14:02:55.916" v="1" actId="478"/>
          <ac:spMkLst>
            <pc:docMk/>
            <pc:sldMk cId="715790353" sldId="313"/>
            <ac:spMk id="34" creationId="{22FEBFDB-12E0-43DE-88E0-BFF4C94B6FEE}"/>
          </ac:spMkLst>
        </pc:spChg>
        <pc:spChg chg="del">
          <ac:chgData name="xls315" userId="a3f91353-034b-4d73-b44a-fb5798c24f26" providerId="ADAL" clId="{70B26C53-66D4-46BA-B1BB-7508E1ADF093}" dt="2019-01-09T14:02:55.916" v="1" actId="478"/>
          <ac:spMkLst>
            <pc:docMk/>
            <pc:sldMk cId="715790353" sldId="313"/>
            <ac:spMk id="35" creationId="{7AAA25DC-23F1-4047-B85C-90717541729E}"/>
          </ac:spMkLst>
        </pc:spChg>
        <pc:spChg chg="del">
          <ac:chgData name="xls315" userId="a3f91353-034b-4d73-b44a-fb5798c24f26" providerId="ADAL" clId="{70B26C53-66D4-46BA-B1BB-7508E1ADF093}" dt="2019-01-09T14:02:55.916" v="1" actId="478"/>
          <ac:spMkLst>
            <pc:docMk/>
            <pc:sldMk cId="715790353" sldId="313"/>
            <ac:spMk id="37" creationId="{7AAA25DC-23F1-4047-B85C-90717541729E}"/>
          </ac:spMkLst>
        </pc:spChg>
        <pc:spChg chg="del">
          <ac:chgData name="xls315" userId="a3f91353-034b-4d73-b44a-fb5798c24f26" providerId="ADAL" clId="{70B26C53-66D4-46BA-B1BB-7508E1ADF093}" dt="2019-01-09T14:02:55.916" v="1" actId="478"/>
          <ac:spMkLst>
            <pc:docMk/>
            <pc:sldMk cId="715790353" sldId="313"/>
            <ac:spMk id="41" creationId="{ADC9A9BF-7504-44BC-AEED-726E4ADC2956}"/>
          </ac:spMkLst>
        </pc:spChg>
        <pc:spChg chg="del">
          <ac:chgData name="xls315" userId="a3f91353-034b-4d73-b44a-fb5798c24f26" providerId="ADAL" clId="{70B26C53-66D4-46BA-B1BB-7508E1ADF093}" dt="2019-01-09T14:02:55.916" v="1" actId="478"/>
          <ac:spMkLst>
            <pc:docMk/>
            <pc:sldMk cId="715790353" sldId="313"/>
            <ac:spMk id="42" creationId="{7AAA25DC-23F1-4047-B85C-90717541729E}"/>
          </ac:spMkLst>
        </pc:spChg>
        <pc:spChg chg="del">
          <ac:chgData name="xls315" userId="a3f91353-034b-4d73-b44a-fb5798c24f26" providerId="ADAL" clId="{70B26C53-66D4-46BA-B1BB-7508E1ADF093}" dt="2019-01-09T14:02:55.916" v="1" actId="478"/>
          <ac:spMkLst>
            <pc:docMk/>
            <pc:sldMk cId="715790353" sldId="313"/>
            <ac:spMk id="44" creationId="{E6A040D5-86AE-4D08-87CB-86CA50F84E9F}"/>
          </ac:spMkLst>
        </pc:spChg>
        <pc:spChg chg="del">
          <ac:chgData name="xls315" userId="a3f91353-034b-4d73-b44a-fb5798c24f26" providerId="ADAL" clId="{70B26C53-66D4-46BA-B1BB-7508E1ADF093}" dt="2019-01-09T14:02:55.916" v="1" actId="478"/>
          <ac:spMkLst>
            <pc:docMk/>
            <pc:sldMk cId="715790353" sldId="313"/>
            <ac:spMk id="56" creationId="{B79A3CB5-0323-48E0-9FC3-39878229CB51}"/>
          </ac:spMkLst>
        </pc:spChg>
        <pc:spChg chg="del">
          <ac:chgData name="xls315" userId="a3f91353-034b-4d73-b44a-fb5798c24f26" providerId="ADAL" clId="{70B26C53-66D4-46BA-B1BB-7508E1ADF093}" dt="2019-01-09T14:02:55.916" v="1" actId="478"/>
          <ac:spMkLst>
            <pc:docMk/>
            <pc:sldMk cId="715790353" sldId="313"/>
            <ac:spMk id="57" creationId="{6C93715E-5AFD-44E7-9BC2-C0DA887AF135}"/>
          </ac:spMkLst>
        </pc:spChg>
        <pc:spChg chg="del">
          <ac:chgData name="xls315" userId="a3f91353-034b-4d73-b44a-fb5798c24f26" providerId="ADAL" clId="{70B26C53-66D4-46BA-B1BB-7508E1ADF093}" dt="2019-01-09T14:02:55.916" v="1" actId="478"/>
          <ac:spMkLst>
            <pc:docMk/>
            <pc:sldMk cId="715790353" sldId="313"/>
            <ac:spMk id="58" creationId="{C702CE14-A385-4F9B-8E80-574B680F9DEB}"/>
          </ac:spMkLst>
        </pc:spChg>
        <pc:spChg chg="del">
          <ac:chgData name="xls315" userId="a3f91353-034b-4d73-b44a-fb5798c24f26" providerId="ADAL" clId="{70B26C53-66D4-46BA-B1BB-7508E1ADF093}" dt="2019-01-09T14:02:55.916" v="1" actId="478"/>
          <ac:spMkLst>
            <pc:docMk/>
            <pc:sldMk cId="715790353" sldId="313"/>
            <ac:spMk id="59" creationId="{3F458595-BBB6-422A-B4A5-EE5C497A5AC2}"/>
          </ac:spMkLst>
        </pc:spChg>
        <pc:spChg chg="del">
          <ac:chgData name="xls315" userId="a3f91353-034b-4d73-b44a-fb5798c24f26" providerId="ADAL" clId="{70B26C53-66D4-46BA-B1BB-7508E1ADF093}" dt="2019-01-09T14:02:55.916" v="1" actId="478"/>
          <ac:spMkLst>
            <pc:docMk/>
            <pc:sldMk cId="715790353" sldId="313"/>
            <ac:spMk id="60" creationId="{CD1D7140-71FB-44E5-9E57-1EA0FC395444}"/>
          </ac:spMkLst>
        </pc:spChg>
        <pc:spChg chg="del">
          <ac:chgData name="xls315" userId="a3f91353-034b-4d73-b44a-fb5798c24f26" providerId="ADAL" clId="{70B26C53-66D4-46BA-B1BB-7508E1ADF093}" dt="2019-01-09T14:02:55.916" v="1" actId="478"/>
          <ac:spMkLst>
            <pc:docMk/>
            <pc:sldMk cId="715790353" sldId="313"/>
            <ac:spMk id="63" creationId="{22FEBFDB-12E0-43DE-88E0-BFF4C94B6FEE}"/>
          </ac:spMkLst>
        </pc:spChg>
        <pc:spChg chg="del">
          <ac:chgData name="xls315" userId="a3f91353-034b-4d73-b44a-fb5798c24f26" providerId="ADAL" clId="{70B26C53-66D4-46BA-B1BB-7508E1ADF093}" dt="2019-01-09T14:02:55.916" v="1" actId="478"/>
          <ac:spMkLst>
            <pc:docMk/>
            <pc:sldMk cId="715790353" sldId="313"/>
            <ac:spMk id="69" creationId="{9038F008-DF0C-4AFC-A78A-DFE4BB3DDCFA}"/>
          </ac:spMkLst>
        </pc:spChg>
        <pc:spChg chg="del">
          <ac:chgData name="xls315" userId="a3f91353-034b-4d73-b44a-fb5798c24f26" providerId="ADAL" clId="{70B26C53-66D4-46BA-B1BB-7508E1ADF093}" dt="2019-01-09T14:02:55.916" v="1" actId="478"/>
          <ac:spMkLst>
            <pc:docMk/>
            <pc:sldMk cId="715790353" sldId="313"/>
            <ac:spMk id="72" creationId="{9E18071A-C812-412C-9403-F656BF6F6B81}"/>
          </ac:spMkLst>
        </pc:spChg>
        <pc:spChg chg="del">
          <ac:chgData name="xls315" userId="a3f91353-034b-4d73-b44a-fb5798c24f26" providerId="ADAL" clId="{70B26C53-66D4-46BA-B1BB-7508E1ADF093}" dt="2019-01-09T14:02:55.916" v="1" actId="478"/>
          <ac:spMkLst>
            <pc:docMk/>
            <pc:sldMk cId="715790353" sldId="313"/>
            <ac:spMk id="75" creationId="{DABA7181-CB8A-4EDD-A07C-C561AD7165B2}"/>
          </ac:spMkLst>
        </pc:spChg>
        <pc:spChg chg="del">
          <ac:chgData name="xls315" userId="a3f91353-034b-4d73-b44a-fb5798c24f26" providerId="ADAL" clId="{70B26C53-66D4-46BA-B1BB-7508E1ADF093}" dt="2019-01-09T14:02:55.916" v="1" actId="478"/>
          <ac:spMkLst>
            <pc:docMk/>
            <pc:sldMk cId="715790353" sldId="313"/>
            <ac:spMk id="76" creationId="{689364AF-5767-4976-A47E-56EDF0C6E921}"/>
          </ac:spMkLst>
        </pc:spChg>
        <pc:spChg chg="del">
          <ac:chgData name="xls315" userId="a3f91353-034b-4d73-b44a-fb5798c24f26" providerId="ADAL" clId="{70B26C53-66D4-46BA-B1BB-7508E1ADF093}" dt="2019-01-09T14:02:55.916" v="1" actId="478"/>
          <ac:spMkLst>
            <pc:docMk/>
            <pc:sldMk cId="715790353" sldId="313"/>
            <ac:spMk id="77" creationId="{E0E8F088-E60D-409C-A73A-D3B36653BB39}"/>
          </ac:spMkLst>
        </pc:spChg>
        <pc:spChg chg="del">
          <ac:chgData name="xls315" userId="a3f91353-034b-4d73-b44a-fb5798c24f26" providerId="ADAL" clId="{70B26C53-66D4-46BA-B1BB-7508E1ADF093}" dt="2019-01-09T14:02:55.916" v="1" actId="478"/>
          <ac:spMkLst>
            <pc:docMk/>
            <pc:sldMk cId="715790353" sldId="313"/>
            <ac:spMk id="78" creationId="{E51BE21F-652A-4A4C-B1FB-63B87926C658}"/>
          </ac:spMkLst>
        </pc:spChg>
        <pc:spChg chg="del">
          <ac:chgData name="xls315" userId="a3f91353-034b-4d73-b44a-fb5798c24f26" providerId="ADAL" clId="{70B26C53-66D4-46BA-B1BB-7508E1ADF093}" dt="2019-01-09T14:02:55.916" v="1" actId="478"/>
          <ac:spMkLst>
            <pc:docMk/>
            <pc:sldMk cId="715790353" sldId="313"/>
            <ac:spMk id="80" creationId="{276C898D-0BD3-4299-A808-9012AD9385A2}"/>
          </ac:spMkLst>
        </pc:spChg>
        <pc:picChg chg="add del mod">
          <ac:chgData name="xls315" userId="a3f91353-034b-4d73-b44a-fb5798c24f26" providerId="ADAL" clId="{70B26C53-66D4-46BA-B1BB-7508E1ADF093}" dt="2019-01-09T14:03:15.173" v="3" actId="478"/>
          <ac:picMkLst>
            <pc:docMk/>
            <pc:sldMk cId="715790353" sldId="313"/>
            <ac:picMk id="3" creationId="{81FBCD17-B90C-4BAD-AAAE-62FAD5CDB971}"/>
          </ac:picMkLst>
        </pc:picChg>
        <pc:picChg chg="add mod">
          <ac:chgData name="xls315" userId="a3f91353-034b-4d73-b44a-fb5798c24f26" providerId="ADAL" clId="{70B26C53-66D4-46BA-B1BB-7508E1ADF093}" dt="2019-01-09T14:23:10.709" v="273" actId="14100"/>
          <ac:picMkLst>
            <pc:docMk/>
            <pc:sldMk cId="715790353" sldId="313"/>
            <ac:picMk id="6" creationId="{0B014BA4-C2EF-4525-A17B-FEC8D15EC275}"/>
          </ac:picMkLst>
        </pc:picChg>
        <pc:picChg chg="add del mod">
          <ac:chgData name="xls315" userId="a3f91353-034b-4d73-b44a-fb5798c24f26" providerId="ADAL" clId="{70B26C53-66D4-46BA-B1BB-7508E1ADF093}" dt="2019-01-09T14:23:08.965" v="272" actId="478"/>
          <ac:picMkLst>
            <pc:docMk/>
            <pc:sldMk cId="715790353" sldId="313"/>
            <ac:picMk id="8" creationId="{0554158F-7401-438B-9FB7-D653AB54BBFF}"/>
          </ac:picMkLst>
        </pc:picChg>
        <pc:picChg chg="del">
          <ac:chgData name="xls315" userId="a3f91353-034b-4d73-b44a-fb5798c24f26" providerId="ADAL" clId="{70B26C53-66D4-46BA-B1BB-7508E1ADF093}" dt="2019-01-09T14:02:55.916" v="1" actId="478"/>
          <ac:picMkLst>
            <pc:docMk/>
            <pc:sldMk cId="715790353" sldId="313"/>
            <ac:picMk id="79" creationId="{E2D1C9F4-9C3D-45B1-AFD5-7C10A6DFE41C}"/>
          </ac:picMkLst>
        </pc:picChg>
      </pc:sldChg>
      <pc:sldChg chg="addSp delSp modSp add">
        <pc:chgData name="xls315" userId="a3f91353-034b-4d73-b44a-fb5798c24f26" providerId="ADAL" clId="{70B26C53-66D4-46BA-B1BB-7508E1ADF093}" dt="2019-01-09T14:44:54.248" v="520" actId="1076"/>
        <pc:sldMkLst>
          <pc:docMk/>
          <pc:sldMk cId="2618768438" sldId="314"/>
        </pc:sldMkLst>
        <pc:spChg chg="add del mod">
          <ac:chgData name="xls315" userId="a3f91353-034b-4d73-b44a-fb5798c24f26" providerId="ADAL" clId="{70B26C53-66D4-46BA-B1BB-7508E1ADF093}" dt="2019-01-09T14:13:28.777" v="17" actId="478"/>
          <ac:spMkLst>
            <pc:docMk/>
            <pc:sldMk cId="2618768438" sldId="314"/>
            <ac:spMk id="2" creationId="{EB173A5B-A585-444F-8A40-86FA89313F8E}"/>
          </ac:spMkLst>
        </pc:spChg>
        <pc:spChg chg="add mod">
          <ac:chgData name="xls315" userId="a3f91353-034b-4d73-b44a-fb5798c24f26" providerId="ADAL" clId="{70B26C53-66D4-46BA-B1BB-7508E1ADF093}" dt="2019-01-09T14:44:43.875" v="519" actId="2085"/>
          <ac:spMkLst>
            <pc:docMk/>
            <pc:sldMk cId="2618768438" sldId="314"/>
            <ac:spMk id="3" creationId="{28A2712F-D7BB-49AB-8BA9-66570E032AC4}"/>
          </ac:spMkLst>
        </pc:spChg>
        <pc:spChg chg="add mod">
          <ac:chgData name="xls315" userId="a3f91353-034b-4d73-b44a-fb5798c24f26" providerId="ADAL" clId="{70B26C53-66D4-46BA-B1BB-7508E1ADF093}" dt="2019-01-09T14:44:43.875" v="519" actId="2085"/>
          <ac:spMkLst>
            <pc:docMk/>
            <pc:sldMk cId="2618768438" sldId="314"/>
            <ac:spMk id="7" creationId="{68265EB3-3203-4C69-ABD8-9B4B94B45016}"/>
          </ac:spMkLst>
        </pc:spChg>
        <pc:spChg chg="add mod">
          <ac:chgData name="xls315" userId="a3f91353-034b-4d73-b44a-fb5798c24f26" providerId="ADAL" clId="{70B26C53-66D4-46BA-B1BB-7508E1ADF093}" dt="2019-01-09T14:44:54.248" v="520" actId="1076"/>
          <ac:spMkLst>
            <pc:docMk/>
            <pc:sldMk cId="2618768438" sldId="314"/>
            <ac:spMk id="9" creationId="{5A78EDE1-14C6-4896-B022-6A874065200C}"/>
          </ac:spMkLst>
        </pc:spChg>
        <pc:spChg chg="add mod">
          <ac:chgData name="xls315" userId="a3f91353-034b-4d73-b44a-fb5798c24f26" providerId="ADAL" clId="{70B26C53-66D4-46BA-B1BB-7508E1ADF093}" dt="2019-01-09T14:44:43.875" v="519" actId="2085"/>
          <ac:spMkLst>
            <pc:docMk/>
            <pc:sldMk cId="2618768438" sldId="314"/>
            <ac:spMk id="10" creationId="{087324AD-1D8D-4491-AED4-CABDEF8EC56D}"/>
          </ac:spMkLst>
        </pc:spChg>
        <pc:spChg chg="add mod">
          <ac:chgData name="xls315" userId="a3f91353-034b-4d73-b44a-fb5798c24f26" providerId="ADAL" clId="{70B26C53-66D4-46BA-B1BB-7508E1ADF093}" dt="2019-01-09T14:44:43.875" v="519" actId="2085"/>
          <ac:spMkLst>
            <pc:docMk/>
            <pc:sldMk cId="2618768438" sldId="314"/>
            <ac:spMk id="11" creationId="{1B7442A7-29B0-44B2-B42A-731599828A44}"/>
          </ac:spMkLst>
        </pc:spChg>
        <pc:spChg chg="add mod">
          <ac:chgData name="xls315" userId="a3f91353-034b-4d73-b44a-fb5798c24f26" providerId="ADAL" clId="{70B26C53-66D4-46BA-B1BB-7508E1ADF093}" dt="2019-01-09T14:44:43.875" v="519" actId="2085"/>
          <ac:spMkLst>
            <pc:docMk/>
            <pc:sldMk cId="2618768438" sldId="314"/>
            <ac:spMk id="12" creationId="{7C6E238D-E596-49A8-88D6-C7824CB86730}"/>
          </ac:spMkLst>
        </pc:spChg>
        <pc:spChg chg="add mod">
          <ac:chgData name="xls315" userId="a3f91353-034b-4d73-b44a-fb5798c24f26" providerId="ADAL" clId="{70B26C53-66D4-46BA-B1BB-7508E1ADF093}" dt="2019-01-09T14:44:43.875" v="519" actId="2085"/>
          <ac:spMkLst>
            <pc:docMk/>
            <pc:sldMk cId="2618768438" sldId="314"/>
            <ac:spMk id="13" creationId="{35E28E8C-CC6C-4F7A-80C6-930DEC6DD356}"/>
          </ac:spMkLst>
        </pc:spChg>
        <pc:spChg chg="add mod">
          <ac:chgData name="xls315" userId="a3f91353-034b-4d73-b44a-fb5798c24f26" providerId="ADAL" clId="{70B26C53-66D4-46BA-B1BB-7508E1ADF093}" dt="2019-01-09T14:44:43.875" v="519" actId="2085"/>
          <ac:spMkLst>
            <pc:docMk/>
            <pc:sldMk cId="2618768438" sldId="314"/>
            <ac:spMk id="14" creationId="{23DEEBB8-9B50-4D55-9399-FE8A155227F1}"/>
          </ac:spMkLst>
        </pc:spChg>
        <pc:spChg chg="add mod">
          <ac:chgData name="xls315" userId="a3f91353-034b-4d73-b44a-fb5798c24f26" providerId="ADAL" clId="{70B26C53-66D4-46BA-B1BB-7508E1ADF093}" dt="2019-01-09T14:44:43.875" v="519" actId="2085"/>
          <ac:spMkLst>
            <pc:docMk/>
            <pc:sldMk cId="2618768438" sldId="314"/>
            <ac:spMk id="15" creationId="{0498B651-E7C8-42FB-85DF-FE482ACBDC2F}"/>
          </ac:spMkLst>
        </pc:spChg>
        <pc:spChg chg="add mod">
          <ac:chgData name="xls315" userId="a3f91353-034b-4d73-b44a-fb5798c24f26" providerId="ADAL" clId="{70B26C53-66D4-46BA-B1BB-7508E1ADF093}" dt="2019-01-09T14:44:43.875" v="519" actId="2085"/>
          <ac:spMkLst>
            <pc:docMk/>
            <pc:sldMk cId="2618768438" sldId="314"/>
            <ac:spMk id="17" creationId="{697848AA-5FBC-45C3-B9EB-EEAD4B3507D0}"/>
          </ac:spMkLst>
        </pc:spChg>
        <pc:spChg chg="add mod">
          <ac:chgData name="xls315" userId="a3f91353-034b-4d73-b44a-fb5798c24f26" providerId="ADAL" clId="{70B26C53-66D4-46BA-B1BB-7508E1ADF093}" dt="2019-01-09T14:44:43.875" v="519" actId="2085"/>
          <ac:spMkLst>
            <pc:docMk/>
            <pc:sldMk cId="2618768438" sldId="314"/>
            <ac:spMk id="18" creationId="{0BBF17B0-E17B-4BEA-889E-9E6234C4218D}"/>
          </ac:spMkLst>
        </pc:spChg>
        <pc:spChg chg="add del mod">
          <ac:chgData name="xls315" userId="a3f91353-034b-4d73-b44a-fb5798c24f26" providerId="ADAL" clId="{70B26C53-66D4-46BA-B1BB-7508E1ADF093}" dt="2019-01-09T14:22:30.379" v="265" actId="478"/>
          <ac:spMkLst>
            <pc:docMk/>
            <pc:sldMk cId="2618768438" sldId="314"/>
            <ac:spMk id="19" creationId="{40438F6B-E6E5-4409-88FB-7861BEBE079A}"/>
          </ac:spMkLst>
        </pc:spChg>
        <pc:spChg chg="add mod">
          <ac:chgData name="xls315" userId="a3f91353-034b-4d73-b44a-fb5798c24f26" providerId="ADAL" clId="{70B26C53-66D4-46BA-B1BB-7508E1ADF093}" dt="2019-01-09T14:41:56.790" v="517" actId="207"/>
          <ac:spMkLst>
            <pc:docMk/>
            <pc:sldMk cId="2618768438" sldId="314"/>
            <ac:spMk id="20" creationId="{8309130A-5FCB-4F7E-9831-D66050D45046}"/>
          </ac:spMkLst>
        </pc:spChg>
        <pc:spChg chg="add mod">
          <ac:chgData name="xls315" userId="a3f91353-034b-4d73-b44a-fb5798c24f26" providerId="ADAL" clId="{70B26C53-66D4-46BA-B1BB-7508E1ADF093}" dt="2019-01-09T14:27:22.758" v="350" actId="1076"/>
          <ac:spMkLst>
            <pc:docMk/>
            <pc:sldMk cId="2618768438" sldId="314"/>
            <ac:spMk id="24" creationId="{400ACC72-3EA6-4B44-BF0D-674AD2849C51}"/>
          </ac:spMkLst>
        </pc:spChg>
        <pc:spChg chg="add mod">
          <ac:chgData name="xls315" userId="a3f91353-034b-4d73-b44a-fb5798c24f26" providerId="ADAL" clId="{70B26C53-66D4-46BA-B1BB-7508E1ADF093}" dt="2019-01-09T14:29:19.769" v="364" actId="1076"/>
          <ac:spMkLst>
            <pc:docMk/>
            <pc:sldMk cId="2618768438" sldId="314"/>
            <ac:spMk id="30" creationId="{D80E72AC-28F0-48CA-8DD8-2915084917FA}"/>
          </ac:spMkLst>
        </pc:spChg>
        <pc:spChg chg="add mod">
          <ac:chgData name="xls315" userId="a3f91353-034b-4d73-b44a-fb5798c24f26" providerId="ADAL" clId="{70B26C53-66D4-46BA-B1BB-7508E1ADF093}" dt="2019-01-09T14:30:51.210" v="396" actId="1076"/>
          <ac:spMkLst>
            <pc:docMk/>
            <pc:sldMk cId="2618768438" sldId="314"/>
            <ac:spMk id="34" creationId="{81D66A7A-7CB9-4252-A8F8-F29A6F7E4F76}"/>
          </ac:spMkLst>
        </pc:spChg>
        <pc:spChg chg="add mod">
          <ac:chgData name="xls315" userId="a3f91353-034b-4d73-b44a-fb5798c24f26" providerId="ADAL" clId="{70B26C53-66D4-46BA-B1BB-7508E1ADF093}" dt="2019-01-09T14:31:15.113" v="426" actId="1076"/>
          <ac:spMkLst>
            <pc:docMk/>
            <pc:sldMk cId="2618768438" sldId="314"/>
            <ac:spMk id="35" creationId="{CD3416B1-33C4-4FD5-85D1-D09AE4017614}"/>
          </ac:spMkLst>
        </pc:spChg>
        <pc:spChg chg="add mod">
          <ac:chgData name="xls315" userId="a3f91353-034b-4d73-b44a-fb5798c24f26" providerId="ADAL" clId="{70B26C53-66D4-46BA-B1BB-7508E1ADF093}" dt="2019-01-09T14:42:05.370" v="518" actId="207"/>
          <ac:spMkLst>
            <pc:docMk/>
            <pc:sldMk cId="2618768438" sldId="314"/>
            <ac:spMk id="36" creationId="{52401D3F-9B60-4139-A73E-19B6B5675630}"/>
          </ac:spMkLst>
        </pc:spChg>
        <pc:spChg chg="add mod">
          <ac:chgData name="xls315" userId="a3f91353-034b-4d73-b44a-fb5798c24f26" providerId="ADAL" clId="{70B26C53-66D4-46BA-B1BB-7508E1ADF093}" dt="2019-01-09T14:37:48.945" v="479" actId="1076"/>
          <ac:spMkLst>
            <pc:docMk/>
            <pc:sldMk cId="2618768438" sldId="314"/>
            <ac:spMk id="37" creationId="{1222BFF6-8EE7-4480-B2A3-17DCCE92BAF9}"/>
          </ac:spMkLst>
        </pc:spChg>
        <pc:spChg chg="add mod">
          <ac:chgData name="xls315" userId="a3f91353-034b-4d73-b44a-fb5798c24f26" providerId="ADAL" clId="{70B26C53-66D4-46BA-B1BB-7508E1ADF093}" dt="2019-01-09T14:38:01.339" v="485"/>
          <ac:spMkLst>
            <pc:docMk/>
            <pc:sldMk cId="2618768438" sldId="314"/>
            <ac:spMk id="38" creationId="{082B527D-717F-42B5-846E-7EC08E8A3787}"/>
          </ac:spMkLst>
        </pc:spChg>
        <pc:spChg chg="add mod">
          <ac:chgData name="xls315" userId="a3f91353-034b-4d73-b44a-fb5798c24f26" providerId="ADAL" clId="{70B26C53-66D4-46BA-B1BB-7508E1ADF093}" dt="2019-01-09T14:39:48.610" v="500" actId="1076"/>
          <ac:spMkLst>
            <pc:docMk/>
            <pc:sldMk cId="2618768438" sldId="314"/>
            <ac:spMk id="47" creationId="{C1F74C4A-F505-4A77-B963-8C26CEED2C7A}"/>
          </ac:spMkLst>
        </pc:spChg>
        <pc:spChg chg="add mod ord">
          <ac:chgData name="xls315" userId="a3f91353-034b-4d73-b44a-fb5798c24f26" providerId="ADAL" clId="{70B26C53-66D4-46BA-B1BB-7508E1ADF093}" dt="2019-01-09T14:41:28.517" v="516" actId="14100"/>
          <ac:spMkLst>
            <pc:docMk/>
            <pc:sldMk cId="2618768438" sldId="314"/>
            <ac:spMk id="48" creationId="{6415C456-80C5-4ADF-9D71-F1555EF8417A}"/>
          </ac:spMkLst>
        </pc:spChg>
        <pc:picChg chg="del">
          <ac:chgData name="xls315" userId="a3f91353-034b-4d73-b44a-fb5798c24f26" providerId="ADAL" clId="{70B26C53-66D4-46BA-B1BB-7508E1ADF093}" dt="2019-01-09T14:03:40.531" v="11" actId="478"/>
          <ac:picMkLst>
            <pc:docMk/>
            <pc:sldMk cId="2618768438" sldId="314"/>
            <ac:picMk id="6" creationId="{0B014BA4-C2EF-4525-A17B-FEC8D15EC275}"/>
          </ac:picMkLst>
        </pc:picChg>
        <pc:picChg chg="mod ord">
          <ac:chgData name="xls315" userId="a3f91353-034b-4d73-b44a-fb5798c24f26" providerId="ADAL" clId="{70B26C53-66D4-46BA-B1BB-7508E1ADF093}" dt="2019-01-09T14:41:18.510" v="515" actId="167"/>
          <ac:picMkLst>
            <pc:docMk/>
            <pc:sldMk cId="2618768438" sldId="314"/>
            <ac:picMk id="8" creationId="{0554158F-7401-438B-9FB7-D653AB54BBFF}"/>
          </ac:picMkLst>
        </pc:picChg>
        <pc:picChg chg="add del">
          <ac:chgData name="xls315" userId="a3f91353-034b-4d73-b44a-fb5798c24f26" providerId="ADAL" clId="{70B26C53-66D4-46BA-B1BB-7508E1ADF093}" dt="2019-01-09T14:21:03.600" v="237"/>
          <ac:picMkLst>
            <pc:docMk/>
            <pc:sldMk cId="2618768438" sldId="314"/>
            <ac:picMk id="16" creationId="{DBF47C4F-D27F-4732-A682-5D529B95A8C2}"/>
          </ac:picMkLst>
        </pc:picChg>
        <pc:cxnChg chg="add mod">
          <ac:chgData name="xls315" userId="a3f91353-034b-4d73-b44a-fb5798c24f26" providerId="ADAL" clId="{70B26C53-66D4-46BA-B1BB-7508E1ADF093}" dt="2019-01-09T14:28:54.906" v="357" actId="692"/>
          <ac:cxnSpMkLst>
            <pc:docMk/>
            <pc:sldMk cId="2618768438" sldId="314"/>
            <ac:cxnSpMk id="5" creationId="{4842F576-6540-4131-815A-4DC26C64A81E}"/>
          </ac:cxnSpMkLst>
        </pc:cxnChg>
        <pc:cxnChg chg="add mod">
          <ac:chgData name="xls315" userId="a3f91353-034b-4d73-b44a-fb5798c24f26" providerId="ADAL" clId="{70B26C53-66D4-46BA-B1BB-7508E1ADF093}" dt="2019-01-09T14:44:54.248" v="520" actId="1076"/>
          <ac:cxnSpMkLst>
            <pc:docMk/>
            <pc:sldMk cId="2618768438" sldId="314"/>
            <ac:cxnSpMk id="21" creationId="{7B9CFACB-1992-4481-92FD-154DE0A3FB5B}"/>
          </ac:cxnSpMkLst>
        </pc:cxnChg>
        <pc:cxnChg chg="add mod">
          <ac:chgData name="xls315" userId="a3f91353-034b-4d73-b44a-fb5798c24f26" providerId="ADAL" clId="{70B26C53-66D4-46BA-B1BB-7508E1ADF093}" dt="2019-01-09T14:28:54.906" v="357" actId="692"/>
          <ac:cxnSpMkLst>
            <pc:docMk/>
            <pc:sldMk cId="2618768438" sldId="314"/>
            <ac:cxnSpMk id="25" creationId="{0EA6859D-C6FF-4622-A2AF-2F1ECEEF937A}"/>
          </ac:cxnSpMkLst>
        </pc:cxnChg>
        <pc:cxnChg chg="add mod">
          <ac:chgData name="xls315" userId="a3f91353-034b-4d73-b44a-fb5798c24f26" providerId="ADAL" clId="{70B26C53-66D4-46BA-B1BB-7508E1ADF093}" dt="2019-01-09T14:38:33.522" v="487" actId="1076"/>
          <ac:cxnSpMkLst>
            <pc:docMk/>
            <pc:sldMk cId="2618768438" sldId="314"/>
            <ac:cxnSpMk id="31" creationId="{D50B7A65-C4EE-44FB-8255-92C8EF9DA8DA}"/>
          </ac:cxnSpMkLst>
        </pc:cxnChg>
        <pc:cxnChg chg="add mod">
          <ac:chgData name="xls315" userId="a3f91353-034b-4d73-b44a-fb5798c24f26" providerId="ADAL" clId="{70B26C53-66D4-46BA-B1BB-7508E1ADF093}" dt="2019-01-09T14:38:49.560" v="491" actId="14100"/>
          <ac:cxnSpMkLst>
            <pc:docMk/>
            <pc:sldMk cId="2618768438" sldId="314"/>
            <ac:cxnSpMk id="41" creationId="{DE9EE2C3-58C6-46A0-890B-70AFAF2EE6EA}"/>
          </ac:cxnSpMkLst>
        </pc:cxnChg>
        <pc:cxnChg chg="add mod">
          <ac:chgData name="xls315" userId="a3f91353-034b-4d73-b44a-fb5798c24f26" providerId="ADAL" clId="{70B26C53-66D4-46BA-B1BB-7508E1ADF093}" dt="2019-01-09T14:39:13.182" v="495" actId="14100"/>
          <ac:cxnSpMkLst>
            <pc:docMk/>
            <pc:sldMk cId="2618768438" sldId="314"/>
            <ac:cxnSpMk id="44" creationId="{14F58F91-4B4B-440B-99E5-DA3004EB4D02}"/>
          </ac:cxnSpMkLst>
        </pc:cxnChg>
      </pc:sldChg>
      <pc:sldChg chg="addSp modSp add">
        <pc:chgData name="xls315" userId="a3f91353-034b-4d73-b44a-fb5798c24f26" providerId="ADAL" clId="{70B26C53-66D4-46BA-B1BB-7508E1ADF093}" dt="2019-01-09T14:40:59.102" v="512" actId="14100"/>
        <pc:sldMkLst>
          <pc:docMk/>
          <pc:sldMk cId="424658731" sldId="315"/>
        </pc:sldMkLst>
        <pc:spChg chg="add mod">
          <ac:chgData name="xls315" userId="a3f91353-034b-4d73-b44a-fb5798c24f26" providerId="ADAL" clId="{70B26C53-66D4-46BA-B1BB-7508E1ADF093}" dt="2019-01-09T14:40:59.102" v="512" actId="14100"/>
          <ac:spMkLst>
            <pc:docMk/>
            <pc:sldMk cId="424658731" sldId="315"/>
            <ac:spMk id="23" creationId="{808522DB-178C-43A5-8463-29D2389388F2}"/>
          </ac:spMkLst>
        </pc:spChg>
        <pc:picChg chg="ord">
          <ac:chgData name="xls315" userId="a3f91353-034b-4d73-b44a-fb5798c24f26" providerId="ADAL" clId="{70B26C53-66D4-46BA-B1BB-7508E1ADF093}" dt="2019-01-09T14:33:56.666" v="428" actId="166"/>
          <ac:picMkLst>
            <pc:docMk/>
            <pc:sldMk cId="424658731" sldId="315"/>
            <ac:picMk id="8" creationId="{0554158F-7401-438B-9FB7-D653AB54BBF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xmlns="" id="{565A64E7-9CD6-4CA0-BB1F-239A37432A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xmlns="" id="{BEC89F56-1C5B-450B-BA44-8C5C6738B526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Helvetica Neue" charset="0"/>
              </a:rPr>
              <a:t>Click to edit Master text styles</a:t>
            </a:r>
          </a:p>
          <a:p>
            <a:pPr lvl="1"/>
            <a:r>
              <a:rPr lang="zh-CN" altLang="zh-CN">
                <a:sym typeface="Helvetica Neue" charset="0"/>
              </a:rPr>
              <a:t>Second level</a:t>
            </a:r>
          </a:p>
          <a:p>
            <a:pPr lvl="2"/>
            <a:r>
              <a:rPr lang="zh-CN" altLang="zh-CN">
                <a:sym typeface="Helvetica Neue" charset="0"/>
              </a:rPr>
              <a:t>Third level</a:t>
            </a:r>
          </a:p>
          <a:p>
            <a:pPr lvl="3"/>
            <a:r>
              <a:rPr lang="zh-CN" altLang="zh-CN">
                <a:sym typeface="Helvetica Neue" charset="0"/>
              </a:rPr>
              <a:t>Fourth level</a:t>
            </a:r>
          </a:p>
          <a:p>
            <a:pPr lvl="4"/>
            <a:r>
              <a:rPr lang="zh-CN" altLang="zh-CN">
                <a:sym typeface="Helvetica Neue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47977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1pPr>
    <a:lvl2pPr indent="2286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2pPr>
    <a:lvl3pPr indent="4572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3pPr>
    <a:lvl4pPr indent="6858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4pPr>
    <a:lvl5pPr indent="9144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3920F4C-4250-4125-8984-E27C967C7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CCF65E6E-81FD-4631-BDBA-343341FD9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47937965-0035-43F3-A8F9-BA99A5C466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9E9EF52-4F49-4E83-99B3-D560C2EA920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9167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B0188C7-8DF4-45E6-BB0A-3DE8FA47D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332766E8-BF75-446A-964B-9715DDF66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553A1DE0-A6FD-4D1F-A299-AD52DB77F1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37F98A9-AC01-4E7E-B18B-4B2132907D62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796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91216533-0BD7-4F3B-AC52-7D59BF32C6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4B9DCB10-4EE5-4A4E-A344-9273E798B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36606AC1-ADDE-49A6-9E3D-5F936A1795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845B34-6C38-4E59-BC00-1EA71864404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2421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AB45643-41E5-4F8A-A3FB-70282E6F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635A896-792B-4191-811D-D0D9BE8A9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2752FF08-65C9-4F66-835B-7EDC0DD825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E1F1458-79C6-4583-A0E1-C80C10C6A81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8847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EF0F9E6-6E4E-4C9E-A98D-EF8DABD21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8D9ABEE6-AE6E-4050-8164-5EBC00252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8E786AA7-4871-4B03-B855-2BCA04E634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83B0B88-4DC4-4EC6-86F8-55029368E94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3763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57AFEB8-002C-464E-9FC8-10826243C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43C147F-0E80-4BC5-88C0-0B13AB1C0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ABE29A0D-470A-4D24-B5E4-D69B45AFA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3D4E71FC-FA32-40B2-A781-96D870E3A6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A62520-23B8-46AD-8940-4EEA7EEC196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74097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088E822-3460-4549-B734-2357F8BD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5F6B7B6-AAD1-46DE-812D-E279B2BA4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E6EF8512-4BCF-429F-98B6-A40F21E02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2E43955C-CB2E-44EA-8DEC-762EDA6D8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FF04F6E5-926D-46BC-967B-30BA700C5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A67352EA-DCBA-42ED-B669-CF6A9048E6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C4EA282-2668-4287-BDEE-E857830E752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1873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66439B8-A890-4BF3-A5FC-9269282A0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DC232DAC-B15C-46F2-8CAE-846C4A5E23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0BD16E0-1B80-40AA-8467-C47D295176A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55748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97A36CCC-2ABB-464B-82A7-289602FB00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7CFEAC-2B11-4E5C-A402-BA68D793F8D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15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4A01729-8E96-427E-B87C-84725AC1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129B704-0C29-4DA0-AAE3-8730A27EC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BD61614F-03CD-4D7C-AB94-0D8766672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5F584EEA-F424-4D5A-9512-C341C6F745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FCA25-20B2-479A-B8D0-62F026758B8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1157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AC0D9A2-D4AA-4901-B563-F938E76BA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55B52424-42FD-4880-9E96-0C7B44DF5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A9ACC898-B51A-4746-96CF-9C1B90950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FF76DA64-88F7-483C-AE16-E94C47973A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0F7210C-3339-4025-BC40-F5EE21E43CD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5093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054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ppt元素-11.png">
            <a:extLst>
              <a:ext uri="{FF2B5EF4-FFF2-40B4-BE49-F238E27FC236}">
                <a16:creationId xmlns:a16="http://schemas.microsoft.com/office/drawing/2014/main" xmlns="" id="{4CBE4F7A-DF60-480C-A0F2-6DFBCF878D1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0" name="Rectangle 2">
            <a:extLst>
              <a:ext uri="{FF2B5EF4-FFF2-40B4-BE49-F238E27FC236}">
                <a16:creationId xmlns:a16="http://schemas.microsoft.com/office/drawing/2014/main" xmlns="" id="{8C0EE73C-67BB-4C42-8BD8-750C3733AD4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 bwMode="auto">
          <a:xfrm>
            <a:off x="5975350" y="6540500"/>
            <a:ext cx="23336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25400" tIns="25400" rIns="25400" bIns="254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530DF232-72C1-474C-8BA3-44037DDFDDF9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412750" rtl="0" fontAlgn="base" hangingPunct="0">
        <a:spcBef>
          <a:spcPct val="0"/>
        </a:spcBef>
        <a:spcAft>
          <a:spcPct val="0"/>
        </a:spcAft>
        <a:defRPr sz="5600" kern="1200">
          <a:solidFill>
            <a:srgbClr val="000000"/>
          </a:solidFill>
          <a:latin typeface="+mj-lt"/>
          <a:ea typeface="+mj-ea"/>
          <a:cs typeface="+mj-cs"/>
          <a:sym typeface="Helvetica Light" charset="0"/>
        </a:defRPr>
      </a:lvl1pPr>
      <a:lvl2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2pPr>
      <a:lvl3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3pPr>
      <a:lvl4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4pPr>
      <a:lvl5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5pPr>
      <a:lvl6pPr marL="4572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6pPr>
      <a:lvl7pPr marL="9144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7pPr>
      <a:lvl8pPr marL="13716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8pPr>
      <a:lvl9pPr marL="18288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9pPr>
    </p:titleStyle>
    <p:bodyStyle>
      <a:lvl1pPr marL="317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952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1587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2222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2857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>
            <a:extLst>
              <a:ext uri="{FF2B5EF4-FFF2-40B4-BE49-F238E27FC236}">
                <a16:creationId xmlns:a16="http://schemas.microsoft.com/office/drawing/2014/main" xmlns="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688" y="2060848"/>
            <a:ext cx="5797711" cy="3853854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grpSp>
        <p:nvGrpSpPr>
          <p:cNvPr id="3" name="组合 2"/>
          <p:cNvGrpSpPr/>
          <p:nvPr/>
        </p:nvGrpSpPr>
        <p:grpSpPr>
          <a:xfrm>
            <a:off x="4655840" y="2452988"/>
            <a:ext cx="2952328" cy="3160691"/>
            <a:chOff x="3935760" y="1376772"/>
            <a:chExt cx="3816424" cy="4329648"/>
          </a:xfrm>
        </p:grpSpPr>
        <p:sp>
          <p:nvSpPr>
            <p:cNvPr id="2" name="矩形 1"/>
            <p:cNvSpPr/>
            <p:nvPr/>
          </p:nvSpPr>
          <p:spPr bwMode="auto">
            <a:xfrm>
              <a:off x="4295800" y="1484784"/>
              <a:ext cx="3240360" cy="4104456"/>
            </a:xfrm>
            <a:prstGeom prst="rect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xmlns="" id="{C49BA596-B860-41A3-9734-D1BA0CD74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7768" y="1376772"/>
              <a:ext cx="3744416" cy="216024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xmlns="" id="{C49BA596-B860-41A3-9734-D1BA0CD74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5760" y="5490396"/>
              <a:ext cx="3744416" cy="216024"/>
            </a:xfrm>
            <a:prstGeom prst="rect">
              <a:avLst/>
            </a:prstGeom>
            <a:ln>
              <a:noFill/>
            </a:ln>
            <a:effectLst/>
          </p:spPr>
        </p:pic>
      </p:grpSp>
      <p:sp>
        <p:nvSpPr>
          <p:cNvPr id="19" name="流程图: 过程 18">
            <a:extLst>
              <a:ext uri="{FF2B5EF4-FFF2-40B4-BE49-F238E27FC236}">
                <a16:creationId xmlns:a16="http://schemas.microsoft.com/office/drawing/2014/main" xmlns="" id="{DEE6F68B-D383-4456-A945-5D2426316FC6}"/>
              </a:ext>
            </a:extLst>
          </p:cNvPr>
          <p:cNvSpPr/>
          <p:nvPr/>
        </p:nvSpPr>
        <p:spPr>
          <a:xfrm>
            <a:off x="4260653" y="2201566"/>
            <a:ext cx="1310154" cy="288385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500" dirty="0"/>
              <a:t>客户端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流程图: 过程 19">
            <a:extLst>
              <a:ext uri="{FF2B5EF4-FFF2-40B4-BE49-F238E27FC236}">
                <a16:creationId xmlns:a16="http://schemas.microsoft.com/office/drawing/2014/main" xmlns="" id="{DEE6F68B-D383-4456-A945-5D2426316FC6}"/>
              </a:ext>
            </a:extLst>
          </p:cNvPr>
          <p:cNvSpPr/>
          <p:nvPr/>
        </p:nvSpPr>
        <p:spPr>
          <a:xfrm>
            <a:off x="6759796" y="2202542"/>
            <a:ext cx="1290952" cy="329296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500" dirty="0"/>
              <a:t>服务端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4942099" y="2637038"/>
            <a:ext cx="2519966" cy="700569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25" name="直接箭头连接符 24"/>
          <p:cNvCxnSpPr/>
          <p:nvPr/>
        </p:nvCxnSpPr>
        <p:spPr bwMode="auto">
          <a:xfrm flipH="1">
            <a:off x="4942099" y="3374046"/>
            <a:ext cx="2519967" cy="597977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31" name="直接箭头连接符 30"/>
          <p:cNvCxnSpPr/>
          <p:nvPr/>
        </p:nvCxnSpPr>
        <p:spPr bwMode="auto">
          <a:xfrm>
            <a:off x="4942099" y="4014951"/>
            <a:ext cx="2498957" cy="806203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32" name="流程图: 过程 31">
            <a:extLst>
              <a:ext uri="{FF2B5EF4-FFF2-40B4-BE49-F238E27FC236}">
                <a16:creationId xmlns:a16="http://schemas.microsoft.com/office/drawing/2014/main" xmlns="" id="{DEE6F68B-D383-4456-A945-5D2426316FC6}"/>
              </a:ext>
            </a:extLst>
          </p:cNvPr>
          <p:cNvSpPr/>
          <p:nvPr/>
        </p:nvSpPr>
        <p:spPr>
          <a:xfrm rot="939490">
            <a:off x="5418027" y="2680484"/>
            <a:ext cx="1368481" cy="309427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SYN(</a:t>
            </a:r>
            <a:r>
              <a:rPr lang="en-US" altLang="zh-CN" sz="1200" dirty="0" err="1"/>
              <a:t>seq</a:t>
            </a:r>
            <a:r>
              <a:rPr lang="en-US" altLang="zh-CN" sz="1200" dirty="0"/>
              <a:t> = x)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流程图: 过程 33">
            <a:extLst>
              <a:ext uri="{FF2B5EF4-FFF2-40B4-BE49-F238E27FC236}">
                <a16:creationId xmlns:a16="http://schemas.microsoft.com/office/drawing/2014/main" xmlns="" id="{DEE6F68B-D383-4456-A945-5D2426316FC6}"/>
              </a:ext>
            </a:extLst>
          </p:cNvPr>
          <p:cNvSpPr/>
          <p:nvPr/>
        </p:nvSpPr>
        <p:spPr>
          <a:xfrm rot="1059811">
            <a:off x="5124268" y="4117829"/>
            <a:ext cx="2089725" cy="309427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ACK(</a:t>
            </a:r>
            <a:r>
              <a:rPr lang="en-US" altLang="zh-CN" sz="1200" dirty="0" err="1"/>
              <a:t>ack</a:t>
            </a:r>
            <a:r>
              <a:rPr lang="en-US" altLang="zh-CN" sz="1200" dirty="0"/>
              <a:t> = y + 1)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073407" y="5500719"/>
            <a:ext cx="204760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15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次握手流程图</a:t>
            </a:r>
          </a:p>
        </p:txBody>
      </p:sp>
      <p:sp>
        <p:nvSpPr>
          <p:cNvPr id="23" name="矩形 22"/>
          <p:cNvSpPr/>
          <p:nvPr/>
        </p:nvSpPr>
        <p:spPr bwMode="auto">
          <a:xfrm>
            <a:off x="3486740" y="2644555"/>
            <a:ext cx="1440000" cy="1370396"/>
          </a:xfrm>
          <a:prstGeom prst="rect">
            <a:avLst/>
          </a:prstGeom>
          <a:solidFill>
            <a:srgbClr val="FFAF06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SYN-SEND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7462065" y="3366904"/>
            <a:ext cx="1440000" cy="1454249"/>
          </a:xfrm>
          <a:prstGeom prst="rect">
            <a:avLst/>
          </a:prstGeom>
          <a:solidFill>
            <a:srgbClr val="FFAF06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SYN-RCVD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7462065" y="4828295"/>
            <a:ext cx="1440000" cy="671965"/>
          </a:xfrm>
          <a:prstGeom prst="rect">
            <a:avLst/>
          </a:prstGeom>
          <a:solidFill>
            <a:srgbClr val="87A13E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ESTABLISHED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3490551" y="4021668"/>
            <a:ext cx="1440000" cy="1423556"/>
          </a:xfrm>
          <a:prstGeom prst="rect">
            <a:avLst/>
          </a:prstGeom>
          <a:solidFill>
            <a:srgbClr val="87A13E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ESTABLISHED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xmlns="" id="{DEE6F68B-D383-4456-A945-5D2426316FC6}"/>
              </a:ext>
            </a:extLst>
          </p:cNvPr>
          <p:cNvSpPr/>
          <p:nvPr/>
        </p:nvSpPr>
        <p:spPr>
          <a:xfrm>
            <a:off x="5171474" y="4829636"/>
            <a:ext cx="2089725" cy="309427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92D050"/>
                </a:solidFill>
              </a:rPr>
              <a:t>数据传输</a:t>
            </a:r>
            <a:endParaRPr lang="zh-CN" altLang="en-US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流程图: 过程 42">
            <a:extLst>
              <a:ext uri="{FF2B5EF4-FFF2-40B4-BE49-F238E27FC236}">
                <a16:creationId xmlns:a16="http://schemas.microsoft.com/office/drawing/2014/main" xmlns="" id="{DEE6F68B-D383-4456-A945-5D2426316FC6}"/>
              </a:ext>
            </a:extLst>
          </p:cNvPr>
          <p:cNvSpPr/>
          <p:nvPr/>
        </p:nvSpPr>
        <p:spPr>
          <a:xfrm rot="20789542">
            <a:off x="4846967" y="3402771"/>
            <a:ext cx="2411500" cy="309427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(SYN, ACK)(</a:t>
            </a:r>
            <a:r>
              <a:rPr lang="en-US" altLang="zh-CN" sz="1200" dirty="0" err="1"/>
              <a:t>seq</a:t>
            </a:r>
            <a:r>
              <a:rPr lang="en-US" altLang="zh-CN" sz="1200" dirty="0"/>
              <a:t> = y, </a:t>
            </a:r>
            <a:r>
              <a:rPr lang="en-US" altLang="zh-CN" sz="1200" dirty="0" err="1"/>
              <a:t>ack</a:t>
            </a:r>
            <a:r>
              <a:rPr lang="en-US" altLang="zh-CN" sz="1200" dirty="0"/>
              <a:t>= x + 1)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箭头连接符 43"/>
          <p:cNvCxnSpPr/>
          <p:nvPr/>
        </p:nvCxnSpPr>
        <p:spPr bwMode="auto">
          <a:xfrm flipV="1">
            <a:off x="5122082" y="5146951"/>
            <a:ext cx="2160000" cy="8251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rgbClr val="87A13E"/>
            </a:solidFill>
            <a:prstDash val="solid"/>
            <a:round/>
            <a:headEnd type="arrow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02706957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>
            <a:extLst>
              <a:ext uri="{FF2B5EF4-FFF2-40B4-BE49-F238E27FC236}">
                <a16:creationId xmlns:a16="http://schemas.microsoft.com/office/drawing/2014/main" xmlns="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634" y="2060848"/>
            <a:ext cx="5704457" cy="3853854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grpSp>
        <p:nvGrpSpPr>
          <p:cNvPr id="3" name="组合 2"/>
          <p:cNvGrpSpPr/>
          <p:nvPr/>
        </p:nvGrpSpPr>
        <p:grpSpPr>
          <a:xfrm>
            <a:off x="4655840" y="2452988"/>
            <a:ext cx="2952328" cy="3160691"/>
            <a:chOff x="3935760" y="1376772"/>
            <a:chExt cx="3816424" cy="4329648"/>
          </a:xfrm>
        </p:grpSpPr>
        <p:sp>
          <p:nvSpPr>
            <p:cNvPr id="2" name="矩形 1"/>
            <p:cNvSpPr/>
            <p:nvPr/>
          </p:nvSpPr>
          <p:spPr bwMode="auto">
            <a:xfrm>
              <a:off x="4295800" y="1484784"/>
              <a:ext cx="3240360" cy="4104456"/>
            </a:xfrm>
            <a:prstGeom prst="rect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xmlns="" id="{C49BA596-B860-41A3-9734-D1BA0CD74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7768" y="1376772"/>
              <a:ext cx="3744416" cy="216024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xmlns="" id="{C49BA596-B860-41A3-9734-D1BA0CD74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5760" y="5490396"/>
              <a:ext cx="3744416" cy="216024"/>
            </a:xfrm>
            <a:prstGeom prst="rect">
              <a:avLst/>
            </a:prstGeom>
            <a:ln>
              <a:noFill/>
            </a:ln>
            <a:effectLst/>
          </p:spPr>
        </p:pic>
      </p:grpSp>
      <p:sp>
        <p:nvSpPr>
          <p:cNvPr id="19" name="流程图: 过程 18">
            <a:extLst>
              <a:ext uri="{FF2B5EF4-FFF2-40B4-BE49-F238E27FC236}">
                <a16:creationId xmlns:a16="http://schemas.microsoft.com/office/drawing/2014/main" xmlns="" id="{DEE6F68B-D383-4456-A945-5D2426316FC6}"/>
              </a:ext>
            </a:extLst>
          </p:cNvPr>
          <p:cNvSpPr/>
          <p:nvPr/>
        </p:nvSpPr>
        <p:spPr>
          <a:xfrm>
            <a:off x="4260653" y="2201566"/>
            <a:ext cx="1310154" cy="288385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500" dirty="0"/>
              <a:t>客户端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流程图: 过程 19">
            <a:extLst>
              <a:ext uri="{FF2B5EF4-FFF2-40B4-BE49-F238E27FC236}">
                <a16:creationId xmlns:a16="http://schemas.microsoft.com/office/drawing/2014/main" xmlns="" id="{DEE6F68B-D383-4456-A945-5D2426316FC6}"/>
              </a:ext>
            </a:extLst>
          </p:cNvPr>
          <p:cNvSpPr/>
          <p:nvPr/>
        </p:nvSpPr>
        <p:spPr>
          <a:xfrm>
            <a:off x="6759796" y="2202542"/>
            <a:ext cx="1290952" cy="329296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500" dirty="0"/>
              <a:t>服务端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4942099" y="2637038"/>
            <a:ext cx="2519966" cy="700569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25" name="直接箭头连接符 24"/>
          <p:cNvCxnSpPr/>
          <p:nvPr/>
        </p:nvCxnSpPr>
        <p:spPr bwMode="auto">
          <a:xfrm flipH="1">
            <a:off x="4942099" y="3374046"/>
            <a:ext cx="2519967" cy="597977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31" name="直接箭头连接符 30"/>
          <p:cNvCxnSpPr/>
          <p:nvPr/>
        </p:nvCxnSpPr>
        <p:spPr bwMode="auto">
          <a:xfrm>
            <a:off x="4942099" y="4014951"/>
            <a:ext cx="2498957" cy="806203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32" name="流程图: 过程 31">
            <a:extLst>
              <a:ext uri="{FF2B5EF4-FFF2-40B4-BE49-F238E27FC236}">
                <a16:creationId xmlns:a16="http://schemas.microsoft.com/office/drawing/2014/main" xmlns="" id="{DEE6F68B-D383-4456-A945-5D2426316FC6}"/>
              </a:ext>
            </a:extLst>
          </p:cNvPr>
          <p:cNvSpPr/>
          <p:nvPr/>
        </p:nvSpPr>
        <p:spPr>
          <a:xfrm rot="939490">
            <a:off x="5418027" y="2680484"/>
            <a:ext cx="1368481" cy="309427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SYN(</a:t>
            </a:r>
            <a:r>
              <a:rPr lang="en-US" altLang="zh-CN" sz="1200" dirty="0" err="1"/>
              <a:t>seq</a:t>
            </a:r>
            <a:r>
              <a:rPr lang="en-US" altLang="zh-CN" sz="1200" dirty="0"/>
              <a:t> = x)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流程图: 过程 32">
            <a:extLst>
              <a:ext uri="{FF2B5EF4-FFF2-40B4-BE49-F238E27FC236}">
                <a16:creationId xmlns:a16="http://schemas.microsoft.com/office/drawing/2014/main" xmlns="" id="{DEE6F68B-D383-4456-A945-5D2426316FC6}"/>
              </a:ext>
            </a:extLst>
          </p:cNvPr>
          <p:cNvSpPr/>
          <p:nvPr/>
        </p:nvSpPr>
        <p:spPr>
          <a:xfrm rot="20789542">
            <a:off x="4846967" y="3402771"/>
            <a:ext cx="2411500" cy="309427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(SYN, ACK)(</a:t>
            </a:r>
            <a:r>
              <a:rPr lang="en-US" altLang="zh-CN" sz="1200" dirty="0" err="1"/>
              <a:t>seq</a:t>
            </a:r>
            <a:r>
              <a:rPr lang="en-US" altLang="zh-CN" sz="1200" dirty="0"/>
              <a:t> = y, </a:t>
            </a:r>
            <a:r>
              <a:rPr lang="en-US" altLang="zh-CN" sz="1200" dirty="0" err="1"/>
              <a:t>ack</a:t>
            </a:r>
            <a:r>
              <a:rPr lang="en-US" altLang="zh-CN" sz="1200" dirty="0"/>
              <a:t>= x + 1)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流程图: 过程 33">
            <a:extLst>
              <a:ext uri="{FF2B5EF4-FFF2-40B4-BE49-F238E27FC236}">
                <a16:creationId xmlns:a16="http://schemas.microsoft.com/office/drawing/2014/main" xmlns="" id="{DEE6F68B-D383-4456-A945-5D2426316FC6}"/>
              </a:ext>
            </a:extLst>
          </p:cNvPr>
          <p:cNvSpPr/>
          <p:nvPr/>
        </p:nvSpPr>
        <p:spPr>
          <a:xfrm rot="1059811">
            <a:off x="5124268" y="4117829"/>
            <a:ext cx="2089725" cy="309427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ACK(</a:t>
            </a:r>
            <a:r>
              <a:rPr lang="en-US" altLang="zh-CN" sz="1200" dirty="0" err="1"/>
              <a:t>ack</a:t>
            </a:r>
            <a:r>
              <a:rPr lang="en-US" altLang="zh-CN" sz="1200" dirty="0"/>
              <a:t> = y + 1)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260653" y="5500719"/>
            <a:ext cx="379009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500" dirty="0">
                <a:solidFill>
                  <a:schemeClr val="lt1"/>
                </a:solidFill>
              </a:rPr>
              <a:t>双方确认自己与对方的发送与接收是正常</a:t>
            </a:r>
          </a:p>
        </p:txBody>
      </p:sp>
      <p:cxnSp>
        <p:nvCxnSpPr>
          <p:cNvPr id="41" name="直接箭头连接符 40"/>
          <p:cNvCxnSpPr/>
          <p:nvPr/>
        </p:nvCxnSpPr>
        <p:spPr bwMode="auto">
          <a:xfrm flipV="1">
            <a:off x="5122082" y="5146951"/>
            <a:ext cx="2160000" cy="8251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rgbClr val="87A13E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xmlns="" id="{DEE6F68B-D383-4456-A945-5D2426316FC6}"/>
              </a:ext>
            </a:extLst>
          </p:cNvPr>
          <p:cNvSpPr/>
          <p:nvPr/>
        </p:nvSpPr>
        <p:spPr>
          <a:xfrm>
            <a:off x="5171474" y="4829636"/>
            <a:ext cx="2089725" cy="309427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92D050"/>
                </a:solidFill>
              </a:rPr>
              <a:t>数据传输</a:t>
            </a:r>
            <a:endParaRPr lang="zh-CN" altLang="en-US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流程图: 过程 21">
            <a:extLst>
              <a:ext uri="{FF2B5EF4-FFF2-40B4-BE49-F238E27FC236}">
                <a16:creationId xmlns:a16="http://schemas.microsoft.com/office/drawing/2014/main" xmlns="" id="{DEE6F68B-D383-4456-A945-5D2426316FC6}"/>
              </a:ext>
            </a:extLst>
          </p:cNvPr>
          <p:cNvSpPr/>
          <p:nvPr/>
        </p:nvSpPr>
        <p:spPr>
          <a:xfrm>
            <a:off x="7439646" y="3203123"/>
            <a:ext cx="1132826" cy="297259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92D050"/>
                </a:solidFill>
              </a:rPr>
              <a:t>确认我方</a:t>
            </a:r>
            <a:r>
              <a:rPr lang="en-US" altLang="zh-CN" sz="1200" dirty="0">
                <a:solidFill>
                  <a:srgbClr val="92D050"/>
                </a:solidFill>
              </a:rPr>
              <a:t/>
            </a:r>
            <a:br>
              <a:rPr lang="en-US" altLang="zh-CN" sz="1200" dirty="0">
                <a:solidFill>
                  <a:srgbClr val="92D050"/>
                </a:solidFill>
              </a:rPr>
            </a:br>
            <a:r>
              <a:rPr lang="zh-CN" altLang="en-US" sz="1200" dirty="0">
                <a:solidFill>
                  <a:srgbClr val="92D050"/>
                </a:solidFill>
              </a:rPr>
              <a:t>接收消息正常</a:t>
            </a:r>
            <a:endParaRPr lang="zh-CN" altLang="en-US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流程图: 过程 23">
            <a:extLst>
              <a:ext uri="{FF2B5EF4-FFF2-40B4-BE49-F238E27FC236}">
                <a16:creationId xmlns:a16="http://schemas.microsoft.com/office/drawing/2014/main" xmlns="" id="{DEE6F68B-D383-4456-A945-5D2426316FC6}"/>
              </a:ext>
            </a:extLst>
          </p:cNvPr>
          <p:cNvSpPr/>
          <p:nvPr/>
        </p:nvSpPr>
        <p:spPr>
          <a:xfrm>
            <a:off x="3331635" y="3844858"/>
            <a:ext cx="1610464" cy="297259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92D050"/>
                </a:solidFill>
              </a:rPr>
              <a:t>确认我方</a:t>
            </a:r>
            <a:r>
              <a:rPr lang="en-US" altLang="zh-CN" sz="1200" dirty="0">
                <a:solidFill>
                  <a:srgbClr val="92D050"/>
                </a:solidFill>
              </a:rPr>
              <a:t/>
            </a:r>
            <a:br>
              <a:rPr lang="en-US" altLang="zh-CN" sz="1200" dirty="0">
                <a:solidFill>
                  <a:srgbClr val="92D050"/>
                </a:solidFill>
              </a:rPr>
            </a:br>
            <a:r>
              <a:rPr lang="zh-CN" altLang="en-US" sz="1200" dirty="0">
                <a:solidFill>
                  <a:srgbClr val="92D050"/>
                </a:solidFill>
              </a:rPr>
              <a:t>发送 </a:t>
            </a:r>
            <a:r>
              <a:rPr lang="en-US" altLang="zh-CN" sz="1200" dirty="0">
                <a:solidFill>
                  <a:srgbClr val="92D050"/>
                </a:solidFill>
              </a:rPr>
              <a:t>+ </a:t>
            </a:r>
            <a:r>
              <a:rPr lang="zh-CN" altLang="en-US" sz="1200" dirty="0">
                <a:solidFill>
                  <a:srgbClr val="92D050"/>
                </a:solidFill>
              </a:rPr>
              <a:t>接收消息正常</a:t>
            </a:r>
            <a:endParaRPr lang="zh-CN" altLang="en-US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流程图: 过程 27">
            <a:extLst>
              <a:ext uri="{FF2B5EF4-FFF2-40B4-BE49-F238E27FC236}">
                <a16:creationId xmlns:a16="http://schemas.microsoft.com/office/drawing/2014/main" xmlns="" id="{DEE6F68B-D383-4456-A945-5D2426316FC6}"/>
              </a:ext>
            </a:extLst>
          </p:cNvPr>
          <p:cNvSpPr/>
          <p:nvPr/>
        </p:nvSpPr>
        <p:spPr>
          <a:xfrm>
            <a:off x="7441056" y="4666328"/>
            <a:ext cx="1595036" cy="297259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92D050"/>
                </a:solidFill>
              </a:rPr>
              <a:t>确认我方</a:t>
            </a:r>
            <a:r>
              <a:rPr lang="en-US" altLang="zh-CN" sz="1200" dirty="0">
                <a:solidFill>
                  <a:srgbClr val="92D050"/>
                </a:solidFill>
              </a:rPr>
              <a:t/>
            </a:r>
            <a:br>
              <a:rPr lang="en-US" altLang="zh-CN" sz="1200" dirty="0">
                <a:solidFill>
                  <a:srgbClr val="92D050"/>
                </a:solidFill>
              </a:rPr>
            </a:br>
            <a:r>
              <a:rPr lang="zh-CN" altLang="en-US" sz="1200" dirty="0">
                <a:solidFill>
                  <a:srgbClr val="92D050"/>
                </a:solidFill>
              </a:rPr>
              <a:t>发送 </a:t>
            </a:r>
            <a:r>
              <a:rPr lang="en-US" altLang="zh-CN" sz="1200" dirty="0">
                <a:solidFill>
                  <a:srgbClr val="92D050"/>
                </a:solidFill>
              </a:rPr>
              <a:t>+ </a:t>
            </a:r>
            <a:r>
              <a:rPr lang="zh-CN" altLang="en-US" sz="1200" dirty="0">
                <a:solidFill>
                  <a:srgbClr val="92D050"/>
                </a:solidFill>
              </a:rPr>
              <a:t>接收消息正常</a:t>
            </a:r>
            <a:endParaRPr lang="zh-CN" altLang="en-US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663898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>
            <a:extLst>
              <a:ext uri="{FF2B5EF4-FFF2-40B4-BE49-F238E27FC236}">
                <a16:creationId xmlns:a16="http://schemas.microsoft.com/office/drawing/2014/main" xmlns="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404664"/>
            <a:ext cx="7416824" cy="5832648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grpSp>
        <p:nvGrpSpPr>
          <p:cNvPr id="3" name="组合 2"/>
          <p:cNvGrpSpPr/>
          <p:nvPr/>
        </p:nvGrpSpPr>
        <p:grpSpPr>
          <a:xfrm>
            <a:off x="4583832" y="751589"/>
            <a:ext cx="2957774" cy="5355215"/>
            <a:chOff x="3935760" y="1339905"/>
            <a:chExt cx="3823464" cy="4366515"/>
          </a:xfrm>
          <a:effectLst/>
        </p:grpSpPr>
        <p:sp>
          <p:nvSpPr>
            <p:cNvPr id="2" name="矩形 1"/>
            <p:cNvSpPr/>
            <p:nvPr/>
          </p:nvSpPr>
          <p:spPr bwMode="auto">
            <a:xfrm>
              <a:off x="4295800" y="1484784"/>
              <a:ext cx="3240360" cy="4104456"/>
            </a:xfrm>
            <a:prstGeom prst="rect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xmlns="" id="{C49BA596-B860-41A3-9734-D1BA0CD74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4808" y="1339905"/>
              <a:ext cx="3744416" cy="216024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xmlns="" id="{C49BA596-B860-41A3-9734-D1BA0CD74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5760" y="5490396"/>
              <a:ext cx="3744416" cy="216024"/>
            </a:xfrm>
            <a:prstGeom prst="rect">
              <a:avLst/>
            </a:prstGeom>
            <a:ln>
              <a:noFill/>
            </a:ln>
            <a:effectLst/>
          </p:spPr>
        </p:pic>
      </p:grpSp>
      <p:sp>
        <p:nvSpPr>
          <p:cNvPr id="19" name="流程图: 过程 18">
            <a:extLst>
              <a:ext uri="{FF2B5EF4-FFF2-40B4-BE49-F238E27FC236}">
                <a16:creationId xmlns:a16="http://schemas.microsoft.com/office/drawing/2014/main" xmlns="" id="{DEE6F68B-D383-4456-A945-5D2426316FC6}"/>
              </a:ext>
            </a:extLst>
          </p:cNvPr>
          <p:cNvSpPr/>
          <p:nvPr/>
        </p:nvSpPr>
        <p:spPr>
          <a:xfrm>
            <a:off x="4188645" y="545382"/>
            <a:ext cx="1310154" cy="288385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500" dirty="0"/>
              <a:t>客户端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流程图: 过程 19">
            <a:extLst>
              <a:ext uri="{FF2B5EF4-FFF2-40B4-BE49-F238E27FC236}">
                <a16:creationId xmlns:a16="http://schemas.microsoft.com/office/drawing/2014/main" xmlns="" id="{DEE6F68B-D383-4456-A945-5D2426316FC6}"/>
              </a:ext>
            </a:extLst>
          </p:cNvPr>
          <p:cNvSpPr/>
          <p:nvPr/>
        </p:nvSpPr>
        <p:spPr>
          <a:xfrm>
            <a:off x="6687788" y="546358"/>
            <a:ext cx="1290952" cy="329296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500" dirty="0"/>
              <a:t>服务端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4883944" y="1365388"/>
            <a:ext cx="2485104" cy="688538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25" name="直接箭头连接符 24"/>
          <p:cNvCxnSpPr/>
          <p:nvPr/>
        </p:nvCxnSpPr>
        <p:spPr bwMode="auto">
          <a:xfrm flipH="1">
            <a:off x="4865485" y="2098948"/>
            <a:ext cx="2485103" cy="601707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31" name="直接箭头连接符 30"/>
          <p:cNvCxnSpPr/>
          <p:nvPr/>
        </p:nvCxnSpPr>
        <p:spPr bwMode="auto">
          <a:xfrm>
            <a:off x="4872768" y="4008487"/>
            <a:ext cx="2498957" cy="806203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32" name="流程图: 过程 31">
            <a:extLst>
              <a:ext uri="{FF2B5EF4-FFF2-40B4-BE49-F238E27FC236}">
                <a16:creationId xmlns:a16="http://schemas.microsoft.com/office/drawing/2014/main" xmlns="" id="{DEE6F68B-D383-4456-A945-5D2426316FC6}"/>
              </a:ext>
            </a:extLst>
          </p:cNvPr>
          <p:cNvSpPr/>
          <p:nvPr/>
        </p:nvSpPr>
        <p:spPr>
          <a:xfrm rot="939490">
            <a:off x="5359872" y="1408834"/>
            <a:ext cx="1368481" cy="309427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FIN(</a:t>
            </a:r>
            <a:r>
              <a:rPr lang="en-US" altLang="zh-CN" sz="1200" dirty="0" err="1"/>
              <a:t>seq</a:t>
            </a:r>
            <a:r>
              <a:rPr lang="en-US" altLang="zh-CN" sz="1200" dirty="0"/>
              <a:t> = u)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流程图: 过程 32">
            <a:extLst>
              <a:ext uri="{FF2B5EF4-FFF2-40B4-BE49-F238E27FC236}">
                <a16:creationId xmlns:a16="http://schemas.microsoft.com/office/drawing/2014/main" xmlns="" id="{DEE6F68B-D383-4456-A945-5D2426316FC6}"/>
              </a:ext>
            </a:extLst>
          </p:cNvPr>
          <p:cNvSpPr/>
          <p:nvPr/>
        </p:nvSpPr>
        <p:spPr>
          <a:xfrm rot="20789542">
            <a:off x="4771785" y="2140644"/>
            <a:ext cx="2419789" cy="309427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  ACK(</a:t>
            </a:r>
            <a:r>
              <a:rPr lang="en-US" altLang="zh-CN" sz="1200" dirty="0" err="1"/>
              <a:t>seq</a:t>
            </a:r>
            <a:r>
              <a:rPr lang="en-US" altLang="zh-CN" sz="1200" dirty="0"/>
              <a:t> = v , </a:t>
            </a:r>
            <a:r>
              <a:rPr lang="en-US" altLang="zh-CN" sz="1200" dirty="0" err="1"/>
              <a:t>ack</a:t>
            </a:r>
            <a:r>
              <a:rPr lang="en-US" altLang="zh-CN" sz="1200" dirty="0"/>
              <a:t> = u + 1)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流程图: 过程 33">
            <a:extLst>
              <a:ext uri="{FF2B5EF4-FFF2-40B4-BE49-F238E27FC236}">
                <a16:creationId xmlns:a16="http://schemas.microsoft.com/office/drawing/2014/main" xmlns="" id="{DEE6F68B-D383-4456-A945-5D2426316FC6}"/>
              </a:ext>
            </a:extLst>
          </p:cNvPr>
          <p:cNvSpPr/>
          <p:nvPr/>
        </p:nvSpPr>
        <p:spPr>
          <a:xfrm rot="1059811">
            <a:off x="5049374" y="4147165"/>
            <a:ext cx="2325699" cy="309427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ACK(</a:t>
            </a:r>
            <a:r>
              <a:rPr lang="en-US" altLang="zh-CN" sz="1200" dirty="0" err="1"/>
              <a:t>seq</a:t>
            </a:r>
            <a:r>
              <a:rPr lang="en-US" altLang="zh-CN" sz="1200" dirty="0"/>
              <a:t> = u +1 , </a:t>
            </a:r>
            <a:r>
              <a:rPr lang="en-US" altLang="zh-CN" sz="1200" dirty="0" err="1"/>
              <a:t>ack</a:t>
            </a:r>
            <a:r>
              <a:rPr lang="en-US" altLang="zh-CN" sz="1200" dirty="0"/>
              <a:t> = w + 1)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008343" y="5873651"/>
            <a:ext cx="2047601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5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4</a:t>
            </a:r>
            <a:r>
              <a:rPr lang="zh-CN" altLang="en-US" sz="15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次挥手流程图</a:t>
            </a:r>
          </a:p>
        </p:txBody>
      </p:sp>
      <p:sp>
        <p:nvSpPr>
          <p:cNvPr id="23" name="矩形 22"/>
          <p:cNvSpPr/>
          <p:nvPr/>
        </p:nvSpPr>
        <p:spPr bwMode="auto">
          <a:xfrm>
            <a:off x="3409200" y="1361306"/>
            <a:ext cx="1440000" cy="1370396"/>
          </a:xfrm>
          <a:prstGeom prst="rect">
            <a:avLst/>
          </a:prstGeom>
          <a:solidFill>
            <a:srgbClr val="FFAF06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FIN-WAIT-1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7379984" y="2053926"/>
            <a:ext cx="1440000" cy="1335168"/>
          </a:xfrm>
          <a:prstGeom prst="rect">
            <a:avLst/>
          </a:prstGeom>
          <a:solidFill>
            <a:srgbClr val="FFAF06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CLOSE-WAIT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7379984" y="1014362"/>
            <a:ext cx="1440000" cy="1046218"/>
          </a:xfrm>
          <a:prstGeom prst="rect">
            <a:avLst/>
          </a:prstGeom>
          <a:solidFill>
            <a:srgbClr val="87A13E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ESTABLISHED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3409200" y="1014288"/>
            <a:ext cx="1440000" cy="351100"/>
          </a:xfrm>
          <a:prstGeom prst="rect">
            <a:avLst/>
          </a:prstGeom>
          <a:solidFill>
            <a:srgbClr val="87A13E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ESTABLISHED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28" name="直接箭头连接符 27"/>
          <p:cNvCxnSpPr/>
          <p:nvPr/>
        </p:nvCxnSpPr>
        <p:spPr bwMode="auto">
          <a:xfrm flipV="1">
            <a:off x="5028276" y="1105037"/>
            <a:ext cx="2160000" cy="8251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rgbClr val="87A13E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29" name="流程图: 过程 28">
            <a:extLst>
              <a:ext uri="{FF2B5EF4-FFF2-40B4-BE49-F238E27FC236}">
                <a16:creationId xmlns:a16="http://schemas.microsoft.com/office/drawing/2014/main" xmlns="" id="{DEE6F68B-D383-4456-A945-5D2426316FC6}"/>
              </a:ext>
            </a:extLst>
          </p:cNvPr>
          <p:cNvSpPr/>
          <p:nvPr/>
        </p:nvSpPr>
        <p:spPr>
          <a:xfrm>
            <a:off x="5077668" y="787722"/>
            <a:ext cx="2089725" cy="309427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92D050"/>
                </a:solidFill>
              </a:rPr>
              <a:t>数据传输</a:t>
            </a:r>
            <a:endParaRPr lang="zh-CN" altLang="en-US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 bwMode="auto">
          <a:xfrm flipV="1">
            <a:off x="5028276" y="3021758"/>
            <a:ext cx="2160000" cy="8251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rgbClr val="87A13E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35" name="流程图: 过程 34">
            <a:extLst>
              <a:ext uri="{FF2B5EF4-FFF2-40B4-BE49-F238E27FC236}">
                <a16:creationId xmlns:a16="http://schemas.microsoft.com/office/drawing/2014/main" xmlns="" id="{DEE6F68B-D383-4456-A945-5D2426316FC6}"/>
              </a:ext>
            </a:extLst>
          </p:cNvPr>
          <p:cNvSpPr/>
          <p:nvPr/>
        </p:nvSpPr>
        <p:spPr>
          <a:xfrm>
            <a:off x="5077668" y="2704443"/>
            <a:ext cx="2089725" cy="309427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92D050"/>
                </a:solidFill>
              </a:rPr>
              <a:t>数据传输</a:t>
            </a:r>
            <a:endParaRPr lang="zh-CN" altLang="en-US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/>
          <p:cNvCxnSpPr/>
          <p:nvPr/>
        </p:nvCxnSpPr>
        <p:spPr bwMode="auto">
          <a:xfrm flipH="1">
            <a:off x="4879552" y="3381795"/>
            <a:ext cx="2485103" cy="601707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37" name="流程图: 过程 36">
            <a:extLst>
              <a:ext uri="{FF2B5EF4-FFF2-40B4-BE49-F238E27FC236}">
                <a16:creationId xmlns:a16="http://schemas.microsoft.com/office/drawing/2014/main" xmlns="" id="{DEE6F68B-D383-4456-A945-5D2426316FC6}"/>
              </a:ext>
            </a:extLst>
          </p:cNvPr>
          <p:cNvSpPr/>
          <p:nvPr/>
        </p:nvSpPr>
        <p:spPr>
          <a:xfrm rot="20789542">
            <a:off x="4764709" y="3401120"/>
            <a:ext cx="2613763" cy="309427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  (FIN , ACK)(</a:t>
            </a:r>
            <a:r>
              <a:rPr lang="en-US" altLang="zh-CN" sz="1200" dirty="0" err="1"/>
              <a:t>seq</a:t>
            </a:r>
            <a:r>
              <a:rPr lang="en-US" altLang="zh-CN" sz="1200" dirty="0"/>
              <a:t> = w , </a:t>
            </a:r>
            <a:r>
              <a:rPr lang="en-US" altLang="zh-CN" sz="1200" dirty="0" err="1"/>
              <a:t>ack</a:t>
            </a:r>
            <a:r>
              <a:rPr lang="en-US" altLang="zh-CN" sz="1200" dirty="0"/>
              <a:t> = u + 1)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3409200" y="2728393"/>
            <a:ext cx="1440000" cy="1299937"/>
          </a:xfrm>
          <a:prstGeom prst="rect">
            <a:avLst/>
          </a:prstGeom>
          <a:solidFill>
            <a:srgbClr val="FFAF06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FIN-WAIT-2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7379984" y="3381796"/>
            <a:ext cx="1440000" cy="1434324"/>
          </a:xfrm>
          <a:prstGeom prst="rect">
            <a:avLst/>
          </a:prstGeom>
          <a:solidFill>
            <a:srgbClr val="FFAF06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LAST-ACK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3409200" y="4015081"/>
            <a:ext cx="1440000" cy="1319171"/>
          </a:xfrm>
          <a:prstGeom prst="rect">
            <a:avLst/>
          </a:prstGeom>
          <a:solidFill>
            <a:srgbClr val="FFAF06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TIME-WAIT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3409200" y="5334252"/>
            <a:ext cx="1440000" cy="504056"/>
          </a:xfrm>
          <a:prstGeom prst="rect">
            <a:avLst/>
          </a:prstGeom>
          <a:solidFill>
            <a:srgbClr val="FE4E29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CLOSED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7379984" y="4812137"/>
            <a:ext cx="1440000" cy="1022122"/>
          </a:xfrm>
          <a:prstGeom prst="rect">
            <a:avLst/>
          </a:prstGeom>
          <a:solidFill>
            <a:srgbClr val="FE4E29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CLOSED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49" name="直接箭头连接符 48"/>
          <p:cNvCxnSpPr/>
          <p:nvPr/>
        </p:nvCxnSpPr>
        <p:spPr bwMode="auto">
          <a:xfrm flipV="1">
            <a:off x="3401721" y="2703335"/>
            <a:ext cx="1440000" cy="8251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0" name="直接箭头连接符 49"/>
          <p:cNvCxnSpPr/>
          <p:nvPr/>
        </p:nvCxnSpPr>
        <p:spPr bwMode="auto">
          <a:xfrm flipV="1">
            <a:off x="7371725" y="3388450"/>
            <a:ext cx="1440000" cy="8251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1" name="直接箭头连接符 50"/>
          <p:cNvCxnSpPr/>
          <p:nvPr/>
        </p:nvCxnSpPr>
        <p:spPr bwMode="auto">
          <a:xfrm flipV="1">
            <a:off x="3409200" y="4004361"/>
            <a:ext cx="1440000" cy="8251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52" name="流程图: 过程 51">
            <a:extLst>
              <a:ext uri="{FF2B5EF4-FFF2-40B4-BE49-F238E27FC236}">
                <a16:creationId xmlns:a16="http://schemas.microsoft.com/office/drawing/2014/main" xmlns="" id="{DEE6F68B-D383-4456-A945-5D2426316FC6}"/>
              </a:ext>
            </a:extLst>
          </p:cNvPr>
          <p:cNvSpPr/>
          <p:nvPr/>
        </p:nvSpPr>
        <p:spPr>
          <a:xfrm>
            <a:off x="2442472" y="1201422"/>
            <a:ext cx="1034400" cy="297259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bg1"/>
                </a:solidFill>
              </a:rPr>
              <a:t>主动关闭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流程图: 过程 52">
            <a:extLst>
              <a:ext uri="{FF2B5EF4-FFF2-40B4-BE49-F238E27FC236}">
                <a16:creationId xmlns:a16="http://schemas.microsoft.com/office/drawing/2014/main" xmlns="" id="{DEE6F68B-D383-4456-A945-5D2426316FC6}"/>
              </a:ext>
            </a:extLst>
          </p:cNvPr>
          <p:cNvSpPr/>
          <p:nvPr/>
        </p:nvSpPr>
        <p:spPr>
          <a:xfrm>
            <a:off x="8774713" y="3229731"/>
            <a:ext cx="921687" cy="297259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bg1"/>
                </a:solidFill>
              </a:rPr>
              <a:t>被动关闭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流程图: 过程 53">
            <a:extLst>
              <a:ext uri="{FF2B5EF4-FFF2-40B4-BE49-F238E27FC236}">
                <a16:creationId xmlns:a16="http://schemas.microsoft.com/office/drawing/2014/main" xmlns="" id="{DEE6F68B-D383-4456-A945-5D2426316FC6}"/>
              </a:ext>
            </a:extLst>
          </p:cNvPr>
          <p:cNvSpPr/>
          <p:nvPr/>
        </p:nvSpPr>
        <p:spPr>
          <a:xfrm>
            <a:off x="2279576" y="4526035"/>
            <a:ext cx="946382" cy="297259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bg1"/>
                </a:solidFill>
              </a:rPr>
              <a:t>等待</a:t>
            </a:r>
            <a:r>
              <a:rPr lang="en-US" altLang="zh-CN" sz="1200" dirty="0">
                <a:solidFill>
                  <a:schemeClr val="bg1"/>
                </a:solidFill>
              </a:rPr>
              <a:t>2MSL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肘形连接符 13"/>
          <p:cNvCxnSpPr/>
          <p:nvPr/>
        </p:nvCxnSpPr>
        <p:spPr bwMode="auto">
          <a:xfrm rot="16200000" flipH="1">
            <a:off x="2931614" y="4854885"/>
            <a:ext cx="683152" cy="272023"/>
          </a:xfrm>
          <a:prstGeom prst="bentConnector3">
            <a:avLst>
              <a:gd name="adj1" fmla="val 100194"/>
            </a:avLst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55" name="肘形连接符 54"/>
          <p:cNvCxnSpPr/>
          <p:nvPr/>
        </p:nvCxnSpPr>
        <p:spPr bwMode="auto">
          <a:xfrm rot="5400000" flipH="1" flipV="1">
            <a:off x="2873836" y="4271372"/>
            <a:ext cx="794958" cy="266574"/>
          </a:xfrm>
          <a:prstGeom prst="bentConnector3">
            <a:avLst>
              <a:gd name="adj1" fmla="val 98886"/>
            </a:avLst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91337838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图片 78">
            <a:extLst>
              <a:ext uri="{FF2B5EF4-FFF2-40B4-BE49-F238E27FC236}">
                <a16:creationId xmlns:a16="http://schemas.microsoft.com/office/drawing/2014/main" xmlns="" id="{E2D1C9F4-9C3D-45B1-AFD5-7C10A6DFE4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939" y="1719646"/>
            <a:ext cx="6444411" cy="3869594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4765E529-4A59-4ECE-9314-B29D263FFE19}"/>
              </a:ext>
            </a:extLst>
          </p:cNvPr>
          <p:cNvSpPr/>
          <p:nvPr/>
        </p:nvSpPr>
        <p:spPr bwMode="auto">
          <a:xfrm rot="10800000">
            <a:off x="6598049" y="2916099"/>
            <a:ext cx="648072" cy="506509"/>
          </a:xfrm>
          <a:prstGeom prst="rect">
            <a:avLst/>
          </a:prstGeom>
          <a:solidFill>
            <a:srgbClr val="505460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xmlns="" id="{ADC9A9BF-7504-44BC-AEED-726E4ADC2956}"/>
              </a:ext>
            </a:extLst>
          </p:cNvPr>
          <p:cNvSpPr/>
          <p:nvPr/>
        </p:nvSpPr>
        <p:spPr bwMode="auto">
          <a:xfrm>
            <a:off x="3721342" y="1916832"/>
            <a:ext cx="648072" cy="504056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空格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xmlns="" id="{7AAA25DC-23F1-4047-B85C-90717541729E}"/>
              </a:ext>
            </a:extLst>
          </p:cNvPr>
          <p:cNvSpPr/>
          <p:nvPr/>
        </p:nvSpPr>
        <p:spPr bwMode="auto">
          <a:xfrm>
            <a:off x="2713230" y="1916832"/>
            <a:ext cx="1008112" cy="504056"/>
          </a:xfrm>
          <a:prstGeom prst="rect">
            <a:avLst/>
          </a:prstGeom>
          <a:solidFill>
            <a:srgbClr val="87A13E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请求方法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xmlns="" id="{E6A040D5-86AE-4D08-87CB-86CA50F84E9F}"/>
              </a:ext>
            </a:extLst>
          </p:cNvPr>
          <p:cNvSpPr/>
          <p:nvPr/>
        </p:nvSpPr>
        <p:spPr bwMode="auto">
          <a:xfrm>
            <a:off x="2711624" y="3937000"/>
            <a:ext cx="4963734" cy="500112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CRLF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xmlns="" id="{B79A3CB5-0323-48E0-9FC3-39878229CB51}"/>
              </a:ext>
            </a:extLst>
          </p:cNvPr>
          <p:cNvSpPr/>
          <p:nvPr/>
        </p:nvSpPr>
        <p:spPr bwMode="auto">
          <a:xfrm>
            <a:off x="4366202" y="1916832"/>
            <a:ext cx="1008112" cy="504056"/>
          </a:xfrm>
          <a:prstGeom prst="rect">
            <a:avLst/>
          </a:prstGeom>
          <a:solidFill>
            <a:srgbClr val="87A13E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URL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xmlns="" id="{6C93715E-5AFD-44E7-9BC2-C0DA887AF135}"/>
              </a:ext>
            </a:extLst>
          </p:cNvPr>
          <p:cNvSpPr/>
          <p:nvPr/>
        </p:nvSpPr>
        <p:spPr bwMode="auto">
          <a:xfrm>
            <a:off x="5374314" y="1916832"/>
            <a:ext cx="648072" cy="504056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空格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xmlns="" id="{C702CE14-A385-4F9B-8E80-574B680F9DEB}"/>
              </a:ext>
            </a:extLst>
          </p:cNvPr>
          <p:cNvSpPr/>
          <p:nvPr/>
        </p:nvSpPr>
        <p:spPr bwMode="auto">
          <a:xfrm>
            <a:off x="6019174" y="1916832"/>
            <a:ext cx="1008112" cy="504056"/>
          </a:xfrm>
          <a:prstGeom prst="rect">
            <a:avLst/>
          </a:prstGeom>
          <a:solidFill>
            <a:srgbClr val="87A13E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协议版本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xmlns="" id="{3F458595-BBB6-422A-B4A5-EE5C497A5AC2}"/>
              </a:ext>
            </a:extLst>
          </p:cNvPr>
          <p:cNvSpPr/>
          <p:nvPr/>
        </p:nvSpPr>
        <p:spPr bwMode="auto">
          <a:xfrm>
            <a:off x="7027286" y="1916832"/>
            <a:ext cx="648072" cy="504056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CRLF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xmlns="" id="{60842DCB-35D3-4AF9-8C4E-EADF456FEC4D}"/>
              </a:ext>
            </a:extLst>
          </p:cNvPr>
          <p:cNvSpPr/>
          <p:nvPr/>
        </p:nvSpPr>
        <p:spPr bwMode="auto">
          <a:xfrm>
            <a:off x="4370294" y="2420740"/>
            <a:ext cx="648072" cy="504056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: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xmlns="" id="{BB0DA1DF-1197-4E2D-8F82-1E6EDFB87542}"/>
              </a:ext>
            </a:extLst>
          </p:cNvPr>
          <p:cNvSpPr/>
          <p:nvPr/>
        </p:nvSpPr>
        <p:spPr bwMode="auto">
          <a:xfrm>
            <a:off x="5021696" y="2420641"/>
            <a:ext cx="2001769" cy="504056"/>
          </a:xfrm>
          <a:prstGeom prst="rect">
            <a:avLst/>
          </a:prstGeom>
          <a:solidFill>
            <a:srgbClr val="FFAF06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值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xmlns="" id="{22FEBFDB-12E0-43DE-88E0-BFF4C94B6FEE}"/>
              </a:ext>
            </a:extLst>
          </p:cNvPr>
          <p:cNvSpPr/>
          <p:nvPr/>
        </p:nvSpPr>
        <p:spPr bwMode="auto">
          <a:xfrm>
            <a:off x="7027286" y="2420888"/>
            <a:ext cx="648072" cy="504056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CRLF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xmlns="" id="{9038F008-DF0C-4AFC-A78A-DFE4BB3DDCFA}"/>
              </a:ext>
            </a:extLst>
          </p:cNvPr>
          <p:cNvSpPr/>
          <p:nvPr/>
        </p:nvSpPr>
        <p:spPr bwMode="auto">
          <a:xfrm>
            <a:off x="4363419" y="3433861"/>
            <a:ext cx="648072" cy="504056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: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xmlns="" id="{9E18071A-C812-412C-9403-F656BF6F6B81}"/>
              </a:ext>
            </a:extLst>
          </p:cNvPr>
          <p:cNvSpPr/>
          <p:nvPr/>
        </p:nvSpPr>
        <p:spPr bwMode="auto">
          <a:xfrm>
            <a:off x="2711624" y="4437112"/>
            <a:ext cx="4963734" cy="504056"/>
          </a:xfrm>
          <a:prstGeom prst="rect">
            <a:avLst/>
          </a:prstGeom>
          <a:solidFill>
            <a:srgbClr val="2990D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请求数据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xmlns="" id="{4765E529-4A59-4ECE-9314-B29D263FFE19}"/>
              </a:ext>
            </a:extLst>
          </p:cNvPr>
          <p:cNvSpPr/>
          <p:nvPr/>
        </p:nvSpPr>
        <p:spPr bwMode="auto">
          <a:xfrm>
            <a:off x="3148379" y="2924944"/>
            <a:ext cx="648072" cy="504056"/>
          </a:xfrm>
          <a:prstGeom prst="rect">
            <a:avLst/>
          </a:prstGeom>
          <a:solidFill>
            <a:srgbClr val="505460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xmlns="" id="{CD1D7140-71FB-44E5-9E57-1EA0FC395444}"/>
              </a:ext>
            </a:extLst>
          </p:cNvPr>
          <p:cNvSpPr/>
          <p:nvPr/>
        </p:nvSpPr>
        <p:spPr bwMode="auto">
          <a:xfrm>
            <a:off x="2713229" y="2420888"/>
            <a:ext cx="1655609" cy="504056"/>
          </a:xfrm>
          <a:prstGeom prst="rect">
            <a:avLst/>
          </a:prstGeom>
          <a:solidFill>
            <a:srgbClr val="FFAF06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头部字段名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xmlns="" id="{DABA7181-CB8A-4EDD-A07C-C561AD7165B2}"/>
              </a:ext>
            </a:extLst>
          </p:cNvPr>
          <p:cNvSpPr/>
          <p:nvPr/>
        </p:nvSpPr>
        <p:spPr bwMode="auto">
          <a:xfrm>
            <a:off x="7849689" y="1916684"/>
            <a:ext cx="872126" cy="50405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请求行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xmlns="" id="{689364AF-5767-4976-A47E-56EDF0C6E921}"/>
              </a:ext>
            </a:extLst>
          </p:cNvPr>
          <p:cNvSpPr/>
          <p:nvPr/>
        </p:nvSpPr>
        <p:spPr bwMode="auto">
          <a:xfrm>
            <a:off x="7881239" y="2925533"/>
            <a:ext cx="1008112" cy="50405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请求头部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xmlns="" id="{E0E8F088-E60D-409C-A73A-D3B36653BB39}"/>
              </a:ext>
            </a:extLst>
          </p:cNvPr>
          <p:cNvSpPr/>
          <p:nvPr/>
        </p:nvSpPr>
        <p:spPr bwMode="auto">
          <a:xfrm>
            <a:off x="7863194" y="4439519"/>
            <a:ext cx="1008112" cy="50405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请求数据</a:t>
            </a:r>
          </a:p>
        </p:txBody>
      </p:sp>
      <p:sp>
        <p:nvSpPr>
          <p:cNvPr id="4" name="右大括号 3">
            <a:extLst>
              <a:ext uri="{FF2B5EF4-FFF2-40B4-BE49-F238E27FC236}">
                <a16:creationId xmlns:a16="http://schemas.microsoft.com/office/drawing/2014/main" xmlns="" id="{6BB5328E-5970-47C6-BE90-532B638150F7}"/>
              </a:ext>
            </a:extLst>
          </p:cNvPr>
          <p:cNvSpPr/>
          <p:nvPr/>
        </p:nvSpPr>
        <p:spPr bwMode="auto">
          <a:xfrm>
            <a:off x="7769276" y="2534348"/>
            <a:ext cx="187836" cy="1368152"/>
          </a:xfrm>
          <a:custGeom>
            <a:avLst/>
            <a:gdLst>
              <a:gd name="connsiteX0" fmla="*/ 0 w 187835"/>
              <a:gd name="connsiteY0" fmla="*/ 0 h 1368152"/>
              <a:gd name="connsiteX1" fmla="*/ 93918 w 187835"/>
              <a:gd name="connsiteY1" fmla="*/ 15652 h 1368152"/>
              <a:gd name="connsiteX2" fmla="*/ 93918 w 187835"/>
              <a:gd name="connsiteY2" fmla="*/ 668424 h 1368152"/>
              <a:gd name="connsiteX3" fmla="*/ 187836 w 187835"/>
              <a:gd name="connsiteY3" fmla="*/ 684076 h 1368152"/>
              <a:gd name="connsiteX4" fmla="*/ 93918 w 187835"/>
              <a:gd name="connsiteY4" fmla="*/ 699728 h 1368152"/>
              <a:gd name="connsiteX5" fmla="*/ 93918 w 187835"/>
              <a:gd name="connsiteY5" fmla="*/ 1352500 h 1368152"/>
              <a:gd name="connsiteX6" fmla="*/ 0 w 187835"/>
              <a:gd name="connsiteY6" fmla="*/ 1368152 h 1368152"/>
              <a:gd name="connsiteX7" fmla="*/ 0 w 187835"/>
              <a:gd name="connsiteY7" fmla="*/ 0 h 1368152"/>
              <a:gd name="connsiteX0" fmla="*/ 0 w 187835"/>
              <a:gd name="connsiteY0" fmla="*/ 0 h 1368152"/>
              <a:gd name="connsiteX1" fmla="*/ 93918 w 187835"/>
              <a:gd name="connsiteY1" fmla="*/ 15652 h 1368152"/>
              <a:gd name="connsiteX2" fmla="*/ 93918 w 187835"/>
              <a:gd name="connsiteY2" fmla="*/ 668424 h 1368152"/>
              <a:gd name="connsiteX3" fmla="*/ 187836 w 187835"/>
              <a:gd name="connsiteY3" fmla="*/ 684076 h 1368152"/>
              <a:gd name="connsiteX4" fmla="*/ 93918 w 187835"/>
              <a:gd name="connsiteY4" fmla="*/ 699728 h 1368152"/>
              <a:gd name="connsiteX5" fmla="*/ 93918 w 187835"/>
              <a:gd name="connsiteY5" fmla="*/ 1352500 h 1368152"/>
              <a:gd name="connsiteX6" fmla="*/ 0 w 187835"/>
              <a:gd name="connsiteY6" fmla="*/ 1368152 h 1368152"/>
              <a:gd name="connsiteX0" fmla="*/ 0 w 187836"/>
              <a:gd name="connsiteY0" fmla="*/ 0 h 1368152"/>
              <a:gd name="connsiteX1" fmla="*/ 93918 w 187836"/>
              <a:gd name="connsiteY1" fmla="*/ 15652 h 1368152"/>
              <a:gd name="connsiteX2" fmla="*/ 93918 w 187836"/>
              <a:gd name="connsiteY2" fmla="*/ 668424 h 1368152"/>
              <a:gd name="connsiteX3" fmla="*/ 187836 w 187836"/>
              <a:gd name="connsiteY3" fmla="*/ 684076 h 1368152"/>
              <a:gd name="connsiteX4" fmla="*/ 93918 w 187836"/>
              <a:gd name="connsiteY4" fmla="*/ 699728 h 1368152"/>
              <a:gd name="connsiteX5" fmla="*/ 93918 w 187836"/>
              <a:gd name="connsiteY5" fmla="*/ 1352500 h 1368152"/>
              <a:gd name="connsiteX6" fmla="*/ 0 w 187836"/>
              <a:gd name="connsiteY6" fmla="*/ 1368152 h 1368152"/>
              <a:gd name="connsiteX7" fmla="*/ 0 w 187836"/>
              <a:gd name="connsiteY7" fmla="*/ 0 h 1368152"/>
              <a:gd name="connsiteX0" fmla="*/ 0 w 187836"/>
              <a:gd name="connsiteY0" fmla="*/ 0 h 1368152"/>
              <a:gd name="connsiteX1" fmla="*/ 93918 w 187836"/>
              <a:gd name="connsiteY1" fmla="*/ 15652 h 1368152"/>
              <a:gd name="connsiteX2" fmla="*/ 93918 w 187836"/>
              <a:gd name="connsiteY2" fmla="*/ 633499 h 1368152"/>
              <a:gd name="connsiteX3" fmla="*/ 187836 w 187836"/>
              <a:gd name="connsiteY3" fmla="*/ 684076 h 1368152"/>
              <a:gd name="connsiteX4" fmla="*/ 93918 w 187836"/>
              <a:gd name="connsiteY4" fmla="*/ 699728 h 1368152"/>
              <a:gd name="connsiteX5" fmla="*/ 93918 w 187836"/>
              <a:gd name="connsiteY5" fmla="*/ 1352500 h 1368152"/>
              <a:gd name="connsiteX6" fmla="*/ 0 w 187836"/>
              <a:gd name="connsiteY6" fmla="*/ 1368152 h 1368152"/>
              <a:gd name="connsiteX0" fmla="*/ 0 w 187836"/>
              <a:gd name="connsiteY0" fmla="*/ 0 h 1368152"/>
              <a:gd name="connsiteX1" fmla="*/ 93918 w 187836"/>
              <a:gd name="connsiteY1" fmla="*/ 15652 h 1368152"/>
              <a:gd name="connsiteX2" fmla="*/ 93918 w 187836"/>
              <a:gd name="connsiteY2" fmla="*/ 668424 h 1368152"/>
              <a:gd name="connsiteX3" fmla="*/ 187836 w 187836"/>
              <a:gd name="connsiteY3" fmla="*/ 684076 h 1368152"/>
              <a:gd name="connsiteX4" fmla="*/ 93918 w 187836"/>
              <a:gd name="connsiteY4" fmla="*/ 699728 h 1368152"/>
              <a:gd name="connsiteX5" fmla="*/ 93918 w 187836"/>
              <a:gd name="connsiteY5" fmla="*/ 1352500 h 1368152"/>
              <a:gd name="connsiteX6" fmla="*/ 0 w 187836"/>
              <a:gd name="connsiteY6" fmla="*/ 1368152 h 1368152"/>
              <a:gd name="connsiteX7" fmla="*/ 0 w 187836"/>
              <a:gd name="connsiteY7" fmla="*/ 0 h 1368152"/>
              <a:gd name="connsiteX0" fmla="*/ 0 w 187836"/>
              <a:gd name="connsiteY0" fmla="*/ 0 h 1368152"/>
              <a:gd name="connsiteX1" fmla="*/ 93918 w 187836"/>
              <a:gd name="connsiteY1" fmla="*/ 15652 h 1368152"/>
              <a:gd name="connsiteX2" fmla="*/ 93918 w 187836"/>
              <a:gd name="connsiteY2" fmla="*/ 633499 h 1368152"/>
              <a:gd name="connsiteX3" fmla="*/ 187836 w 187836"/>
              <a:gd name="connsiteY3" fmla="*/ 684076 h 1368152"/>
              <a:gd name="connsiteX4" fmla="*/ 93918 w 187836"/>
              <a:gd name="connsiteY4" fmla="*/ 731478 h 1368152"/>
              <a:gd name="connsiteX5" fmla="*/ 93918 w 187836"/>
              <a:gd name="connsiteY5" fmla="*/ 1352500 h 1368152"/>
              <a:gd name="connsiteX6" fmla="*/ 0 w 187836"/>
              <a:gd name="connsiteY6" fmla="*/ 1368152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836" h="1368152" stroke="0" extrusionOk="0">
                <a:moveTo>
                  <a:pt x="0" y="0"/>
                </a:moveTo>
                <a:cubicBezTo>
                  <a:pt x="51869" y="0"/>
                  <a:pt x="93918" y="7008"/>
                  <a:pt x="93918" y="15652"/>
                </a:cubicBezTo>
                <a:lnTo>
                  <a:pt x="93918" y="668424"/>
                </a:lnTo>
                <a:cubicBezTo>
                  <a:pt x="93918" y="677068"/>
                  <a:pt x="135967" y="684076"/>
                  <a:pt x="187836" y="684076"/>
                </a:cubicBezTo>
                <a:cubicBezTo>
                  <a:pt x="135967" y="684076"/>
                  <a:pt x="93918" y="691084"/>
                  <a:pt x="93918" y="699728"/>
                </a:cubicBezTo>
                <a:lnTo>
                  <a:pt x="93918" y="1352500"/>
                </a:lnTo>
                <a:cubicBezTo>
                  <a:pt x="93918" y="1361144"/>
                  <a:pt x="51869" y="1368152"/>
                  <a:pt x="0" y="1368152"/>
                </a:cubicBezTo>
                <a:lnTo>
                  <a:pt x="0" y="0"/>
                </a:lnTo>
                <a:close/>
              </a:path>
              <a:path w="187836" h="1368152" fill="none">
                <a:moveTo>
                  <a:pt x="0" y="0"/>
                </a:moveTo>
                <a:cubicBezTo>
                  <a:pt x="51869" y="0"/>
                  <a:pt x="93918" y="7008"/>
                  <a:pt x="93918" y="15652"/>
                </a:cubicBezTo>
                <a:lnTo>
                  <a:pt x="93918" y="633499"/>
                </a:lnTo>
                <a:cubicBezTo>
                  <a:pt x="93918" y="642143"/>
                  <a:pt x="187836" y="667746"/>
                  <a:pt x="187836" y="684076"/>
                </a:cubicBezTo>
                <a:cubicBezTo>
                  <a:pt x="187836" y="700406"/>
                  <a:pt x="93918" y="722834"/>
                  <a:pt x="93918" y="731478"/>
                </a:cubicBezTo>
                <a:lnTo>
                  <a:pt x="93918" y="1352500"/>
                </a:lnTo>
                <a:cubicBezTo>
                  <a:pt x="93918" y="1361144"/>
                  <a:pt x="51869" y="1368152"/>
                  <a:pt x="0" y="1368152"/>
                </a:cubicBezTo>
              </a:path>
            </a:pathLst>
          </a:cu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xmlns="" id="{E51BE21F-652A-4A4C-B1FB-63B87926C658}"/>
              </a:ext>
            </a:extLst>
          </p:cNvPr>
          <p:cNvSpPr/>
          <p:nvPr/>
        </p:nvSpPr>
        <p:spPr bwMode="auto">
          <a:xfrm>
            <a:off x="4045378" y="2924944"/>
            <a:ext cx="1008112" cy="50405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…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xmlns="" id="{276C898D-0BD3-4299-A808-9012AD9385A2}"/>
              </a:ext>
            </a:extLst>
          </p:cNvPr>
          <p:cNvSpPr/>
          <p:nvPr/>
        </p:nvSpPr>
        <p:spPr>
          <a:xfrm>
            <a:off x="4688940" y="5122059"/>
            <a:ext cx="2047601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5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HTTP</a:t>
            </a:r>
            <a:r>
              <a:rPr lang="zh-CN" altLang="en-US" sz="15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请求报文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BB0DA1DF-1197-4E2D-8F82-1E6EDFB87542}"/>
              </a:ext>
            </a:extLst>
          </p:cNvPr>
          <p:cNvSpPr/>
          <p:nvPr/>
        </p:nvSpPr>
        <p:spPr bwMode="auto">
          <a:xfrm>
            <a:off x="5017157" y="3431815"/>
            <a:ext cx="2006182" cy="504056"/>
          </a:xfrm>
          <a:prstGeom prst="rect">
            <a:avLst/>
          </a:prstGeom>
          <a:solidFill>
            <a:srgbClr val="FFAF06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值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CD1D7140-71FB-44E5-9E57-1EA0FC395444}"/>
              </a:ext>
            </a:extLst>
          </p:cNvPr>
          <p:cNvSpPr/>
          <p:nvPr/>
        </p:nvSpPr>
        <p:spPr bwMode="auto">
          <a:xfrm>
            <a:off x="2707809" y="3433861"/>
            <a:ext cx="1655609" cy="504056"/>
          </a:xfrm>
          <a:prstGeom prst="rect">
            <a:avLst/>
          </a:prstGeom>
          <a:solidFill>
            <a:srgbClr val="FFAF06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头部字段名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22FEBFDB-12E0-43DE-88E0-BFF4C94B6FEE}"/>
              </a:ext>
            </a:extLst>
          </p:cNvPr>
          <p:cNvSpPr/>
          <p:nvPr/>
        </p:nvSpPr>
        <p:spPr bwMode="auto">
          <a:xfrm>
            <a:off x="7025312" y="3431815"/>
            <a:ext cx="650046" cy="504056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CRLF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7AAA25DC-23F1-4047-B85C-90717541729E}"/>
              </a:ext>
            </a:extLst>
          </p:cNvPr>
          <p:cNvSpPr/>
          <p:nvPr/>
        </p:nvSpPr>
        <p:spPr bwMode="auto">
          <a:xfrm>
            <a:off x="2707808" y="1915689"/>
            <a:ext cx="4970579" cy="1513959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98819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图片 78">
            <a:extLst>
              <a:ext uri="{FF2B5EF4-FFF2-40B4-BE49-F238E27FC236}">
                <a16:creationId xmlns:a16="http://schemas.microsoft.com/office/drawing/2014/main" xmlns="" id="{E2D1C9F4-9C3D-45B1-AFD5-7C10A6DFE4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939" y="1719646"/>
            <a:ext cx="6444411" cy="3869594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sp>
        <p:nvSpPr>
          <p:cNvPr id="41" name="矩形 40">
            <a:extLst>
              <a:ext uri="{FF2B5EF4-FFF2-40B4-BE49-F238E27FC236}">
                <a16:creationId xmlns:a16="http://schemas.microsoft.com/office/drawing/2014/main" xmlns="" id="{ADC9A9BF-7504-44BC-AEED-726E4ADC2956}"/>
              </a:ext>
            </a:extLst>
          </p:cNvPr>
          <p:cNvSpPr/>
          <p:nvPr/>
        </p:nvSpPr>
        <p:spPr bwMode="auto">
          <a:xfrm>
            <a:off x="3721342" y="1916832"/>
            <a:ext cx="648072" cy="504056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空格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xmlns="" id="{7AAA25DC-23F1-4047-B85C-90717541729E}"/>
              </a:ext>
            </a:extLst>
          </p:cNvPr>
          <p:cNvSpPr/>
          <p:nvPr/>
        </p:nvSpPr>
        <p:spPr bwMode="auto">
          <a:xfrm>
            <a:off x="2722019" y="1916304"/>
            <a:ext cx="1008112" cy="504056"/>
          </a:xfrm>
          <a:prstGeom prst="rect">
            <a:avLst/>
          </a:prstGeom>
          <a:solidFill>
            <a:srgbClr val="87A13E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协议版本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xmlns="" id="{E6A040D5-86AE-4D08-87CB-86CA50F84E9F}"/>
              </a:ext>
            </a:extLst>
          </p:cNvPr>
          <p:cNvSpPr/>
          <p:nvPr/>
        </p:nvSpPr>
        <p:spPr bwMode="auto">
          <a:xfrm>
            <a:off x="2720646" y="3932648"/>
            <a:ext cx="4952738" cy="504056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CRLF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xmlns="" id="{B79A3CB5-0323-48E0-9FC3-39878229CB51}"/>
              </a:ext>
            </a:extLst>
          </p:cNvPr>
          <p:cNvSpPr/>
          <p:nvPr/>
        </p:nvSpPr>
        <p:spPr bwMode="auto">
          <a:xfrm>
            <a:off x="4366202" y="1916832"/>
            <a:ext cx="914194" cy="504056"/>
          </a:xfrm>
          <a:prstGeom prst="rect">
            <a:avLst/>
          </a:prstGeom>
          <a:solidFill>
            <a:srgbClr val="87A13E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状态码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xmlns="" id="{6C93715E-5AFD-44E7-9BC2-C0DA887AF135}"/>
              </a:ext>
            </a:extLst>
          </p:cNvPr>
          <p:cNvSpPr/>
          <p:nvPr/>
        </p:nvSpPr>
        <p:spPr bwMode="auto">
          <a:xfrm>
            <a:off x="5284821" y="1919443"/>
            <a:ext cx="648072" cy="504056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空格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xmlns="" id="{C702CE14-A385-4F9B-8E80-574B680F9DEB}"/>
              </a:ext>
            </a:extLst>
          </p:cNvPr>
          <p:cNvSpPr/>
          <p:nvPr/>
        </p:nvSpPr>
        <p:spPr bwMode="auto">
          <a:xfrm>
            <a:off x="5932894" y="1916832"/>
            <a:ext cx="1094392" cy="504056"/>
          </a:xfrm>
          <a:prstGeom prst="rect">
            <a:avLst/>
          </a:prstGeom>
          <a:solidFill>
            <a:srgbClr val="87A13E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状态码描述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xmlns="" id="{3F458595-BBB6-422A-B4A5-EE5C497A5AC2}"/>
              </a:ext>
            </a:extLst>
          </p:cNvPr>
          <p:cNvSpPr/>
          <p:nvPr/>
        </p:nvSpPr>
        <p:spPr bwMode="auto">
          <a:xfrm>
            <a:off x="7027286" y="1916832"/>
            <a:ext cx="648072" cy="504056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CRLF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xmlns="" id="{22FEBFDB-12E0-43DE-88E0-BFF4C94B6FEE}"/>
              </a:ext>
            </a:extLst>
          </p:cNvPr>
          <p:cNvSpPr/>
          <p:nvPr/>
        </p:nvSpPr>
        <p:spPr bwMode="auto">
          <a:xfrm>
            <a:off x="7027286" y="2420888"/>
            <a:ext cx="648072" cy="504056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CRLF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xmlns="" id="{9038F008-DF0C-4AFC-A78A-DFE4BB3DDCFA}"/>
              </a:ext>
            </a:extLst>
          </p:cNvPr>
          <p:cNvSpPr/>
          <p:nvPr/>
        </p:nvSpPr>
        <p:spPr bwMode="auto">
          <a:xfrm>
            <a:off x="4362003" y="3431404"/>
            <a:ext cx="648072" cy="504056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: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xmlns="" id="{9E18071A-C812-412C-9403-F656BF6F6B81}"/>
              </a:ext>
            </a:extLst>
          </p:cNvPr>
          <p:cNvSpPr/>
          <p:nvPr/>
        </p:nvSpPr>
        <p:spPr bwMode="auto">
          <a:xfrm>
            <a:off x="2720646" y="4436649"/>
            <a:ext cx="4952738" cy="504056"/>
          </a:xfrm>
          <a:prstGeom prst="rect">
            <a:avLst/>
          </a:prstGeom>
          <a:solidFill>
            <a:srgbClr val="2990D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lt1"/>
                </a:solidFill>
              </a:rPr>
              <a:t>响应</a:t>
            </a:r>
            <a:r>
              <a:rPr lang="zh-CN" altLang="en-US" sz="1400" dirty="0">
                <a:solidFill>
                  <a:schemeClr val="bg1"/>
                </a:solidFill>
              </a:rPr>
              <a:t>数据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xmlns="" id="{CD1D7140-71FB-44E5-9E57-1EA0FC395444}"/>
              </a:ext>
            </a:extLst>
          </p:cNvPr>
          <p:cNvSpPr/>
          <p:nvPr/>
        </p:nvSpPr>
        <p:spPr bwMode="auto">
          <a:xfrm>
            <a:off x="2717897" y="2420640"/>
            <a:ext cx="1655609" cy="504056"/>
          </a:xfrm>
          <a:prstGeom prst="rect">
            <a:avLst/>
          </a:prstGeom>
          <a:solidFill>
            <a:srgbClr val="FFAF06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头部字段名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xmlns="" id="{DABA7181-CB8A-4EDD-A07C-C561AD7165B2}"/>
              </a:ext>
            </a:extLst>
          </p:cNvPr>
          <p:cNvSpPr/>
          <p:nvPr/>
        </p:nvSpPr>
        <p:spPr bwMode="auto">
          <a:xfrm>
            <a:off x="7849689" y="1916684"/>
            <a:ext cx="872126" cy="50405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状态行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xmlns="" id="{689364AF-5767-4976-A47E-56EDF0C6E921}"/>
              </a:ext>
            </a:extLst>
          </p:cNvPr>
          <p:cNvSpPr/>
          <p:nvPr/>
        </p:nvSpPr>
        <p:spPr bwMode="auto">
          <a:xfrm>
            <a:off x="7881239" y="2925533"/>
            <a:ext cx="1008112" cy="50405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响应头部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xmlns="" id="{E0E8F088-E60D-409C-A73A-D3B36653BB39}"/>
              </a:ext>
            </a:extLst>
          </p:cNvPr>
          <p:cNvSpPr/>
          <p:nvPr/>
        </p:nvSpPr>
        <p:spPr bwMode="auto">
          <a:xfrm>
            <a:off x="7863194" y="4439519"/>
            <a:ext cx="1008112" cy="50405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lt1"/>
                </a:solidFill>
              </a:rPr>
              <a:t>响应</a:t>
            </a:r>
            <a:r>
              <a:rPr lang="zh-CN" altLang="en-US" sz="1400" dirty="0">
                <a:solidFill>
                  <a:schemeClr val="bg1"/>
                </a:solidFill>
              </a:rPr>
              <a:t>数据</a:t>
            </a:r>
          </a:p>
        </p:txBody>
      </p:sp>
      <p:sp>
        <p:nvSpPr>
          <p:cNvPr id="4" name="右大括号 3">
            <a:extLst>
              <a:ext uri="{FF2B5EF4-FFF2-40B4-BE49-F238E27FC236}">
                <a16:creationId xmlns:a16="http://schemas.microsoft.com/office/drawing/2014/main" xmlns="" id="{6BB5328E-5970-47C6-BE90-532B638150F7}"/>
              </a:ext>
            </a:extLst>
          </p:cNvPr>
          <p:cNvSpPr/>
          <p:nvPr/>
        </p:nvSpPr>
        <p:spPr bwMode="auto">
          <a:xfrm>
            <a:off x="7769276" y="2534348"/>
            <a:ext cx="187836" cy="1368152"/>
          </a:xfrm>
          <a:custGeom>
            <a:avLst/>
            <a:gdLst>
              <a:gd name="connsiteX0" fmla="*/ 0 w 187835"/>
              <a:gd name="connsiteY0" fmla="*/ 0 h 1368152"/>
              <a:gd name="connsiteX1" fmla="*/ 93918 w 187835"/>
              <a:gd name="connsiteY1" fmla="*/ 15652 h 1368152"/>
              <a:gd name="connsiteX2" fmla="*/ 93918 w 187835"/>
              <a:gd name="connsiteY2" fmla="*/ 668424 h 1368152"/>
              <a:gd name="connsiteX3" fmla="*/ 187836 w 187835"/>
              <a:gd name="connsiteY3" fmla="*/ 684076 h 1368152"/>
              <a:gd name="connsiteX4" fmla="*/ 93918 w 187835"/>
              <a:gd name="connsiteY4" fmla="*/ 699728 h 1368152"/>
              <a:gd name="connsiteX5" fmla="*/ 93918 w 187835"/>
              <a:gd name="connsiteY5" fmla="*/ 1352500 h 1368152"/>
              <a:gd name="connsiteX6" fmla="*/ 0 w 187835"/>
              <a:gd name="connsiteY6" fmla="*/ 1368152 h 1368152"/>
              <a:gd name="connsiteX7" fmla="*/ 0 w 187835"/>
              <a:gd name="connsiteY7" fmla="*/ 0 h 1368152"/>
              <a:gd name="connsiteX0" fmla="*/ 0 w 187835"/>
              <a:gd name="connsiteY0" fmla="*/ 0 h 1368152"/>
              <a:gd name="connsiteX1" fmla="*/ 93918 w 187835"/>
              <a:gd name="connsiteY1" fmla="*/ 15652 h 1368152"/>
              <a:gd name="connsiteX2" fmla="*/ 93918 w 187835"/>
              <a:gd name="connsiteY2" fmla="*/ 668424 h 1368152"/>
              <a:gd name="connsiteX3" fmla="*/ 187836 w 187835"/>
              <a:gd name="connsiteY3" fmla="*/ 684076 h 1368152"/>
              <a:gd name="connsiteX4" fmla="*/ 93918 w 187835"/>
              <a:gd name="connsiteY4" fmla="*/ 699728 h 1368152"/>
              <a:gd name="connsiteX5" fmla="*/ 93918 w 187835"/>
              <a:gd name="connsiteY5" fmla="*/ 1352500 h 1368152"/>
              <a:gd name="connsiteX6" fmla="*/ 0 w 187835"/>
              <a:gd name="connsiteY6" fmla="*/ 1368152 h 1368152"/>
              <a:gd name="connsiteX0" fmla="*/ 0 w 187836"/>
              <a:gd name="connsiteY0" fmla="*/ 0 h 1368152"/>
              <a:gd name="connsiteX1" fmla="*/ 93918 w 187836"/>
              <a:gd name="connsiteY1" fmla="*/ 15652 h 1368152"/>
              <a:gd name="connsiteX2" fmla="*/ 93918 w 187836"/>
              <a:gd name="connsiteY2" fmla="*/ 668424 h 1368152"/>
              <a:gd name="connsiteX3" fmla="*/ 187836 w 187836"/>
              <a:gd name="connsiteY3" fmla="*/ 684076 h 1368152"/>
              <a:gd name="connsiteX4" fmla="*/ 93918 w 187836"/>
              <a:gd name="connsiteY4" fmla="*/ 699728 h 1368152"/>
              <a:gd name="connsiteX5" fmla="*/ 93918 w 187836"/>
              <a:gd name="connsiteY5" fmla="*/ 1352500 h 1368152"/>
              <a:gd name="connsiteX6" fmla="*/ 0 w 187836"/>
              <a:gd name="connsiteY6" fmla="*/ 1368152 h 1368152"/>
              <a:gd name="connsiteX7" fmla="*/ 0 w 187836"/>
              <a:gd name="connsiteY7" fmla="*/ 0 h 1368152"/>
              <a:gd name="connsiteX0" fmla="*/ 0 w 187836"/>
              <a:gd name="connsiteY0" fmla="*/ 0 h 1368152"/>
              <a:gd name="connsiteX1" fmla="*/ 93918 w 187836"/>
              <a:gd name="connsiteY1" fmla="*/ 15652 h 1368152"/>
              <a:gd name="connsiteX2" fmla="*/ 93918 w 187836"/>
              <a:gd name="connsiteY2" fmla="*/ 633499 h 1368152"/>
              <a:gd name="connsiteX3" fmla="*/ 187836 w 187836"/>
              <a:gd name="connsiteY3" fmla="*/ 684076 h 1368152"/>
              <a:gd name="connsiteX4" fmla="*/ 93918 w 187836"/>
              <a:gd name="connsiteY4" fmla="*/ 699728 h 1368152"/>
              <a:gd name="connsiteX5" fmla="*/ 93918 w 187836"/>
              <a:gd name="connsiteY5" fmla="*/ 1352500 h 1368152"/>
              <a:gd name="connsiteX6" fmla="*/ 0 w 187836"/>
              <a:gd name="connsiteY6" fmla="*/ 1368152 h 1368152"/>
              <a:gd name="connsiteX0" fmla="*/ 0 w 187836"/>
              <a:gd name="connsiteY0" fmla="*/ 0 h 1368152"/>
              <a:gd name="connsiteX1" fmla="*/ 93918 w 187836"/>
              <a:gd name="connsiteY1" fmla="*/ 15652 h 1368152"/>
              <a:gd name="connsiteX2" fmla="*/ 93918 w 187836"/>
              <a:gd name="connsiteY2" fmla="*/ 668424 h 1368152"/>
              <a:gd name="connsiteX3" fmla="*/ 187836 w 187836"/>
              <a:gd name="connsiteY3" fmla="*/ 684076 h 1368152"/>
              <a:gd name="connsiteX4" fmla="*/ 93918 w 187836"/>
              <a:gd name="connsiteY4" fmla="*/ 699728 h 1368152"/>
              <a:gd name="connsiteX5" fmla="*/ 93918 w 187836"/>
              <a:gd name="connsiteY5" fmla="*/ 1352500 h 1368152"/>
              <a:gd name="connsiteX6" fmla="*/ 0 w 187836"/>
              <a:gd name="connsiteY6" fmla="*/ 1368152 h 1368152"/>
              <a:gd name="connsiteX7" fmla="*/ 0 w 187836"/>
              <a:gd name="connsiteY7" fmla="*/ 0 h 1368152"/>
              <a:gd name="connsiteX0" fmla="*/ 0 w 187836"/>
              <a:gd name="connsiteY0" fmla="*/ 0 h 1368152"/>
              <a:gd name="connsiteX1" fmla="*/ 93918 w 187836"/>
              <a:gd name="connsiteY1" fmla="*/ 15652 h 1368152"/>
              <a:gd name="connsiteX2" fmla="*/ 93918 w 187836"/>
              <a:gd name="connsiteY2" fmla="*/ 633499 h 1368152"/>
              <a:gd name="connsiteX3" fmla="*/ 187836 w 187836"/>
              <a:gd name="connsiteY3" fmla="*/ 684076 h 1368152"/>
              <a:gd name="connsiteX4" fmla="*/ 93918 w 187836"/>
              <a:gd name="connsiteY4" fmla="*/ 731478 h 1368152"/>
              <a:gd name="connsiteX5" fmla="*/ 93918 w 187836"/>
              <a:gd name="connsiteY5" fmla="*/ 1352500 h 1368152"/>
              <a:gd name="connsiteX6" fmla="*/ 0 w 187836"/>
              <a:gd name="connsiteY6" fmla="*/ 1368152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836" h="1368152" stroke="0" extrusionOk="0">
                <a:moveTo>
                  <a:pt x="0" y="0"/>
                </a:moveTo>
                <a:cubicBezTo>
                  <a:pt x="51869" y="0"/>
                  <a:pt x="93918" y="7008"/>
                  <a:pt x="93918" y="15652"/>
                </a:cubicBezTo>
                <a:lnTo>
                  <a:pt x="93918" y="668424"/>
                </a:lnTo>
                <a:cubicBezTo>
                  <a:pt x="93918" y="677068"/>
                  <a:pt x="135967" y="684076"/>
                  <a:pt x="187836" y="684076"/>
                </a:cubicBezTo>
                <a:cubicBezTo>
                  <a:pt x="135967" y="684076"/>
                  <a:pt x="93918" y="691084"/>
                  <a:pt x="93918" y="699728"/>
                </a:cubicBezTo>
                <a:lnTo>
                  <a:pt x="93918" y="1352500"/>
                </a:lnTo>
                <a:cubicBezTo>
                  <a:pt x="93918" y="1361144"/>
                  <a:pt x="51869" y="1368152"/>
                  <a:pt x="0" y="1368152"/>
                </a:cubicBezTo>
                <a:lnTo>
                  <a:pt x="0" y="0"/>
                </a:lnTo>
                <a:close/>
              </a:path>
              <a:path w="187836" h="1368152" fill="none">
                <a:moveTo>
                  <a:pt x="0" y="0"/>
                </a:moveTo>
                <a:cubicBezTo>
                  <a:pt x="51869" y="0"/>
                  <a:pt x="93918" y="7008"/>
                  <a:pt x="93918" y="15652"/>
                </a:cubicBezTo>
                <a:lnTo>
                  <a:pt x="93918" y="633499"/>
                </a:lnTo>
                <a:cubicBezTo>
                  <a:pt x="93918" y="642143"/>
                  <a:pt x="187836" y="667746"/>
                  <a:pt x="187836" y="684076"/>
                </a:cubicBezTo>
                <a:cubicBezTo>
                  <a:pt x="187836" y="700406"/>
                  <a:pt x="93918" y="722834"/>
                  <a:pt x="93918" y="731478"/>
                </a:cubicBezTo>
                <a:lnTo>
                  <a:pt x="93918" y="1352500"/>
                </a:lnTo>
                <a:cubicBezTo>
                  <a:pt x="93918" y="1361144"/>
                  <a:pt x="51869" y="1368152"/>
                  <a:pt x="0" y="1368152"/>
                </a:cubicBezTo>
              </a:path>
            </a:pathLst>
          </a:cu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xmlns="" id="{E51BE21F-652A-4A4C-B1FB-63B87926C658}"/>
              </a:ext>
            </a:extLst>
          </p:cNvPr>
          <p:cNvSpPr/>
          <p:nvPr/>
        </p:nvSpPr>
        <p:spPr bwMode="auto">
          <a:xfrm>
            <a:off x="4045378" y="2924944"/>
            <a:ext cx="1008112" cy="50405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…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xmlns="" id="{276C898D-0BD3-4299-A808-9012AD9385A2}"/>
              </a:ext>
            </a:extLst>
          </p:cNvPr>
          <p:cNvSpPr/>
          <p:nvPr/>
        </p:nvSpPr>
        <p:spPr>
          <a:xfrm>
            <a:off x="4688940" y="5122059"/>
            <a:ext cx="2047601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5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HTTP</a:t>
            </a:r>
            <a:r>
              <a:rPr lang="zh-CN" altLang="en-US" sz="15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响应报文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CD1D7140-71FB-44E5-9E57-1EA0FC395444}"/>
              </a:ext>
            </a:extLst>
          </p:cNvPr>
          <p:cNvSpPr/>
          <p:nvPr/>
        </p:nvSpPr>
        <p:spPr bwMode="auto">
          <a:xfrm>
            <a:off x="2719426" y="3429185"/>
            <a:ext cx="1655609" cy="504056"/>
          </a:xfrm>
          <a:prstGeom prst="rect">
            <a:avLst/>
          </a:prstGeom>
          <a:solidFill>
            <a:srgbClr val="FFAF06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头部字段名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xmlns="" id="{60842DCB-35D3-4AF9-8C4E-EADF456FEC4D}"/>
              </a:ext>
            </a:extLst>
          </p:cNvPr>
          <p:cNvSpPr/>
          <p:nvPr/>
        </p:nvSpPr>
        <p:spPr bwMode="auto">
          <a:xfrm>
            <a:off x="4370294" y="2420740"/>
            <a:ext cx="648072" cy="504056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: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BB0DA1DF-1197-4E2D-8F82-1E6EDFB87542}"/>
              </a:ext>
            </a:extLst>
          </p:cNvPr>
          <p:cNvSpPr/>
          <p:nvPr/>
        </p:nvSpPr>
        <p:spPr bwMode="auto">
          <a:xfrm>
            <a:off x="5021696" y="2420641"/>
            <a:ext cx="2001769" cy="504056"/>
          </a:xfrm>
          <a:prstGeom prst="rect">
            <a:avLst/>
          </a:prstGeom>
          <a:solidFill>
            <a:srgbClr val="FFAF06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值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BB0DA1DF-1197-4E2D-8F82-1E6EDFB87542}"/>
              </a:ext>
            </a:extLst>
          </p:cNvPr>
          <p:cNvSpPr/>
          <p:nvPr/>
        </p:nvSpPr>
        <p:spPr bwMode="auto">
          <a:xfrm>
            <a:off x="5017157" y="3431815"/>
            <a:ext cx="2006182" cy="504056"/>
          </a:xfrm>
          <a:prstGeom prst="rect">
            <a:avLst/>
          </a:prstGeom>
          <a:solidFill>
            <a:srgbClr val="FFAF06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值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xmlns="" id="{22FEBFDB-12E0-43DE-88E0-BFF4C94B6FEE}"/>
              </a:ext>
            </a:extLst>
          </p:cNvPr>
          <p:cNvSpPr/>
          <p:nvPr/>
        </p:nvSpPr>
        <p:spPr bwMode="auto">
          <a:xfrm>
            <a:off x="7025312" y="3425895"/>
            <a:ext cx="648072" cy="50405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CRLF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7AAA25DC-23F1-4047-B85C-90717541729E}"/>
              </a:ext>
            </a:extLst>
          </p:cNvPr>
          <p:cNvSpPr/>
          <p:nvPr/>
        </p:nvSpPr>
        <p:spPr bwMode="auto">
          <a:xfrm>
            <a:off x="2719427" y="2426110"/>
            <a:ext cx="4958961" cy="1513959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7AAA25DC-23F1-4047-B85C-90717541729E}"/>
              </a:ext>
            </a:extLst>
          </p:cNvPr>
          <p:cNvSpPr/>
          <p:nvPr/>
        </p:nvSpPr>
        <p:spPr bwMode="auto">
          <a:xfrm>
            <a:off x="2719426" y="1915689"/>
            <a:ext cx="4958961" cy="1513959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97121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图片 135">
            <a:extLst>
              <a:ext uri="{FF2B5EF4-FFF2-40B4-BE49-F238E27FC236}">
                <a16:creationId xmlns:a16="http://schemas.microsoft.com/office/drawing/2014/main" xmlns="" id="{E2D1C9F4-9C3D-45B1-AFD5-7C10A6DFE4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0704" y="-2403648"/>
            <a:ext cx="12617072" cy="15553728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sp>
        <p:nvSpPr>
          <p:cNvPr id="48" name="矩形 47">
            <a:extLst>
              <a:ext uri="{FF2B5EF4-FFF2-40B4-BE49-F238E27FC236}">
                <a16:creationId xmlns:a16="http://schemas.microsoft.com/office/drawing/2014/main" xmlns="" id="{6415C456-80C5-4ADF-9D71-F1555EF8417A}"/>
              </a:ext>
            </a:extLst>
          </p:cNvPr>
          <p:cNvSpPr/>
          <p:nvPr/>
        </p:nvSpPr>
        <p:spPr bwMode="auto">
          <a:xfrm>
            <a:off x="7527262" y="3844980"/>
            <a:ext cx="2753995" cy="3117336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" name="流程图: 终止 2">
            <a:extLst>
              <a:ext uri="{FF2B5EF4-FFF2-40B4-BE49-F238E27FC236}">
                <a16:creationId xmlns:a16="http://schemas.microsoft.com/office/drawing/2014/main" xmlns="" id="{28A2712F-D7BB-49AB-8BA9-66570E032AC4}"/>
              </a:ext>
            </a:extLst>
          </p:cNvPr>
          <p:cNvSpPr/>
          <p:nvPr/>
        </p:nvSpPr>
        <p:spPr bwMode="auto">
          <a:xfrm>
            <a:off x="4367600" y="-2199674"/>
            <a:ext cx="1575174" cy="396000"/>
          </a:xfrm>
          <a:prstGeom prst="flowChartTerminator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700" dirty="0">
                <a:solidFill>
                  <a:schemeClr val="bg1"/>
                </a:solidFill>
              </a:rPr>
              <a:t>CLOSED</a:t>
            </a:r>
            <a:endParaRPr lang="zh-CN" altLang="en-US" sz="1700" dirty="0">
              <a:solidFill>
                <a:schemeClr val="bg1"/>
              </a:solidFill>
            </a:endParaRPr>
          </a:p>
        </p:txBody>
      </p:sp>
      <p:sp>
        <p:nvSpPr>
          <p:cNvPr id="7" name="流程图: 终止 6">
            <a:extLst>
              <a:ext uri="{FF2B5EF4-FFF2-40B4-BE49-F238E27FC236}">
                <a16:creationId xmlns:a16="http://schemas.microsoft.com/office/drawing/2014/main" xmlns="" id="{68265EB3-3203-4C69-ABD8-9B4B94B45016}"/>
              </a:ext>
            </a:extLst>
          </p:cNvPr>
          <p:cNvSpPr/>
          <p:nvPr/>
        </p:nvSpPr>
        <p:spPr bwMode="auto">
          <a:xfrm>
            <a:off x="4367599" y="-71368"/>
            <a:ext cx="1575175" cy="396000"/>
          </a:xfrm>
          <a:prstGeom prst="flowChartTerminator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700" dirty="0">
                <a:solidFill>
                  <a:schemeClr val="bg1"/>
                </a:solidFill>
              </a:rPr>
              <a:t>LISTEN</a:t>
            </a:r>
            <a:endParaRPr lang="zh-CN" altLang="en-US" sz="1700" dirty="0">
              <a:solidFill>
                <a:schemeClr val="bg1"/>
              </a:solidFill>
            </a:endParaRPr>
          </a:p>
        </p:txBody>
      </p:sp>
      <p:sp>
        <p:nvSpPr>
          <p:cNvPr id="9" name="流程图: 终止 8">
            <a:extLst>
              <a:ext uri="{FF2B5EF4-FFF2-40B4-BE49-F238E27FC236}">
                <a16:creationId xmlns:a16="http://schemas.microsoft.com/office/drawing/2014/main" xmlns="" id="{5A78EDE1-14C6-4896-B022-6A874065200C}"/>
              </a:ext>
            </a:extLst>
          </p:cNvPr>
          <p:cNvSpPr/>
          <p:nvPr/>
        </p:nvSpPr>
        <p:spPr bwMode="auto">
          <a:xfrm>
            <a:off x="914373" y="2043033"/>
            <a:ext cx="1574727" cy="396000"/>
          </a:xfrm>
          <a:prstGeom prst="flowChartTerminator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700" dirty="0">
                <a:solidFill>
                  <a:schemeClr val="bg1"/>
                </a:solidFill>
              </a:rPr>
              <a:t>SYN_RCVD</a:t>
            </a:r>
            <a:endParaRPr lang="zh-CN" altLang="en-US" sz="1700" dirty="0">
              <a:solidFill>
                <a:schemeClr val="bg1"/>
              </a:solidFill>
            </a:endParaRPr>
          </a:p>
        </p:txBody>
      </p:sp>
      <p:sp>
        <p:nvSpPr>
          <p:cNvPr id="10" name="流程图: 终止 9">
            <a:extLst>
              <a:ext uri="{FF2B5EF4-FFF2-40B4-BE49-F238E27FC236}">
                <a16:creationId xmlns:a16="http://schemas.microsoft.com/office/drawing/2014/main" xmlns="" id="{087324AD-1D8D-4491-AED4-CABDEF8EC56D}"/>
              </a:ext>
            </a:extLst>
          </p:cNvPr>
          <p:cNvSpPr/>
          <p:nvPr/>
        </p:nvSpPr>
        <p:spPr bwMode="auto">
          <a:xfrm>
            <a:off x="7868989" y="2043504"/>
            <a:ext cx="1512168" cy="396000"/>
          </a:xfrm>
          <a:prstGeom prst="flowChartTerminator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700" dirty="0">
                <a:solidFill>
                  <a:schemeClr val="bg1"/>
                </a:solidFill>
              </a:rPr>
              <a:t>SYN_SEND</a:t>
            </a:r>
            <a:endParaRPr lang="zh-CN" altLang="en-US" sz="1700" dirty="0">
              <a:solidFill>
                <a:schemeClr val="bg1"/>
              </a:solidFill>
            </a:endParaRPr>
          </a:p>
        </p:txBody>
      </p:sp>
      <p:sp>
        <p:nvSpPr>
          <p:cNvPr id="11" name="流程图: 终止 10">
            <a:extLst>
              <a:ext uri="{FF2B5EF4-FFF2-40B4-BE49-F238E27FC236}">
                <a16:creationId xmlns:a16="http://schemas.microsoft.com/office/drawing/2014/main" xmlns="" id="{1B7442A7-29B0-44B2-B42A-731599828A44}"/>
              </a:ext>
            </a:extLst>
          </p:cNvPr>
          <p:cNvSpPr/>
          <p:nvPr/>
        </p:nvSpPr>
        <p:spPr bwMode="auto">
          <a:xfrm>
            <a:off x="7739915" y="4173821"/>
            <a:ext cx="1747436" cy="396000"/>
          </a:xfrm>
          <a:prstGeom prst="flowChartTerminator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700" dirty="0">
                <a:solidFill>
                  <a:schemeClr val="bg1"/>
                </a:solidFill>
              </a:rPr>
              <a:t>CLOSE_WAIT</a:t>
            </a:r>
            <a:endParaRPr lang="zh-CN" altLang="en-US" sz="1700" dirty="0">
              <a:solidFill>
                <a:schemeClr val="bg1"/>
              </a:solidFill>
            </a:endParaRPr>
          </a:p>
        </p:txBody>
      </p:sp>
      <p:sp>
        <p:nvSpPr>
          <p:cNvPr id="12" name="流程图: 终止 11">
            <a:extLst>
              <a:ext uri="{FF2B5EF4-FFF2-40B4-BE49-F238E27FC236}">
                <a16:creationId xmlns:a16="http://schemas.microsoft.com/office/drawing/2014/main" xmlns="" id="{7C6E238D-E596-49A8-88D6-C7824CB86730}"/>
              </a:ext>
            </a:extLst>
          </p:cNvPr>
          <p:cNvSpPr/>
          <p:nvPr/>
        </p:nvSpPr>
        <p:spPr bwMode="auto">
          <a:xfrm>
            <a:off x="7820824" y="6296676"/>
            <a:ext cx="1584176" cy="396000"/>
          </a:xfrm>
          <a:prstGeom prst="flowChartTerminator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700" dirty="0">
                <a:solidFill>
                  <a:schemeClr val="bg1"/>
                </a:solidFill>
              </a:rPr>
              <a:t>LAST_ACK</a:t>
            </a:r>
            <a:endParaRPr lang="zh-CN" altLang="en-US" sz="1700" dirty="0">
              <a:solidFill>
                <a:schemeClr val="bg1"/>
              </a:solidFill>
            </a:endParaRPr>
          </a:p>
        </p:txBody>
      </p:sp>
      <p:sp>
        <p:nvSpPr>
          <p:cNvPr id="13" name="流程图: 终止 12">
            <a:extLst>
              <a:ext uri="{FF2B5EF4-FFF2-40B4-BE49-F238E27FC236}">
                <a16:creationId xmlns:a16="http://schemas.microsoft.com/office/drawing/2014/main" xmlns="" id="{35E28E8C-CC6C-4F7A-80C6-930DEC6DD356}"/>
              </a:ext>
            </a:extLst>
          </p:cNvPr>
          <p:cNvSpPr/>
          <p:nvPr/>
        </p:nvSpPr>
        <p:spPr bwMode="auto">
          <a:xfrm>
            <a:off x="4264085" y="4174437"/>
            <a:ext cx="1912715" cy="396000"/>
          </a:xfrm>
          <a:prstGeom prst="flowChartTerminator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700" dirty="0">
                <a:solidFill>
                  <a:schemeClr val="bg1"/>
                </a:solidFill>
              </a:rPr>
              <a:t>ESTABLISHED</a:t>
            </a:r>
            <a:endParaRPr lang="zh-CN" altLang="en-US" sz="1700" dirty="0">
              <a:solidFill>
                <a:schemeClr val="bg1"/>
              </a:solidFill>
            </a:endParaRPr>
          </a:p>
        </p:txBody>
      </p:sp>
      <p:sp>
        <p:nvSpPr>
          <p:cNvPr id="14" name="流程图: 终止 13">
            <a:extLst>
              <a:ext uri="{FF2B5EF4-FFF2-40B4-BE49-F238E27FC236}">
                <a16:creationId xmlns:a16="http://schemas.microsoft.com/office/drawing/2014/main" xmlns="" id="{23DEEBB8-9B50-4D55-9399-FE8A155227F1}"/>
              </a:ext>
            </a:extLst>
          </p:cNvPr>
          <p:cNvSpPr/>
          <p:nvPr/>
        </p:nvSpPr>
        <p:spPr bwMode="auto">
          <a:xfrm>
            <a:off x="4367599" y="6273398"/>
            <a:ext cx="1575175" cy="396000"/>
          </a:xfrm>
          <a:prstGeom prst="flowChartTerminator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700" dirty="0">
                <a:solidFill>
                  <a:schemeClr val="bg1"/>
                </a:solidFill>
              </a:rPr>
              <a:t>CLOSING</a:t>
            </a:r>
            <a:endParaRPr lang="zh-CN" altLang="en-US" sz="1700" dirty="0">
              <a:solidFill>
                <a:schemeClr val="bg1"/>
              </a:solidFill>
            </a:endParaRPr>
          </a:p>
        </p:txBody>
      </p:sp>
      <p:sp>
        <p:nvSpPr>
          <p:cNvPr id="15" name="流程图: 终止 14">
            <a:extLst>
              <a:ext uri="{FF2B5EF4-FFF2-40B4-BE49-F238E27FC236}">
                <a16:creationId xmlns:a16="http://schemas.microsoft.com/office/drawing/2014/main" xmlns="" id="{0498B651-E7C8-42FB-85DF-FE482ACBDC2F}"/>
              </a:ext>
            </a:extLst>
          </p:cNvPr>
          <p:cNvSpPr/>
          <p:nvPr/>
        </p:nvSpPr>
        <p:spPr bwMode="auto">
          <a:xfrm>
            <a:off x="914374" y="6282636"/>
            <a:ext cx="1575175" cy="396000"/>
          </a:xfrm>
          <a:prstGeom prst="flowChartTerminator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700" dirty="0">
                <a:solidFill>
                  <a:schemeClr val="bg1"/>
                </a:solidFill>
              </a:rPr>
              <a:t>FIN_WAIT_1</a:t>
            </a:r>
            <a:endParaRPr lang="zh-CN" altLang="en-US" sz="1700" dirty="0">
              <a:solidFill>
                <a:schemeClr val="bg1"/>
              </a:solidFill>
            </a:endParaRPr>
          </a:p>
        </p:txBody>
      </p:sp>
      <p:sp>
        <p:nvSpPr>
          <p:cNvPr id="17" name="流程图: 终止 16">
            <a:extLst>
              <a:ext uri="{FF2B5EF4-FFF2-40B4-BE49-F238E27FC236}">
                <a16:creationId xmlns:a16="http://schemas.microsoft.com/office/drawing/2014/main" xmlns="" id="{697848AA-5FBC-45C3-B9EB-EEAD4B3507D0}"/>
              </a:ext>
            </a:extLst>
          </p:cNvPr>
          <p:cNvSpPr/>
          <p:nvPr/>
        </p:nvSpPr>
        <p:spPr bwMode="auto">
          <a:xfrm>
            <a:off x="914373" y="8393900"/>
            <a:ext cx="1575175" cy="396000"/>
          </a:xfrm>
          <a:prstGeom prst="flowChartTerminator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700" dirty="0">
                <a:solidFill>
                  <a:schemeClr val="bg1"/>
                </a:solidFill>
              </a:rPr>
              <a:t>FIN_WAIT_2</a:t>
            </a:r>
            <a:endParaRPr lang="zh-CN" altLang="en-US" sz="1700" dirty="0">
              <a:solidFill>
                <a:schemeClr val="bg1"/>
              </a:solidFill>
            </a:endParaRPr>
          </a:p>
        </p:txBody>
      </p:sp>
      <p:sp>
        <p:nvSpPr>
          <p:cNvPr id="18" name="流程图: 终止 17">
            <a:extLst>
              <a:ext uri="{FF2B5EF4-FFF2-40B4-BE49-F238E27FC236}">
                <a16:creationId xmlns:a16="http://schemas.microsoft.com/office/drawing/2014/main" xmlns="" id="{0BBF17B0-E17B-4BEA-889E-9E6234C4218D}"/>
              </a:ext>
            </a:extLst>
          </p:cNvPr>
          <p:cNvSpPr/>
          <p:nvPr/>
        </p:nvSpPr>
        <p:spPr bwMode="auto">
          <a:xfrm>
            <a:off x="4359711" y="8392617"/>
            <a:ext cx="1575175" cy="396000"/>
          </a:xfrm>
          <a:prstGeom prst="flowChartTerminator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700" dirty="0">
                <a:solidFill>
                  <a:schemeClr val="bg1"/>
                </a:solidFill>
              </a:rPr>
              <a:t>TIME_WAIT</a:t>
            </a:r>
            <a:endParaRPr lang="zh-CN" altLang="en-US" sz="1700" dirty="0">
              <a:solidFill>
                <a:schemeClr val="bg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8309130A-5FCB-4F7E-9831-D66050D45046}"/>
              </a:ext>
            </a:extLst>
          </p:cNvPr>
          <p:cNvSpPr/>
          <p:nvPr/>
        </p:nvSpPr>
        <p:spPr>
          <a:xfrm>
            <a:off x="3034779" y="-1148742"/>
            <a:ext cx="1903578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appl:</a:t>
            </a:r>
            <a:r>
              <a:rPr lang="zh-CN" altLang="en-US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被动打开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xmlns="" id="{4842F576-6540-4131-815A-4DC26C64A81E}"/>
              </a:ext>
            </a:extLst>
          </p:cNvPr>
          <p:cNvCxnSpPr>
            <a:cxnSpLocks/>
          </p:cNvCxnSpPr>
          <p:nvPr/>
        </p:nvCxnSpPr>
        <p:spPr bwMode="auto">
          <a:xfrm>
            <a:off x="5155186" y="-1803674"/>
            <a:ext cx="0" cy="1732306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sm"/>
            <a:tailEnd type="arrow" w="sm" len="sm"/>
          </a:ln>
          <a:effectLst>
            <a:outerShdw blurRad="12700" dist="12700" dir="5400000" algn="ctr" rotWithShape="0">
              <a:srgbClr val="0070C0">
                <a:alpha val="50000"/>
              </a:srgbClr>
            </a:outerShdw>
          </a:effectLst>
        </p:spPr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xmlns="" id="{7B9CFACB-1992-4481-92FD-154DE0A3FB5B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 bwMode="auto">
          <a:xfrm flipH="1">
            <a:off x="1701737" y="126632"/>
            <a:ext cx="2665862" cy="1916401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sm"/>
            <a:tailEnd type="arrow" w="sm" len="sm"/>
          </a:ln>
          <a:effectLst>
            <a:outerShdw blurRad="12700" dist="12700" dir="5400000" algn="ctr" rotWithShape="0">
              <a:srgbClr val="0070C0">
                <a:alpha val="50000"/>
              </a:srgbClr>
            </a:outerShdw>
          </a:effectLst>
        </p:spPr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400ACC72-3EA6-4B44-BF0D-674AD2849C51}"/>
              </a:ext>
            </a:extLst>
          </p:cNvPr>
          <p:cNvSpPr/>
          <p:nvPr/>
        </p:nvSpPr>
        <p:spPr>
          <a:xfrm rot="19492139">
            <a:off x="1415424" y="657022"/>
            <a:ext cx="3132156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recv</a:t>
            </a:r>
            <a:r>
              <a:rPr lang="en-US" altLang="zh-CN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: SYN; send: SYN, ACK</a:t>
            </a:r>
            <a:endParaRPr lang="zh-CN" altLang="en-US" sz="1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xmlns="" id="{0EA6859D-C6FF-4622-A2AF-2F1ECEEF937A}"/>
              </a:ext>
            </a:extLst>
          </p:cNvPr>
          <p:cNvCxnSpPr>
            <a:cxnSpLocks/>
          </p:cNvCxnSpPr>
          <p:nvPr/>
        </p:nvCxnSpPr>
        <p:spPr bwMode="auto">
          <a:xfrm>
            <a:off x="2401450" y="2364800"/>
            <a:ext cx="1958261" cy="1908022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sm"/>
            <a:tailEnd type="arrow" w="sm" len="sm"/>
          </a:ln>
          <a:effectLst>
            <a:outerShdw blurRad="12700" dist="12700" dir="5400000" algn="ctr" rotWithShape="0">
              <a:srgbClr val="0070C0">
                <a:alpha val="50000"/>
              </a:srgbClr>
            </a:outerShdw>
          </a:effectLst>
        </p:spPr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D80E72AC-28F0-48CA-8DD8-2915084917FA}"/>
              </a:ext>
            </a:extLst>
          </p:cNvPr>
          <p:cNvSpPr/>
          <p:nvPr/>
        </p:nvSpPr>
        <p:spPr>
          <a:xfrm rot="2590761">
            <a:off x="2915709" y="2939475"/>
            <a:ext cx="1240822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recv</a:t>
            </a:r>
            <a:r>
              <a:rPr lang="en-US" altLang="zh-CN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: ACK</a:t>
            </a:r>
            <a:endParaRPr lang="zh-CN" altLang="en-US" sz="1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xmlns="" id="{D50B7A65-C4EE-44FB-8255-92C8EF9DA8DA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 bwMode="auto">
          <a:xfrm flipV="1">
            <a:off x="6176800" y="4371821"/>
            <a:ext cx="1563115" cy="616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sm"/>
            <a:tailEnd type="arrow" w="sm" len="sm"/>
          </a:ln>
          <a:effectLst>
            <a:outerShdw blurRad="12700" dist="12700" dir="5400000" algn="ctr" rotWithShape="0">
              <a:srgbClr val="0070C0">
                <a:alpha val="50000"/>
              </a:srgbClr>
            </a:outerShdw>
          </a:effectLst>
        </p:spPr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xmlns="" id="{81D66A7A-7CB9-4252-A8F8-F29A6F7E4F76}"/>
              </a:ext>
            </a:extLst>
          </p:cNvPr>
          <p:cNvSpPr/>
          <p:nvPr/>
        </p:nvSpPr>
        <p:spPr>
          <a:xfrm>
            <a:off x="6176801" y="3950006"/>
            <a:ext cx="1240822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recv</a:t>
            </a:r>
            <a:r>
              <a:rPr lang="en-US" altLang="zh-CN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: FIN</a:t>
            </a:r>
            <a:endParaRPr lang="zh-CN" altLang="en-US" sz="1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CD3416B1-33C4-4FD5-85D1-D09AE4017614}"/>
              </a:ext>
            </a:extLst>
          </p:cNvPr>
          <p:cNvSpPr/>
          <p:nvPr/>
        </p:nvSpPr>
        <p:spPr>
          <a:xfrm>
            <a:off x="6176801" y="4411968"/>
            <a:ext cx="1240822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send: ACK</a:t>
            </a:r>
            <a:endParaRPr lang="zh-CN" altLang="en-US" sz="1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xmlns="" id="{52401D3F-9B60-4139-A73E-19B6B5675630}"/>
              </a:ext>
            </a:extLst>
          </p:cNvPr>
          <p:cNvSpPr/>
          <p:nvPr/>
        </p:nvSpPr>
        <p:spPr>
          <a:xfrm>
            <a:off x="8733232" y="5106351"/>
            <a:ext cx="1379539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</a:t>
            </a:r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close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1222BFF6-8EE7-4480-B2A3-17DCCE92BAF9}"/>
              </a:ext>
            </a:extLst>
          </p:cNvPr>
          <p:cNvSpPr/>
          <p:nvPr/>
        </p:nvSpPr>
        <p:spPr>
          <a:xfrm>
            <a:off x="8214489" y="7056666"/>
            <a:ext cx="1379539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BDFFC3"/>
                </a:solidFill>
                <a:latin typeface="+mn-lt"/>
                <a:ea typeface="+mn-ea"/>
                <a:cs typeface="+mn-cs"/>
              </a:rPr>
              <a:t>被动</a:t>
            </a:r>
            <a:r>
              <a:rPr lang="zh-CN" altLang="en-US" sz="1600" dirty="0" smtClean="0">
                <a:solidFill>
                  <a:srgbClr val="BDFFC3"/>
                </a:solidFill>
                <a:latin typeface="+mn-lt"/>
                <a:ea typeface="+mn-ea"/>
                <a:cs typeface="+mn-cs"/>
              </a:rPr>
              <a:t>关闭</a:t>
            </a:r>
            <a:endParaRPr lang="zh-CN" altLang="en-US" sz="1600" dirty="0">
              <a:solidFill>
                <a:srgbClr val="BDFFC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xmlns="" id="{082B527D-717F-42B5-846E-7EC08E8A3787}"/>
              </a:ext>
            </a:extLst>
          </p:cNvPr>
          <p:cNvSpPr/>
          <p:nvPr/>
        </p:nvSpPr>
        <p:spPr>
          <a:xfrm>
            <a:off x="7935303" y="2491432"/>
            <a:ext cx="1379539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BDFFC3"/>
                </a:solidFill>
                <a:latin typeface="+mn-lt"/>
                <a:ea typeface="+mn-ea"/>
                <a:cs typeface="+mn-cs"/>
              </a:rPr>
              <a:t>主动打开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xmlns="" id="{DE9EE2C3-58C6-46A0-890B-70AFAF2EE6EA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 bwMode="auto">
          <a:xfrm flipH="1">
            <a:off x="8612912" y="4569821"/>
            <a:ext cx="721" cy="1726855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sm"/>
            <a:tailEnd type="arrow" w="sm" len="sm"/>
          </a:ln>
          <a:effectLst>
            <a:outerShdw blurRad="12700" dist="12700" dir="5400000" algn="ctr" rotWithShape="0">
              <a:srgbClr val="0070C0">
                <a:alpha val="50000"/>
              </a:srgbClr>
            </a:outerShdw>
          </a:effectLst>
        </p:spPr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xmlns="" id="{14F58F91-4B4B-440B-99E5-DA3004EB4D02}"/>
              </a:ext>
            </a:extLst>
          </p:cNvPr>
          <p:cNvCxnSpPr>
            <a:cxnSpLocks/>
            <a:stCxn id="12" idx="3"/>
          </p:cNvCxnSpPr>
          <p:nvPr/>
        </p:nvCxnSpPr>
        <p:spPr bwMode="auto">
          <a:xfrm flipV="1">
            <a:off x="9405000" y="6480636"/>
            <a:ext cx="2604449" cy="14040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sm"/>
            <a:tailEnd type="arrow" w="sm" len="sm"/>
          </a:ln>
          <a:effectLst>
            <a:outerShdw blurRad="12700" dist="12700" dir="5400000" algn="ctr" rotWithShape="0">
              <a:srgbClr val="0070C0">
                <a:alpha val="50000"/>
              </a:srgbClr>
            </a:outerShdw>
          </a:effectLst>
        </p:spPr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xmlns="" id="{C1F74C4A-F505-4A77-B963-8C26CEED2C7A}"/>
              </a:ext>
            </a:extLst>
          </p:cNvPr>
          <p:cNvSpPr/>
          <p:nvPr/>
        </p:nvSpPr>
        <p:spPr>
          <a:xfrm>
            <a:off x="10474752" y="6033036"/>
            <a:ext cx="1240822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recv</a:t>
            </a:r>
            <a:r>
              <a:rPr lang="en-US" altLang="zh-CN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: ACK</a:t>
            </a:r>
            <a:endParaRPr lang="zh-CN" altLang="en-US" sz="1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52401D3F-9B60-4139-A73E-19B6B5675630}"/>
              </a:ext>
            </a:extLst>
          </p:cNvPr>
          <p:cNvSpPr/>
          <p:nvPr/>
        </p:nvSpPr>
        <p:spPr>
          <a:xfrm>
            <a:off x="8715230" y="5467555"/>
            <a:ext cx="1379539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chemeClr val="lt1"/>
                </a:solidFill>
              </a:rPr>
              <a:t>send</a:t>
            </a:r>
            <a:r>
              <a:rPr lang="en-US" altLang="zh-CN" sz="1600" dirty="0">
                <a:solidFill>
                  <a:schemeClr val="lt1"/>
                </a:solidFill>
              </a:rPr>
              <a:t>: FIN</a:t>
            </a:r>
            <a:endParaRPr lang="zh-CN" altLang="en-US" sz="1600" dirty="0">
              <a:solidFill>
                <a:schemeClr val="lt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xmlns="" id="{52401D3F-9B60-4139-A73E-19B6B5675630}"/>
              </a:ext>
            </a:extLst>
          </p:cNvPr>
          <p:cNvSpPr/>
          <p:nvPr/>
        </p:nvSpPr>
        <p:spPr>
          <a:xfrm rot="3249137">
            <a:off x="6414177" y="119042"/>
            <a:ext cx="1379539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send: SYN</a:t>
            </a:r>
            <a:endParaRPr lang="zh-CN" altLang="en-US" sz="1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52401D3F-9B60-4139-A73E-19B6B5675630}"/>
              </a:ext>
            </a:extLst>
          </p:cNvPr>
          <p:cNvSpPr/>
          <p:nvPr/>
        </p:nvSpPr>
        <p:spPr>
          <a:xfrm rot="3249137">
            <a:off x="6659539" y="-124954"/>
            <a:ext cx="1735447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</a:t>
            </a:r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主动打开</a:t>
            </a:r>
            <a:endParaRPr lang="en-US" altLang="zh-CN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xmlns="" id="{4842F576-6540-4131-815A-4DC26C64A81E}"/>
              </a:ext>
            </a:extLst>
          </p:cNvPr>
          <p:cNvCxnSpPr>
            <a:cxnSpLocks/>
            <a:endCxn id="10" idx="0"/>
          </p:cNvCxnSpPr>
          <p:nvPr/>
        </p:nvCxnSpPr>
        <p:spPr bwMode="auto">
          <a:xfrm>
            <a:off x="5900315" y="-1875279"/>
            <a:ext cx="2724758" cy="3918783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sm" len="sm"/>
          </a:ln>
          <a:effectLst>
            <a:outerShdw blurRad="12700" dist="12700" dir="5400000" algn="ctr" rotWithShape="0">
              <a:srgbClr val="0070C0">
                <a:alpha val="50000"/>
              </a:srgbClr>
            </a:outerShdw>
          </a:effectLst>
        </p:spPr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52401D3F-9B60-4139-A73E-19B6B5675630}"/>
              </a:ext>
            </a:extLst>
          </p:cNvPr>
          <p:cNvSpPr/>
          <p:nvPr/>
        </p:nvSpPr>
        <p:spPr>
          <a:xfrm rot="19075591">
            <a:off x="5235134" y="3015528"/>
            <a:ext cx="2872373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recv</a:t>
            </a:r>
            <a:r>
              <a:rPr lang="en-US" altLang="zh-CN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SYN, ACK; send: ACK</a:t>
            </a:r>
            <a:endParaRPr lang="zh-CN" altLang="en-US" sz="1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xmlns="" id="{4842F576-6540-4131-815A-4DC26C64A81E}"/>
              </a:ext>
            </a:extLst>
          </p:cNvPr>
          <p:cNvCxnSpPr>
            <a:cxnSpLocks/>
          </p:cNvCxnSpPr>
          <p:nvPr/>
        </p:nvCxnSpPr>
        <p:spPr bwMode="auto">
          <a:xfrm flipH="1">
            <a:off x="5890723" y="2364800"/>
            <a:ext cx="2013374" cy="1801559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sm" len="sm"/>
          </a:ln>
          <a:effectLst>
            <a:outerShdw blurRad="12700" dist="12700" dir="5400000" algn="ctr" rotWithShape="0">
              <a:srgbClr val="0070C0">
                <a:alpha val="50000"/>
              </a:srgbClr>
            </a:outerShdw>
          </a:effectLst>
        </p:spPr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xmlns="" id="{4842F576-6540-4131-815A-4DC26C64A81E}"/>
              </a:ext>
            </a:extLst>
          </p:cNvPr>
          <p:cNvCxnSpPr>
            <a:cxnSpLocks/>
          </p:cNvCxnSpPr>
          <p:nvPr/>
        </p:nvCxnSpPr>
        <p:spPr bwMode="auto">
          <a:xfrm flipH="1">
            <a:off x="2360377" y="4522101"/>
            <a:ext cx="2013374" cy="1801559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sm" len="sm"/>
          </a:ln>
          <a:effectLst>
            <a:outerShdw blurRad="12700" dist="12700" dir="5400000" algn="ctr" rotWithShape="0">
              <a:srgbClr val="0070C0">
                <a:alpha val="50000"/>
              </a:srgbClr>
            </a:outerShdw>
          </a:effectLst>
        </p:spPr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xmlns="" id="{52401D3F-9B60-4139-A73E-19B6B5675630}"/>
              </a:ext>
            </a:extLst>
          </p:cNvPr>
          <p:cNvSpPr/>
          <p:nvPr/>
        </p:nvSpPr>
        <p:spPr>
          <a:xfrm rot="19110346">
            <a:off x="2775950" y="4894863"/>
            <a:ext cx="1379539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</a:t>
            </a:r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close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xmlns="" id="{52401D3F-9B60-4139-A73E-19B6B5675630}"/>
              </a:ext>
            </a:extLst>
          </p:cNvPr>
          <p:cNvSpPr/>
          <p:nvPr/>
        </p:nvSpPr>
        <p:spPr>
          <a:xfrm rot="19110346">
            <a:off x="3224278" y="5224201"/>
            <a:ext cx="1108131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send: FIN</a:t>
            </a:r>
            <a:endParaRPr lang="zh-CN" altLang="en-US" sz="1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xmlns="" id="{4842F576-6540-4131-815A-4DC26C64A81E}"/>
              </a:ext>
            </a:extLst>
          </p:cNvPr>
          <p:cNvCxnSpPr>
            <a:cxnSpLocks/>
            <a:stCxn id="15" idx="2"/>
          </p:cNvCxnSpPr>
          <p:nvPr/>
        </p:nvCxnSpPr>
        <p:spPr bwMode="auto">
          <a:xfrm flipH="1">
            <a:off x="1701960" y="6678636"/>
            <a:ext cx="2" cy="1715264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sm" len="sm"/>
          </a:ln>
          <a:effectLst>
            <a:outerShdw blurRad="12700" dist="12700" dir="5400000" algn="ctr" rotWithShape="0">
              <a:srgbClr val="0070C0">
                <a:alpha val="50000"/>
              </a:srgbClr>
            </a:outerShdw>
          </a:effectLst>
        </p:spPr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xmlns="" id="{52401D3F-9B60-4139-A73E-19B6B5675630}"/>
              </a:ext>
            </a:extLst>
          </p:cNvPr>
          <p:cNvSpPr/>
          <p:nvPr/>
        </p:nvSpPr>
        <p:spPr>
          <a:xfrm>
            <a:off x="379157" y="7366991"/>
            <a:ext cx="1224136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recv</a:t>
            </a:r>
            <a:r>
              <a:rPr lang="en-US" altLang="zh-CN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ACK </a:t>
            </a:r>
            <a:endParaRPr lang="zh-CN" altLang="en-US" sz="1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xmlns="" id="{4842F576-6540-4131-815A-4DC26C64A81E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 bwMode="auto">
          <a:xfrm flipV="1">
            <a:off x="2489548" y="8590617"/>
            <a:ext cx="1870163" cy="1283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sm" len="sm"/>
          </a:ln>
          <a:effectLst>
            <a:outerShdw blurRad="12700" dist="12700" dir="5400000" algn="ctr" rotWithShape="0">
              <a:srgbClr val="0070C0">
                <a:alpha val="50000"/>
              </a:srgbClr>
            </a:outerShdw>
          </a:effectLst>
        </p:spPr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xmlns="" id="{52401D3F-9B60-4139-A73E-19B6B5675630}"/>
              </a:ext>
            </a:extLst>
          </p:cNvPr>
          <p:cNvSpPr/>
          <p:nvPr/>
        </p:nvSpPr>
        <p:spPr>
          <a:xfrm>
            <a:off x="2762432" y="8156954"/>
            <a:ext cx="1224136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recv</a:t>
            </a:r>
            <a:r>
              <a:rPr lang="en-US" altLang="zh-CN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FIN </a:t>
            </a:r>
            <a:endParaRPr lang="zh-CN" altLang="en-US" sz="1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xmlns="" id="{52401D3F-9B60-4139-A73E-19B6B5675630}"/>
              </a:ext>
            </a:extLst>
          </p:cNvPr>
          <p:cNvSpPr/>
          <p:nvPr/>
        </p:nvSpPr>
        <p:spPr>
          <a:xfrm>
            <a:off x="2762432" y="8683114"/>
            <a:ext cx="1224136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send: ACK</a:t>
            </a:r>
            <a:endParaRPr lang="zh-CN" altLang="en-US" sz="1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xmlns="" id="{4842F576-6540-4131-815A-4DC26C64A81E}"/>
              </a:ext>
            </a:extLst>
          </p:cNvPr>
          <p:cNvCxnSpPr>
            <a:cxnSpLocks/>
          </p:cNvCxnSpPr>
          <p:nvPr/>
        </p:nvCxnSpPr>
        <p:spPr bwMode="auto">
          <a:xfrm>
            <a:off x="5923079" y="8591901"/>
            <a:ext cx="6086370" cy="9591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sm" len="sm"/>
          </a:ln>
          <a:effectLst>
            <a:outerShdw blurRad="12700" dist="12700" dir="5400000" algn="ctr" rotWithShape="0">
              <a:srgbClr val="0070C0">
                <a:alpha val="50000"/>
              </a:srgbClr>
            </a:outerShdw>
          </a:effectLst>
        </p:spPr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xmlns="" id="{082B527D-717F-42B5-846E-7EC08E8A3787}"/>
              </a:ext>
            </a:extLst>
          </p:cNvPr>
          <p:cNvSpPr/>
          <p:nvPr/>
        </p:nvSpPr>
        <p:spPr>
          <a:xfrm>
            <a:off x="4622311" y="393827"/>
            <a:ext cx="104497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BDFFC3"/>
                </a:solidFill>
                <a:latin typeface="+mn-lt"/>
                <a:ea typeface="+mn-ea"/>
                <a:cs typeface="+mn-cs"/>
              </a:rPr>
              <a:t>被动打开</a:t>
            </a: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xmlns="" id="{4842F576-6540-4131-815A-4DC26C64A81E}"/>
              </a:ext>
            </a:extLst>
          </p:cNvPr>
          <p:cNvCxnSpPr>
            <a:cxnSpLocks/>
          </p:cNvCxnSpPr>
          <p:nvPr/>
        </p:nvCxnSpPr>
        <p:spPr bwMode="auto">
          <a:xfrm flipV="1">
            <a:off x="2175785" y="323752"/>
            <a:ext cx="2379940" cy="1712669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rgbClr val="B9CEFF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70C0">
                <a:alpha val="50000"/>
              </a:srgbClr>
            </a:outerShdw>
          </a:effectLst>
        </p:spPr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xmlns="" id="{52401D3F-9B60-4139-A73E-19B6B5675630}"/>
              </a:ext>
            </a:extLst>
          </p:cNvPr>
          <p:cNvSpPr/>
          <p:nvPr/>
        </p:nvSpPr>
        <p:spPr>
          <a:xfrm rot="19520118">
            <a:off x="2684730" y="1263465"/>
            <a:ext cx="1379539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recv</a:t>
            </a:r>
            <a:r>
              <a:rPr lang="en-US" altLang="zh-CN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RST</a:t>
            </a:r>
            <a:endParaRPr lang="zh-CN" altLang="en-US" sz="1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xmlns="" id="{52401D3F-9B60-4139-A73E-19B6B5675630}"/>
              </a:ext>
            </a:extLst>
          </p:cNvPr>
          <p:cNvSpPr/>
          <p:nvPr/>
        </p:nvSpPr>
        <p:spPr>
          <a:xfrm>
            <a:off x="-22451" y="63493"/>
            <a:ext cx="1224136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send: RST</a:t>
            </a:r>
            <a:endParaRPr lang="zh-CN" altLang="en-US" sz="1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xmlns="" id="{4842F576-6540-4131-815A-4DC26C64A81E}"/>
              </a:ext>
            </a:extLst>
          </p:cNvPr>
          <p:cNvCxnSpPr>
            <a:cxnSpLocks/>
          </p:cNvCxnSpPr>
          <p:nvPr/>
        </p:nvCxnSpPr>
        <p:spPr bwMode="auto">
          <a:xfrm flipV="1">
            <a:off x="1239054" y="-2011384"/>
            <a:ext cx="0" cy="4054888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rgbClr val="B9CEFF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70C0">
                <a:alpha val="50000"/>
              </a:srgbClr>
            </a:outerShdw>
          </a:effectLst>
        </p:spPr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xmlns="" id="{4842F576-6540-4131-815A-4DC26C64A81E}"/>
              </a:ext>
            </a:extLst>
          </p:cNvPr>
          <p:cNvCxnSpPr>
            <a:cxnSpLocks/>
          </p:cNvCxnSpPr>
          <p:nvPr/>
        </p:nvCxnSpPr>
        <p:spPr bwMode="auto">
          <a:xfrm>
            <a:off x="1239054" y="-2001674"/>
            <a:ext cx="3125219" cy="0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rgbClr val="B9CEFF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70C0">
                <a:alpha val="50000"/>
              </a:srgbClr>
            </a:outerShdw>
          </a:effectLst>
        </p:spPr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xmlns="" id="{4842F576-6540-4131-815A-4DC26C64A81E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 bwMode="auto">
          <a:xfrm>
            <a:off x="1701737" y="2439033"/>
            <a:ext cx="225" cy="3843603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rgbClr val="B9CEFF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70C0">
                <a:alpha val="50000"/>
              </a:srgbClr>
            </a:outerShdw>
          </a:effectLst>
        </p:spPr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xmlns="" id="{52401D3F-9B60-4139-A73E-19B6B5675630}"/>
              </a:ext>
            </a:extLst>
          </p:cNvPr>
          <p:cNvSpPr/>
          <p:nvPr/>
        </p:nvSpPr>
        <p:spPr>
          <a:xfrm>
            <a:off x="119335" y="-287417"/>
            <a:ext cx="1044981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timeout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xmlns="" id="{52401D3F-9B60-4139-A73E-19B6B5675630}"/>
              </a:ext>
            </a:extLst>
          </p:cNvPr>
          <p:cNvSpPr/>
          <p:nvPr/>
        </p:nvSpPr>
        <p:spPr>
          <a:xfrm>
            <a:off x="379157" y="4398095"/>
            <a:ext cx="1224136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send: FIN</a:t>
            </a:r>
            <a:endParaRPr lang="zh-CN" altLang="en-US" sz="1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xmlns="" id="{52401D3F-9B60-4139-A73E-19B6B5675630}"/>
              </a:ext>
            </a:extLst>
          </p:cNvPr>
          <p:cNvSpPr/>
          <p:nvPr/>
        </p:nvSpPr>
        <p:spPr>
          <a:xfrm>
            <a:off x="360625" y="4036308"/>
            <a:ext cx="1241602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</a:t>
            </a:r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close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xmlns="" id="{52401D3F-9B60-4139-A73E-19B6B5675630}"/>
              </a:ext>
            </a:extLst>
          </p:cNvPr>
          <p:cNvSpPr/>
          <p:nvPr/>
        </p:nvSpPr>
        <p:spPr>
          <a:xfrm rot="2525271">
            <a:off x="6157194" y="785157"/>
            <a:ext cx="1701403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</a:t>
            </a:r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send data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xmlns="" id="{52401D3F-9B60-4139-A73E-19B6B5675630}"/>
              </a:ext>
            </a:extLst>
          </p:cNvPr>
          <p:cNvSpPr/>
          <p:nvPr/>
        </p:nvSpPr>
        <p:spPr>
          <a:xfrm rot="2492503">
            <a:off x="5984550" y="1163296"/>
            <a:ext cx="1379539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send: SYN</a:t>
            </a:r>
            <a:endParaRPr lang="zh-CN" altLang="en-US" sz="1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xmlns="" id="{4842F576-6540-4131-815A-4DC26C64A81E}"/>
              </a:ext>
            </a:extLst>
          </p:cNvPr>
          <p:cNvCxnSpPr>
            <a:cxnSpLocks/>
          </p:cNvCxnSpPr>
          <p:nvPr/>
        </p:nvCxnSpPr>
        <p:spPr bwMode="auto">
          <a:xfrm>
            <a:off x="5889990" y="254926"/>
            <a:ext cx="2024126" cy="1828109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rgbClr val="B9CEFF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70C0">
                <a:alpha val="50000"/>
              </a:srgbClr>
            </a:outerShdw>
          </a:effectLst>
        </p:spPr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xmlns="" id="{4842F576-6540-4131-815A-4DC26C64A81E}"/>
              </a:ext>
            </a:extLst>
          </p:cNvPr>
          <p:cNvCxnSpPr>
            <a:cxnSpLocks/>
            <a:endCxn id="9" idx="3"/>
          </p:cNvCxnSpPr>
          <p:nvPr/>
        </p:nvCxnSpPr>
        <p:spPr bwMode="auto">
          <a:xfrm flipH="1">
            <a:off x="2489100" y="2221558"/>
            <a:ext cx="5373018" cy="19475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rgbClr val="B9CEFF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70C0">
                <a:alpha val="50000"/>
              </a:srgbClr>
            </a:outerShdw>
          </a:effectLst>
        </p:spPr>
      </p:cxnSp>
      <p:sp>
        <p:nvSpPr>
          <p:cNvPr id="101" name="矩形 100">
            <a:extLst>
              <a:ext uri="{FF2B5EF4-FFF2-40B4-BE49-F238E27FC236}">
                <a16:creationId xmlns:a16="http://schemas.microsoft.com/office/drawing/2014/main" xmlns="" id="{52401D3F-9B60-4139-A73E-19B6B5675630}"/>
              </a:ext>
            </a:extLst>
          </p:cNvPr>
          <p:cNvSpPr/>
          <p:nvPr/>
        </p:nvSpPr>
        <p:spPr>
          <a:xfrm>
            <a:off x="3512183" y="1834986"/>
            <a:ext cx="2928940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recv</a:t>
            </a:r>
            <a:r>
              <a:rPr lang="en-US" altLang="zh-CN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SYN; send: SYN, ACK</a:t>
            </a:r>
            <a:endParaRPr lang="zh-CN" altLang="en-US" sz="1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xmlns="" id="{082B527D-717F-42B5-846E-7EC08E8A3787}"/>
              </a:ext>
            </a:extLst>
          </p:cNvPr>
          <p:cNvSpPr/>
          <p:nvPr/>
        </p:nvSpPr>
        <p:spPr>
          <a:xfrm>
            <a:off x="4452605" y="2301497"/>
            <a:ext cx="1379539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BDFFC3"/>
                </a:solidFill>
                <a:latin typeface="+mn-lt"/>
                <a:ea typeface="+mn-ea"/>
                <a:cs typeface="+mn-cs"/>
              </a:rPr>
              <a:t>同时</a:t>
            </a:r>
            <a:r>
              <a:rPr lang="zh-CN" altLang="en-US" sz="1600" dirty="0" smtClean="0">
                <a:solidFill>
                  <a:srgbClr val="BDFFC3"/>
                </a:solidFill>
                <a:latin typeface="+mn-lt"/>
                <a:ea typeface="+mn-ea"/>
                <a:cs typeface="+mn-cs"/>
              </a:rPr>
              <a:t>打开</a:t>
            </a:r>
            <a:endParaRPr lang="zh-CN" altLang="en-US" sz="1600" dirty="0">
              <a:solidFill>
                <a:srgbClr val="BDFFC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xmlns="" id="{082B527D-717F-42B5-846E-7EC08E8A3787}"/>
              </a:ext>
            </a:extLst>
          </p:cNvPr>
          <p:cNvSpPr/>
          <p:nvPr/>
        </p:nvSpPr>
        <p:spPr>
          <a:xfrm>
            <a:off x="4499000" y="5884984"/>
            <a:ext cx="1379539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BDFFC3"/>
                </a:solidFill>
                <a:latin typeface="+mn-lt"/>
                <a:ea typeface="+mn-ea"/>
                <a:cs typeface="+mn-cs"/>
              </a:rPr>
              <a:t>同时关闭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xmlns="" id="{6415C456-80C5-4ADF-9D71-F1555EF8417A}"/>
              </a:ext>
            </a:extLst>
          </p:cNvPr>
          <p:cNvSpPr/>
          <p:nvPr/>
        </p:nvSpPr>
        <p:spPr bwMode="auto">
          <a:xfrm>
            <a:off x="391831" y="5799863"/>
            <a:ext cx="6170951" cy="3407611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xmlns="" id="{4842F576-6540-4131-815A-4DC26C64A81E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 bwMode="auto">
          <a:xfrm flipH="1">
            <a:off x="5147299" y="6669398"/>
            <a:ext cx="7888" cy="1723219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rgbClr val="B9CEFF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70C0">
                <a:alpha val="50000"/>
              </a:srgbClr>
            </a:outerShdw>
          </a:effectLst>
        </p:spPr>
      </p:cxnSp>
      <p:sp>
        <p:nvSpPr>
          <p:cNvPr id="113" name="矩形 112">
            <a:extLst>
              <a:ext uri="{FF2B5EF4-FFF2-40B4-BE49-F238E27FC236}">
                <a16:creationId xmlns:a16="http://schemas.microsoft.com/office/drawing/2014/main" xmlns="" id="{52401D3F-9B60-4139-A73E-19B6B5675630}"/>
              </a:ext>
            </a:extLst>
          </p:cNvPr>
          <p:cNvSpPr/>
          <p:nvPr/>
        </p:nvSpPr>
        <p:spPr>
          <a:xfrm>
            <a:off x="5220442" y="7332023"/>
            <a:ext cx="1224136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chemeClr val="lt1"/>
                </a:solidFill>
              </a:rPr>
              <a:t>recv</a:t>
            </a:r>
            <a:r>
              <a:rPr lang="en-US" altLang="zh-CN" sz="1600" dirty="0">
                <a:solidFill>
                  <a:schemeClr val="lt1"/>
                </a:solidFill>
              </a:rPr>
              <a:t>: ACK </a:t>
            </a:r>
            <a:endParaRPr lang="zh-CN" altLang="en-US" sz="1600" dirty="0">
              <a:solidFill>
                <a:schemeClr val="lt1"/>
              </a:solidFill>
            </a:endParaRPr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xmlns="" id="{4842F576-6540-4131-815A-4DC26C64A81E}"/>
              </a:ext>
            </a:extLst>
          </p:cNvPr>
          <p:cNvCxnSpPr>
            <a:cxnSpLocks/>
            <a:stCxn id="15" idx="3"/>
            <a:endCxn id="14" idx="1"/>
          </p:cNvCxnSpPr>
          <p:nvPr/>
        </p:nvCxnSpPr>
        <p:spPr bwMode="auto">
          <a:xfrm flipV="1">
            <a:off x="2489549" y="6471398"/>
            <a:ext cx="1878050" cy="9238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rgbClr val="B9CEFF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70C0">
                <a:alpha val="50000"/>
              </a:srgbClr>
            </a:outerShdw>
          </a:effectLst>
        </p:spPr>
      </p:cxnSp>
      <p:sp>
        <p:nvSpPr>
          <p:cNvPr id="117" name="矩形 116">
            <a:extLst>
              <a:ext uri="{FF2B5EF4-FFF2-40B4-BE49-F238E27FC236}">
                <a16:creationId xmlns:a16="http://schemas.microsoft.com/office/drawing/2014/main" xmlns="" id="{52401D3F-9B60-4139-A73E-19B6B5675630}"/>
              </a:ext>
            </a:extLst>
          </p:cNvPr>
          <p:cNvSpPr/>
          <p:nvPr/>
        </p:nvSpPr>
        <p:spPr>
          <a:xfrm>
            <a:off x="2762432" y="6076730"/>
            <a:ext cx="1224136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recv</a:t>
            </a:r>
            <a:r>
              <a:rPr lang="en-US" altLang="zh-CN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FIN</a:t>
            </a:r>
            <a:endParaRPr lang="zh-CN" altLang="en-US" sz="1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xmlns="" id="{52401D3F-9B60-4139-A73E-19B6B5675630}"/>
              </a:ext>
            </a:extLst>
          </p:cNvPr>
          <p:cNvSpPr/>
          <p:nvPr/>
        </p:nvSpPr>
        <p:spPr>
          <a:xfrm>
            <a:off x="2762432" y="6529774"/>
            <a:ext cx="1224136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send: ACK</a:t>
            </a:r>
            <a:endParaRPr lang="zh-CN" altLang="en-US" sz="1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xmlns="" id="{4842F576-6540-4131-815A-4DC26C64A81E}"/>
              </a:ext>
            </a:extLst>
          </p:cNvPr>
          <p:cNvCxnSpPr>
            <a:cxnSpLocks/>
          </p:cNvCxnSpPr>
          <p:nvPr/>
        </p:nvCxnSpPr>
        <p:spPr bwMode="auto">
          <a:xfrm>
            <a:off x="2401450" y="6609404"/>
            <a:ext cx="2026904" cy="1824237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rgbClr val="B9CEFF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70C0">
                <a:alpha val="50000"/>
              </a:srgbClr>
            </a:outerShdw>
          </a:effectLst>
        </p:spPr>
      </p:cxnSp>
      <p:sp>
        <p:nvSpPr>
          <p:cNvPr id="125" name="矩形 124">
            <a:extLst>
              <a:ext uri="{FF2B5EF4-FFF2-40B4-BE49-F238E27FC236}">
                <a16:creationId xmlns:a16="http://schemas.microsoft.com/office/drawing/2014/main" xmlns="" id="{52401D3F-9B60-4139-A73E-19B6B5675630}"/>
              </a:ext>
            </a:extLst>
          </p:cNvPr>
          <p:cNvSpPr/>
          <p:nvPr/>
        </p:nvSpPr>
        <p:spPr>
          <a:xfrm rot="2500768">
            <a:off x="2863508" y="7297859"/>
            <a:ext cx="1618962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recv</a:t>
            </a:r>
            <a:r>
              <a:rPr lang="en-US" altLang="zh-CN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FIN, ACK</a:t>
            </a:r>
            <a:endParaRPr lang="zh-CN" altLang="en-US" sz="1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xmlns="" id="{52401D3F-9B60-4139-A73E-19B6B5675630}"/>
              </a:ext>
            </a:extLst>
          </p:cNvPr>
          <p:cNvSpPr/>
          <p:nvPr/>
        </p:nvSpPr>
        <p:spPr>
          <a:xfrm rot="2467084">
            <a:off x="2622817" y="7491521"/>
            <a:ext cx="1224136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send: ACK</a:t>
            </a:r>
            <a:endParaRPr lang="zh-CN" altLang="en-US" sz="1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xmlns="" id="{52401D3F-9B60-4139-A73E-19B6B5675630}"/>
              </a:ext>
            </a:extLst>
          </p:cNvPr>
          <p:cNvSpPr/>
          <p:nvPr/>
        </p:nvSpPr>
        <p:spPr>
          <a:xfrm>
            <a:off x="9423000" y="1795017"/>
            <a:ext cx="2456461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</a:t>
            </a:r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close or </a:t>
            </a:r>
            <a:r>
              <a:rPr lang="en-US" altLang="zh-CN" sz="1600" dirty="0" err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timout</a:t>
            </a:r>
            <a:endParaRPr lang="en-US" altLang="zh-CN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xmlns="" id="{4842F576-6540-4131-815A-4DC26C64A81E}"/>
              </a:ext>
            </a:extLst>
          </p:cNvPr>
          <p:cNvCxnSpPr>
            <a:cxnSpLocks/>
            <a:endCxn id="3" idx="3"/>
          </p:cNvCxnSpPr>
          <p:nvPr/>
        </p:nvCxnSpPr>
        <p:spPr bwMode="auto">
          <a:xfrm flipH="1">
            <a:off x="5942774" y="-2011384"/>
            <a:ext cx="6066676" cy="9710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rgbClr val="B9CEFF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70C0">
                <a:alpha val="50000"/>
              </a:srgbClr>
            </a:outerShdw>
          </a:effectLst>
        </p:spPr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xmlns="" id="{4842F576-6540-4131-815A-4DC26C64A81E}"/>
              </a:ext>
            </a:extLst>
          </p:cNvPr>
          <p:cNvCxnSpPr>
            <a:cxnSpLocks/>
          </p:cNvCxnSpPr>
          <p:nvPr/>
        </p:nvCxnSpPr>
        <p:spPr bwMode="auto">
          <a:xfrm flipV="1">
            <a:off x="12009449" y="-2011384"/>
            <a:ext cx="0" cy="10612876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rgbClr val="B9CEFF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70C0">
                <a:alpha val="50000"/>
              </a:srgbClr>
            </a:outerShdw>
          </a:effectLst>
        </p:spPr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xmlns="" id="{4842F576-6540-4131-815A-4DC26C64A81E}"/>
              </a:ext>
            </a:extLst>
          </p:cNvPr>
          <p:cNvCxnSpPr>
            <a:cxnSpLocks/>
          </p:cNvCxnSpPr>
          <p:nvPr/>
        </p:nvCxnSpPr>
        <p:spPr bwMode="auto">
          <a:xfrm>
            <a:off x="9384005" y="2212747"/>
            <a:ext cx="2625444" cy="9591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rgbClr val="B9CEFF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70C0">
                <a:alpha val="50000"/>
              </a:srgbClr>
            </a:outerShdw>
          </a:effectLst>
        </p:spPr>
      </p:cxnSp>
      <p:sp>
        <p:nvSpPr>
          <p:cNvPr id="138" name="矩形 137">
            <a:extLst>
              <a:ext uri="{FF2B5EF4-FFF2-40B4-BE49-F238E27FC236}">
                <a16:creationId xmlns:a16="http://schemas.microsoft.com/office/drawing/2014/main" xmlns="" id="{1222BFF6-8EE7-4480-B2A3-17DCCE92BAF9}"/>
              </a:ext>
            </a:extLst>
          </p:cNvPr>
          <p:cNvSpPr/>
          <p:nvPr/>
        </p:nvSpPr>
        <p:spPr>
          <a:xfrm>
            <a:off x="2545115" y="9242115"/>
            <a:ext cx="1379539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BDFFC3"/>
                </a:solidFill>
                <a:latin typeface="+mn-lt"/>
                <a:ea typeface="+mn-ea"/>
                <a:cs typeface="+mn-cs"/>
              </a:rPr>
              <a:t>主动</a:t>
            </a:r>
            <a:r>
              <a:rPr lang="zh-CN" altLang="en-US" sz="1600" dirty="0" smtClean="0">
                <a:solidFill>
                  <a:srgbClr val="BDFFC3"/>
                </a:solidFill>
                <a:latin typeface="+mn-lt"/>
                <a:ea typeface="+mn-ea"/>
                <a:cs typeface="+mn-cs"/>
              </a:rPr>
              <a:t>关闭</a:t>
            </a:r>
            <a:endParaRPr lang="zh-CN" altLang="en-US" sz="1600" dirty="0">
              <a:solidFill>
                <a:srgbClr val="BDFFC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xmlns="" id="{082B527D-717F-42B5-846E-7EC08E8A3787}"/>
              </a:ext>
            </a:extLst>
          </p:cNvPr>
          <p:cNvSpPr/>
          <p:nvPr/>
        </p:nvSpPr>
        <p:spPr>
          <a:xfrm>
            <a:off x="4263284" y="8817299"/>
            <a:ext cx="1758180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BDFFC3"/>
                </a:solidFill>
                <a:latin typeface="+mn-lt"/>
                <a:ea typeface="+mn-ea"/>
                <a:cs typeface="+mn-cs"/>
              </a:rPr>
              <a:t>2MSL timeout</a:t>
            </a:r>
            <a:endParaRPr lang="zh-CN" altLang="en-US" sz="1600" dirty="0">
              <a:solidFill>
                <a:srgbClr val="BDFFC3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xmlns="" id="{4842F576-6540-4131-815A-4DC26C64A81E}"/>
              </a:ext>
            </a:extLst>
          </p:cNvPr>
          <p:cNvCxnSpPr>
            <a:cxnSpLocks/>
          </p:cNvCxnSpPr>
          <p:nvPr/>
        </p:nvCxnSpPr>
        <p:spPr bwMode="auto">
          <a:xfrm flipV="1">
            <a:off x="376238" y="10251890"/>
            <a:ext cx="847223" cy="1284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sm" len="sm"/>
          </a:ln>
          <a:effectLst>
            <a:outerShdw blurRad="12700" dist="12700" dir="5400000" algn="ctr" rotWithShape="0">
              <a:srgbClr val="0070C0">
                <a:alpha val="50000"/>
              </a:srgbClr>
            </a:outerShdw>
          </a:effectLst>
        </p:spPr>
      </p:cxnSp>
      <p:sp>
        <p:nvSpPr>
          <p:cNvPr id="149" name="矩形 148">
            <a:extLst>
              <a:ext uri="{FF2B5EF4-FFF2-40B4-BE49-F238E27FC236}">
                <a16:creationId xmlns:a16="http://schemas.microsoft.com/office/drawing/2014/main" xmlns="" id="{52401D3F-9B60-4139-A73E-19B6B5675630}"/>
              </a:ext>
            </a:extLst>
          </p:cNvPr>
          <p:cNvSpPr/>
          <p:nvPr/>
        </p:nvSpPr>
        <p:spPr>
          <a:xfrm>
            <a:off x="1281296" y="10101527"/>
            <a:ext cx="2727047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</a:t>
            </a:r>
            <a:r>
              <a:rPr lang="zh-CN" altLang="en-US" sz="16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端正常状态变迁 </a:t>
            </a:r>
            <a:r>
              <a:rPr lang="en-US" altLang="zh-CN" sz="16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主干</a:t>
            </a:r>
            <a:r>
              <a:rPr lang="en-US" altLang="zh-CN" sz="16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xmlns="" id="{4842F576-6540-4131-815A-4DC26C64A81E}"/>
              </a:ext>
            </a:extLst>
          </p:cNvPr>
          <p:cNvCxnSpPr>
            <a:cxnSpLocks/>
          </p:cNvCxnSpPr>
          <p:nvPr/>
        </p:nvCxnSpPr>
        <p:spPr bwMode="auto">
          <a:xfrm flipV="1">
            <a:off x="386178" y="10695437"/>
            <a:ext cx="847223" cy="1284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rgbClr val="B9CEFF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70C0">
                <a:alpha val="50000"/>
              </a:srgbClr>
            </a:outerShdw>
          </a:effectLst>
        </p:spPr>
      </p:cxnSp>
      <p:sp>
        <p:nvSpPr>
          <p:cNvPr id="151" name="矩形 150">
            <a:extLst>
              <a:ext uri="{FF2B5EF4-FFF2-40B4-BE49-F238E27FC236}">
                <a16:creationId xmlns:a16="http://schemas.microsoft.com/office/drawing/2014/main" xmlns="" id="{52401D3F-9B60-4139-A73E-19B6B5675630}"/>
              </a:ext>
            </a:extLst>
          </p:cNvPr>
          <p:cNvSpPr/>
          <p:nvPr/>
        </p:nvSpPr>
        <p:spPr>
          <a:xfrm>
            <a:off x="1253867" y="10547991"/>
            <a:ext cx="2872276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</a:t>
            </a:r>
            <a:r>
              <a:rPr lang="zh-CN" altLang="en-US" sz="16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端正常状态变迁 </a:t>
            </a:r>
            <a:r>
              <a:rPr lang="en-US" altLang="zh-CN" sz="16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非主干</a:t>
            </a:r>
            <a:r>
              <a:rPr lang="en-US" altLang="zh-CN" sz="16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xmlns="" id="{4842F576-6540-4131-815A-4DC26C64A81E}"/>
              </a:ext>
            </a:extLst>
          </p:cNvPr>
          <p:cNvCxnSpPr>
            <a:cxnSpLocks/>
          </p:cNvCxnSpPr>
          <p:nvPr/>
        </p:nvCxnSpPr>
        <p:spPr bwMode="auto">
          <a:xfrm flipV="1">
            <a:off x="355772" y="9839621"/>
            <a:ext cx="847223" cy="1284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sm" len="sm"/>
          </a:ln>
          <a:effectLst>
            <a:outerShdw blurRad="12700" dist="12700" dir="5400000" algn="ctr" rotWithShape="0">
              <a:srgbClr val="0070C0">
                <a:alpha val="50000"/>
              </a:srgbClr>
            </a:outerShdw>
          </a:effectLst>
        </p:spPr>
      </p:cxnSp>
      <p:sp>
        <p:nvSpPr>
          <p:cNvPr id="153" name="矩形 152">
            <a:extLst>
              <a:ext uri="{FF2B5EF4-FFF2-40B4-BE49-F238E27FC236}">
                <a16:creationId xmlns:a16="http://schemas.microsoft.com/office/drawing/2014/main" xmlns="" id="{52401D3F-9B60-4139-A73E-19B6B5675630}"/>
              </a:ext>
            </a:extLst>
          </p:cNvPr>
          <p:cNvSpPr/>
          <p:nvPr/>
        </p:nvSpPr>
        <p:spPr>
          <a:xfrm>
            <a:off x="1260830" y="9689258"/>
            <a:ext cx="2727047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zh-CN" altLang="en-US" sz="16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端正常状态变迁</a:t>
            </a:r>
            <a:endParaRPr lang="zh-CN" altLang="en-US" sz="1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xmlns="" id="{52401D3F-9B60-4139-A73E-19B6B5675630}"/>
              </a:ext>
            </a:extLst>
          </p:cNvPr>
          <p:cNvSpPr/>
          <p:nvPr/>
        </p:nvSpPr>
        <p:spPr>
          <a:xfrm>
            <a:off x="386178" y="11009805"/>
            <a:ext cx="554575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sz="16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600" dirty="0" err="1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</a:t>
            </a:r>
            <a:r>
              <a:rPr lang="en-US" altLang="zh-CN" sz="16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正在执行某种操作的</a:t>
            </a:r>
            <a:r>
              <a:rPr lang="zh-CN" altLang="en-US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zh-CN" altLang="en-US" sz="16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端或客户端应用程序</a:t>
            </a:r>
            <a:endParaRPr lang="zh-CN" altLang="en-US" sz="1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xmlns="" id="{52401D3F-9B60-4139-A73E-19B6B5675630}"/>
              </a:ext>
            </a:extLst>
          </p:cNvPr>
          <p:cNvSpPr/>
          <p:nvPr/>
        </p:nvSpPr>
        <p:spPr>
          <a:xfrm>
            <a:off x="355772" y="11471619"/>
            <a:ext cx="3797800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sz="16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send  </a:t>
            </a:r>
            <a:r>
              <a:rPr lang="zh-CN" altLang="en-US" sz="16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发送数据</a:t>
            </a:r>
            <a:endParaRPr lang="zh-CN" altLang="en-US" sz="1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xmlns="" id="{52401D3F-9B60-4139-A73E-19B6B5675630}"/>
              </a:ext>
            </a:extLst>
          </p:cNvPr>
          <p:cNvSpPr/>
          <p:nvPr/>
        </p:nvSpPr>
        <p:spPr>
          <a:xfrm>
            <a:off x="655009" y="11933433"/>
            <a:ext cx="3498563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sz="16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recv</a:t>
            </a:r>
            <a:r>
              <a:rPr lang="en-US" altLang="zh-CN" sz="16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接收数据</a:t>
            </a:r>
            <a:endParaRPr lang="zh-CN" altLang="en-US" sz="1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xmlns="" id="{276C898D-0BD3-4299-A808-9012AD9385A2}"/>
              </a:ext>
            </a:extLst>
          </p:cNvPr>
          <p:cNvSpPr/>
          <p:nvPr/>
        </p:nvSpPr>
        <p:spPr>
          <a:xfrm>
            <a:off x="4815472" y="12565235"/>
            <a:ext cx="2460628" cy="369332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8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TCP</a:t>
            </a:r>
            <a:r>
              <a:rPr lang="zh-CN" altLang="en-US" sz="18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状态变迁图</a:t>
            </a:r>
            <a:endParaRPr lang="zh-CN" altLang="en-US" sz="18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876843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 - 空白 深色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White - 空白 深色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bg1"/>
          </a:solidFill>
          <a:prstDash val="solid"/>
          <a:round/>
          <a:headEnd type="none" w="med" len="med"/>
          <a:tailEnd type="none"/>
        </a:ln>
        <a:effectLst>
          <a:outerShdw blurRad="12700" dist="12700" dir="5400000" algn="ctr" rotWithShape="0">
            <a:srgbClr val="000000">
              <a:alpha val="50000"/>
            </a:srgbClr>
          </a:outerShdw>
        </a:effectLst>
      </a:spPr>
      <a:bodyPr rtlCol="0" anchor="ctr"/>
      <a:lstStyle>
        <a:defPPr algn="ctr">
          <a:defRPr/>
        </a:defPPr>
      </a:lstStyle>
    </a:spDef>
    <a:lnDef>
      <a:spPr bwMode="auto">
        <a:solidFill>
          <a:srgbClr val="FFFFFF"/>
        </a:solidFill>
        <a:ln w="25400" cap="flat" cmpd="sng" algn="ctr">
          <a:solidFill>
            <a:schemeClr val="bg1"/>
          </a:solidFill>
          <a:prstDash val="solid"/>
          <a:round/>
          <a:headEnd type="none" w="med" len="med"/>
          <a:tailEnd type="arrow"/>
        </a:ln>
        <a:effectLst>
          <a:outerShdw blurRad="12700" dist="12700" dir="5400000" algn="ctr" rotWithShape="0">
            <a:srgbClr val="000000">
              <a:alpha val="50000"/>
            </a:srgbClr>
          </a:outerShdw>
        </a:effectLst>
      </a:spPr>
      <a:bodyPr/>
      <a:lstStyle/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5848</TotalTime>
  <Words>396</Words>
  <Application>Microsoft Office PowerPoint</Application>
  <PresentationFormat>宽屏</PresentationFormat>
  <Paragraphs>139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Helvetica Light</vt:lpstr>
      <vt:lpstr>Helvetica Neue</vt:lpstr>
      <vt:lpstr>微软雅黑</vt:lpstr>
      <vt:lpstr>Arial</vt:lpstr>
      <vt:lpstr>White - 空白 深色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陈彩华</dc:creator>
  <cp:lastModifiedBy>xls315</cp:lastModifiedBy>
  <cp:revision>75</cp:revision>
  <dcterms:modified xsi:type="dcterms:W3CDTF">2019-01-10T02:14:45Z</dcterms:modified>
</cp:coreProperties>
</file>