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9" r:id="rId1"/>
  </p:sldMasterIdLst>
  <p:notesMasterIdLst>
    <p:notesMasterId r:id="rId14"/>
  </p:notesMasterIdLst>
  <p:sldIdLst>
    <p:sldId id="293" r:id="rId2"/>
    <p:sldId id="304" r:id="rId3"/>
    <p:sldId id="294" r:id="rId4"/>
    <p:sldId id="295" r:id="rId5"/>
    <p:sldId id="296" r:id="rId6"/>
    <p:sldId id="298" r:id="rId7"/>
    <p:sldId id="299" r:id="rId8"/>
    <p:sldId id="300" r:id="rId9"/>
    <p:sldId id="297" r:id="rId10"/>
    <p:sldId id="302" r:id="rId11"/>
    <p:sldId id="303" r:id="rId12"/>
    <p:sldId id="305" r:id="rId13"/>
  </p:sldIdLst>
  <p:sldSz cx="12192000" cy="6858000"/>
  <p:notesSz cx="6858000" cy="9144000"/>
  <p:defaultTextStyle>
    <a:defPPr>
      <a:defRPr lang="zh-CN"/>
    </a:defPPr>
    <a:lvl1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90D0"/>
    <a:srgbClr val="01B8C6"/>
    <a:srgbClr val="BDFFC3"/>
    <a:srgbClr val="B9CEFF"/>
    <a:srgbClr val="FFAF06"/>
    <a:srgbClr val="ECBB73"/>
    <a:srgbClr val="87A13E"/>
    <a:srgbClr val="505460"/>
    <a:srgbClr val="FE4E29"/>
    <a:srgbClr val="018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DCCBB6-5319-4C39-AA70-92ED019AE945}" v="73" dt="2019-01-08T13:19:43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5732" autoAdjust="0"/>
  </p:normalViewPr>
  <p:slideViewPr>
    <p:cSldViewPr>
      <p:cViewPr varScale="1">
        <p:scale>
          <a:sx n="111" d="100"/>
          <a:sy n="111" d="100"/>
        </p:scale>
        <p:origin x="774" y="108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ls315" userId="a3f91353-034b-4d73-b44a-fb5798c24f26" providerId="ADAL" clId="{8F972F40-A609-4ECA-901B-D3C000B2B20F}"/>
  </pc:docChgLst>
  <pc:docChgLst>
    <pc:chgData name="xls315" userId="a3f91353-034b-4d73-b44a-fb5798c24f26" providerId="ADAL" clId="{2136E3CC-0E02-4152-8634-EB90BF7554D9}"/>
  </pc:docChgLst>
  <pc:docChgLst>
    <pc:chgData name="xls315" userId="a3f91353-034b-4d73-b44a-fb5798c24f26" providerId="ADAL" clId="{F5C2F00B-D472-46A9-8B54-A7EF15304FF2}"/>
  </pc:docChgLst>
  <pc:docChgLst>
    <pc:chgData name="xls315" userId="a3f91353-034b-4d73-b44a-fb5798c24f26" providerId="ADAL" clId="{6FDCCBB6-5319-4C39-AA70-92ED019AE945}"/>
    <pc:docChg chg="undo custSel addSld modSld">
      <pc:chgData name="xls315" userId="a3f91353-034b-4d73-b44a-fb5798c24f26" providerId="ADAL" clId="{6FDCCBB6-5319-4C39-AA70-92ED019AE945}" dt="2019-01-08T13:19:43.700" v="203"/>
      <pc:docMkLst>
        <pc:docMk/>
      </pc:docMkLst>
      <pc:sldChg chg="addSp delSp modSp add">
        <pc:chgData name="xls315" userId="a3f91353-034b-4d73-b44a-fb5798c24f26" providerId="ADAL" clId="{6FDCCBB6-5319-4C39-AA70-92ED019AE945}" dt="2019-01-07T15:59:52.016" v="195"/>
        <pc:sldMkLst>
          <pc:docMk/>
          <pc:sldMk cId="3695988199" sldId="310"/>
        </pc:sldMkLst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4" creationId="{6BB5328E-5970-47C6-BE90-532B638150F7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19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0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3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6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7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9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2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3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4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5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7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9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0" creationId="{00000000-0000-0000-0000-000000000000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41" creationId="{ADC9A9BF-7504-44BC-AEED-726E4ADC2956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42" creationId="{7AAA25DC-23F1-4047-B85C-90717541729E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3" creationId="{00000000-0000-0000-0000-000000000000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44" creationId="{E6A040D5-86AE-4D08-87CB-86CA50F84E9F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5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6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7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8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52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53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54" creationId="{DEE6F68B-D383-4456-A945-5D2426316FC6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56" creationId="{B79A3CB5-0323-48E0-9FC3-39878229CB51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57" creationId="{6C93715E-5AFD-44E7-9BC2-C0DA887AF135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58" creationId="{C702CE14-A385-4F9B-8E80-574B680F9DEB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59" creationId="{3F458595-BBB6-422A-B4A5-EE5C497A5AC2}"/>
          </ac:spMkLst>
        </pc:spChg>
        <pc:spChg chg="add mod or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0" creationId="{CD1D7140-71FB-44E5-9E57-1EA0FC395444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1" creationId="{60842DCB-35D3-4AF9-8C4E-EADF456FEC4D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2" creationId="{BB0DA1DF-1197-4E2D-8F82-1E6EDFB87542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3" creationId="{22FEBFDB-12E0-43DE-88E0-BFF4C94B6FEE}"/>
          </ac:spMkLst>
        </pc:spChg>
        <pc:spChg chg="add del mod">
          <ac:chgData name="xls315" userId="a3f91353-034b-4d73-b44a-fb5798c24f26" providerId="ADAL" clId="{6FDCCBB6-5319-4C39-AA70-92ED019AE945}" dt="2019-01-07T15:51:56.244" v="91" actId="478"/>
          <ac:spMkLst>
            <pc:docMk/>
            <pc:sldMk cId="3695988199" sldId="310"/>
            <ac:spMk id="64" creationId="{57813715-49A9-4309-AB47-D28D116669A5}"/>
          </ac:spMkLst>
        </pc:spChg>
        <pc:spChg chg="add del mod">
          <ac:chgData name="xls315" userId="a3f91353-034b-4d73-b44a-fb5798c24f26" providerId="ADAL" clId="{6FDCCBB6-5319-4C39-AA70-92ED019AE945}" dt="2019-01-07T15:51:56.244" v="91" actId="478"/>
          <ac:spMkLst>
            <pc:docMk/>
            <pc:sldMk cId="3695988199" sldId="310"/>
            <ac:spMk id="65" creationId="{F8E979A9-50B2-45E3-97E0-DCEEBB1A4D0A}"/>
          </ac:spMkLst>
        </pc:spChg>
        <pc:spChg chg="add del mod">
          <ac:chgData name="xls315" userId="a3f91353-034b-4d73-b44a-fb5798c24f26" providerId="ADAL" clId="{6FDCCBB6-5319-4C39-AA70-92ED019AE945}" dt="2019-01-07T15:51:56.244" v="91" actId="478"/>
          <ac:spMkLst>
            <pc:docMk/>
            <pc:sldMk cId="3695988199" sldId="310"/>
            <ac:spMk id="66" creationId="{96978BC6-3F11-4D76-B566-697827053919}"/>
          </ac:spMkLst>
        </pc:spChg>
        <pc:spChg chg="add del mod">
          <ac:chgData name="xls315" userId="a3f91353-034b-4d73-b44a-fb5798c24f26" providerId="ADAL" clId="{6FDCCBB6-5319-4C39-AA70-92ED019AE945}" dt="2019-01-07T15:51:56.244" v="91" actId="478"/>
          <ac:spMkLst>
            <pc:docMk/>
            <pc:sldMk cId="3695988199" sldId="310"/>
            <ac:spMk id="67" creationId="{2E5AEE50-3C98-4D99-B5D0-BF99B5DBA55B}"/>
          </ac:spMkLst>
        </pc:spChg>
        <pc:spChg chg="add mod or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8" creationId="{6C32FE8E-25DF-4F68-ABB6-34233DCC8256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9" creationId="{9038F008-DF0C-4AFC-A78A-DFE4BB3DDCFA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0" creationId="{190DF99D-1C19-4E2C-8AAF-79FE322C010B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1" creationId="{F6412836-FC30-4371-885E-26723F31565B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2" creationId="{9E18071A-C812-412C-9403-F656BF6F6B81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3" creationId="{08D5913D-C450-40AD-9E67-A5EC9A24E257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4" creationId="{4765E529-4A59-4ECE-9314-B29D263FFE19}"/>
          </ac:spMkLst>
        </pc:spChg>
        <pc:spChg chg="add mod">
          <ac:chgData name="xls315" userId="a3f91353-034b-4d73-b44a-fb5798c24f26" providerId="ADAL" clId="{6FDCCBB6-5319-4C39-AA70-92ED019AE945}" dt="2019-01-07T15:59:24.972" v="182" actId="1076"/>
          <ac:spMkLst>
            <pc:docMk/>
            <pc:sldMk cId="3695988199" sldId="310"/>
            <ac:spMk id="75" creationId="{DABA7181-CB8A-4EDD-A07C-C561AD7165B2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6" creationId="{689364AF-5767-4976-A47E-56EDF0C6E921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7" creationId="{E0E8F088-E60D-409C-A73A-D3B36653BB39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8" creationId="{E51BE21F-652A-4A4C-B1FB-63B87926C658}"/>
          </ac:spMkLst>
        </pc:spChg>
        <pc:spChg chg="add mod">
          <ac:chgData name="xls315" userId="a3f91353-034b-4d73-b44a-fb5798c24f26" providerId="ADAL" clId="{6FDCCBB6-5319-4C39-AA70-92ED019AE945}" dt="2019-01-07T15:59:52.016" v="195"/>
          <ac:spMkLst>
            <pc:docMk/>
            <pc:sldMk cId="3695988199" sldId="310"/>
            <ac:spMk id="80" creationId="{276C898D-0BD3-4299-A808-9012AD9385A2}"/>
          </ac:spMkLst>
        </pc:spChg>
        <pc:grpChg chg="del">
          <ac:chgData name="xls315" userId="a3f91353-034b-4d73-b44a-fb5798c24f26" providerId="ADAL" clId="{6FDCCBB6-5319-4C39-AA70-92ED019AE945}" dt="2019-01-07T15:47:25.006" v="1" actId="478"/>
          <ac:grpSpMkLst>
            <pc:docMk/>
            <pc:sldMk cId="3695988199" sldId="310"/>
            <ac:grpSpMk id="3" creationId="{00000000-0000-0000-0000-000000000000}"/>
          </ac:grpSpMkLst>
        </pc:grpChg>
        <pc:picChg chg="del">
          <ac:chgData name="xls315" userId="a3f91353-034b-4d73-b44a-fb5798c24f26" providerId="ADAL" clId="{6FDCCBB6-5319-4C39-AA70-92ED019AE945}" dt="2019-01-07T15:47:25.006" v="1" actId="478"/>
          <ac:picMkLst>
            <pc:docMk/>
            <pc:sldMk cId="3695988199" sldId="310"/>
            <ac:picMk id="38" creationId="{C49BA596-B860-41A3-9734-D1BA0CD74A42}"/>
          </ac:picMkLst>
        </pc:picChg>
        <pc:picChg chg="add mod ord">
          <ac:chgData name="xls315" userId="a3f91353-034b-4d73-b44a-fb5798c24f26" providerId="ADAL" clId="{6FDCCBB6-5319-4C39-AA70-92ED019AE945}" dt="2019-01-07T15:59:36.325" v="185" actId="14100"/>
          <ac:picMkLst>
            <pc:docMk/>
            <pc:sldMk cId="3695988199" sldId="310"/>
            <ac:picMk id="79" creationId="{E2D1C9F4-9C3D-45B1-AFD5-7C10A6DFE41C}"/>
          </ac:picMkLst>
        </pc:pic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5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14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25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28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30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31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36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49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50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51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55" creationId="{00000000-0000-0000-0000-000000000000}"/>
          </ac:cxnSpMkLst>
        </pc:cxnChg>
      </pc:sldChg>
      <pc:sldChg chg="modSp">
        <pc:chgData name="xls315" userId="a3f91353-034b-4d73-b44a-fb5798c24f26" providerId="ADAL" clId="{6FDCCBB6-5319-4C39-AA70-92ED019AE945}" dt="2019-01-08T13:19:43.700" v="203"/>
        <pc:sldMkLst>
          <pc:docMk/>
          <pc:sldMk cId="3504971218" sldId="312"/>
        </pc:sldMkLst>
        <pc:spChg chg="mod">
          <ac:chgData name="xls315" userId="a3f91353-034b-4d73-b44a-fb5798c24f26" providerId="ADAL" clId="{6FDCCBB6-5319-4C39-AA70-92ED019AE945}" dt="2019-01-08T13:19:38.931" v="199"/>
          <ac:spMkLst>
            <pc:docMk/>
            <pc:sldMk cId="3504971218" sldId="312"/>
            <ac:spMk id="75" creationId="{DABA7181-CB8A-4EDD-A07C-C561AD7165B2}"/>
          </ac:spMkLst>
        </pc:spChg>
        <pc:spChg chg="mod">
          <ac:chgData name="xls315" userId="a3f91353-034b-4d73-b44a-fb5798c24f26" providerId="ADAL" clId="{6FDCCBB6-5319-4C39-AA70-92ED019AE945}" dt="2019-01-08T13:19:43.700" v="203"/>
          <ac:spMkLst>
            <pc:docMk/>
            <pc:sldMk cId="3504971218" sldId="312"/>
            <ac:spMk id="76" creationId="{689364AF-5767-4976-A47E-56EDF0C6E9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xmlns="" id="{565A64E7-9CD6-4CA0-BB1F-239A37432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BEC89F56-1C5B-450B-BA44-8C5C6738B5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7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920F4C-4250-4125-8984-E27C967C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CF65E6E-81FD-4631-BDBA-343341FD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7937965-0035-43F3-A8F9-BA99A5C46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E9EF52-4F49-4E83-99B3-D560C2EA92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16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B0188C7-8DF4-45E6-BB0A-3DE8FA47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32766E8-BF75-446A-964B-9715DDF6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53A1DE0-A6FD-4D1F-A299-AD52DB77F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F98A9-AC01-4E7E-B18B-4B2132907D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96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1216533-0BD7-4F3B-AC52-7D59BF32C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B9DCB10-4EE5-4A4E-A344-9273E798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6606AC1-ADDE-49A6-9E3D-5F936A179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45B34-6C38-4E59-BC00-1EA7186440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B45643-41E5-4F8A-A3FB-70282E6F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635A896-792B-4191-811D-D0D9BE8A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752FF08-65C9-4F66-835B-7EDC0DD82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1F1458-79C6-4583-A0E1-C80C10C6A81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84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F0F9E6-6E4E-4C9E-A98D-EF8DABD2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D9ABEE6-AE6E-4050-8164-5EBC0025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E786AA7-4871-4B03-B855-2BCA04E63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3B0B88-4DC4-4EC6-86F8-55029368E94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6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57AFEB8-002C-464E-9FC8-10826243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43C147F-0E80-4BC5-88C0-0B13AB1C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BE29A0D-470A-4D24-B5E4-D69B45AF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D4E71FC-FA32-40B2-A781-96D870E3A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A62520-23B8-46AD-8940-4EEA7EEC19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40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088E822-3460-4549-B734-2357F8BD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5F6B7B6-AAD1-46DE-812D-E279B2BA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6EF8512-4BCF-429F-98B6-A40F21E0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2E43955C-CB2E-44EA-8DEC-762EDA6D8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F04F6E5-926D-46BC-967B-30BA700C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67352EA-DCBA-42ED-B669-CF6A9048E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4EA282-2668-4287-BDEE-E857830E752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7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6439B8-A890-4BF3-A5FC-9269282A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DC232DAC-B15C-46F2-8CAE-846C4A5E2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D16E0-1B80-40AA-8467-C47D295176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7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97A36CCC-2ABB-464B-82A7-289602FB0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CFEAC-2B11-4E5C-A402-BA68D793F8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A01729-8E96-427E-B87C-84725AC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129B704-0C29-4DA0-AAE3-8730A27E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D61614F-03CD-4D7C-AB94-0D876667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F584EEA-F424-4D5A-9512-C341C6F74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FCA25-20B2-479A-B8D0-62F026758B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15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AC0D9A2-D4AA-4901-B563-F938E76B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5B52424-42FD-4880-9E96-0C7B44DF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9ACC898-B51A-4746-96CF-9C1B9095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F76DA64-88F7-483C-AE16-E94C47973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7210C-3339-4025-BC40-F5EE21E43CD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09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05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pt元素-11.png">
            <a:extLst>
              <a:ext uri="{FF2B5EF4-FFF2-40B4-BE49-F238E27FC236}">
                <a16:creationId xmlns:a16="http://schemas.microsoft.com/office/drawing/2014/main" xmlns="" id="{4CBE4F7A-DF60-480C-A0F2-6DFBCF878D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8C0EE73C-67BB-4C42-8BD8-750C3733A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75350" y="6540500"/>
            <a:ext cx="23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25400" tIns="25400" rIns="25400" bIns="254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30DF232-72C1-474C-8BA3-44037DDFDDF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12750" rtl="0" fontAlgn="base" hangingPunct="0">
        <a:spcBef>
          <a:spcPct val="0"/>
        </a:spcBef>
        <a:spcAft>
          <a:spcPct val="0"/>
        </a:spcAft>
        <a:defRPr sz="56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95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8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222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85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809832"/>
            <a:ext cx="2880320" cy="4005773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3" name="矩形 2"/>
          <p:cNvSpPr/>
          <p:nvPr/>
        </p:nvSpPr>
        <p:spPr bwMode="auto">
          <a:xfrm>
            <a:off x="4655840" y="953848"/>
            <a:ext cx="2448272" cy="504056"/>
          </a:xfrm>
          <a:prstGeom prst="rect">
            <a:avLst/>
          </a:prstGeom>
          <a:solidFill>
            <a:srgbClr val="FE4E29"/>
          </a:solidFill>
          <a:ln w="25400" cap="flat" cmpd="sng" algn="ctr">
            <a:solidFill>
              <a:srgbClr val="FE4E29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应用层 </a:t>
            </a:r>
            <a:r>
              <a:rPr lang="en-US" altLang="zh-CN" sz="1400" dirty="0">
                <a:solidFill>
                  <a:schemeClr val="bg1"/>
                </a:solidFill>
              </a:rPr>
              <a:t/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zh-CN" altLang="en-US" sz="1400" dirty="0">
                <a:solidFill>
                  <a:schemeClr val="bg1"/>
                </a:solidFill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</a:rPr>
              <a:t>Application Layer</a:t>
            </a:r>
            <a:r>
              <a:rPr lang="zh-CN" altLang="en-US" sz="14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30" name="矩形 29"/>
          <p:cNvSpPr/>
          <p:nvPr/>
        </p:nvSpPr>
        <p:spPr bwMode="auto">
          <a:xfrm>
            <a:off x="4655840" y="1673928"/>
            <a:ext cx="2448272" cy="504056"/>
          </a:xfrm>
          <a:prstGeom prst="rect">
            <a:avLst/>
          </a:prstGeom>
          <a:solidFill>
            <a:srgbClr val="FFAF06"/>
          </a:solidFill>
          <a:ln w="25400" cap="flat" cmpd="sng" algn="ctr">
            <a:solidFill>
              <a:srgbClr val="FFAF06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传输层 </a:t>
            </a:r>
            <a:r>
              <a:rPr lang="en-US" altLang="zh-CN" sz="1400" dirty="0">
                <a:solidFill>
                  <a:schemeClr val="bg1"/>
                </a:solidFill>
              </a:rPr>
              <a:t/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zh-CN" altLang="en-US" sz="1400" dirty="0">
                <a:solidFill>
                  <a:schemeClr val="bg1"/>
                </a:solidFill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</a:rPr>
              <a:t>Transport Layer</a:t>
            </a:r>
            <a:r>
              <a:rPr lang="zh-CN" altLang="en-US" sz="14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4655840" y="2394008"/>
            <a:ext cx="2448272" cy="504056"/>
          </a:xfrm>
          <a:prstGeom prst="rect">
            <a:avLst/>
          </a:prstGeom>
          <a:solidFill>
            <a:srgbClr val="87A13E"/>
          </a:solidFill>
          <a:ln w="25400" cap="flat" cmpd="sng" algn="ctr">
            <a:solidFill>
              <a:srgbClr val="87A13E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网络层 </a:t>
            </a:r>
            <a:r>
              <a:rPr lang="en-US" altLang="zh-CN" sz="1400" dirty="0">
                <a:solidFill>
                  <a:schemeClr val="bg1"/>
                </a:solidFill>
              </a:rPr>
              <a:t/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zh-CN" altLang="en-US" sz="1400" dirty="0">
                <a:solidFill>
                  <a:schemeClr val="bg1"/>
                </a:solidFill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</a:rPr>
              <a:t>Network Layer</a:t>
            </a:r>
            <a:r>
              <a:rPr lang="zh-CN" altLang="en-US" sz="14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4655840" y="3114088"/>
            <a:ext cx="2448272" cy="504056"/>
          </a:xfrm>
          <a:prstGeom prst="rect">
            <a:avLst/>
          </a:prstGeom>
          <a:solidFill>
            <a:srgbClr val="018EA0"/>
          </a:solidFill>
          <a:ln w="25400" cap="flat" cmpd="sng" algn="ctr">
            <a:solidFill>
              <a:srgbClr val="018EA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链路层 </a:t>
            </a:r>
            <a:r>
              <a:rPr lang="en-US" altLang="zh-CN" sz="1400" dirty="0">
                <a:solidFill>
                  <a:schemeClr val="bg1"/>
                </a:solidFill>
              </a:rPr>
              <a:t/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zh-CN" altLang="en-US" sz="1400" dirty="0">
                <a:solidFill>
                  <a:schemeClr val="bg1"/>
                </a:solidFill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</a:rPr>
              <a:t>Link Layer</a:t>
            </a:r>
            <a:r>
              <a:rPr lang="zh-CN" altLang="en-US" sz="14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33" name="矩形 32"/>
          <p:cNvSpPr/>
          <p:nvPr/>
        </p:nvSpPr>
        <p:spPr bwMode="auto">
          <a:xfrm>
            <a:off x="4655840" y="3834168"/>
            <a:ext cx="2448272" cy="504056"/>
          </a:xfrm>
          <a:prstGeom prst="rect">
            <a:avLst/>
          </a:prstGeom>
          <a:solidFill>
            <a:srgbClr val="01B8C6"/>
          </a:solidFill>
          <a:ln w="25400" cap="flat" cmpd="sng" algn="ctr">
            <a:solidFill>
              <a:srgbClr val="01B8C6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物理层 </a:t>
            </a:r>
            <a:r>
              <a:rPr lang="en-US" altLang="zh-CN" sz="1400" dirty="0">
                <a:solidFill>
                  <a:schemeClr val="bg1"/>
                </a:solidFill>
              </a:rPr>
              <a:t/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zh-CN" altLang="en-US" sz="1400" dirty="0">
                <a:solidFill>
                  <a:schemeClr val="bg1"/>
                </a:solidFill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</a:rPr>
              <a:t>Physical Layer</a:t>
            </a:r>
            <a:r>
              <a:rPr lang="zh-CN" altLang="en-US" sz="14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4655840" y="4365104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五层模型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8556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2204864"/>
            <a:ext cx="5587246" cy="273630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22" name="矩形 21"/>
          <p:cNvSpPr/>
          <p:nvPr/>
        </p:nvSpPr>
        <p:spPr bwMode="auto">
          <a:xfrm>
            <a:off x="3305690" y="3590468"/>
            <a:ext cx="1152128" cy="576064"/>
          </a:xfrm>
          <a:prstGeom prst="rect">
            <a:avLst/>
          </a:prstGeom>
          <a:solidFill>
            <a:srgbClr val="2990D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Head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18 Byte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457818" y="3590468"/>
            <a:ext cx="3960000" cy="576064"/>
          </a:xfrm>
          <a:prstGeom prst="rect">
            <a:avLst/>
          </a:prstGeom>
          <a:solidFill>
            <a:srgbClr val="2990D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46 - 1500 Byte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4727848" y="4166532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以太网数据帧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451535" y="2451637"/>
            <a:ext cx="1152128" cy="57606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Head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20 - 60 Byte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603663" y="2451637"/>
            <a:ext cx="2811014" cy="57606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Data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5213682" y="3025855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/>
              <a:t>IP</a:t>
            </a:r>
            <a:r>
              <a:rPr lang="zh-CN" altLang="en-US" sz="1500" dirty="0"/>
              <a:t>数据报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4454676" y="2844438"/>
            <a:ext cx="0" cy="746030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0" name="流程图: 过程 9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4727848" y="4602415"/>
            <a:ext cx="2448272" cy="304578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 smtClean="0"/>
              <a:t>网络层 </a:t>
            </a:r>
            <a:r>
              <a:rPr lang="en-US" altLang="zh-CN" sz="1800" dirty="0" smtClean="0"/>
              <a:t>+ </a:t>
            </a:r>
            <a:r>
              <a:rPr lang="zh-CN" altLang="en-US" sz="1800" dirty="0" smtClean="0"/>
              <a:t>链路层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6430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1628800"/>
            <a:ext cx="5587246" cy="381642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22" name="矩形 21"/>
          <p:cNvSpPr/>
          <p:nvPr/>
        </p:nvSpPr>
        <p:spPr bwMode="auto">
          <a:xfrm>
            <a:off x="3393153" y="4077359"/>
            <a:ext cx="1152128" cy="576064"/>
          </a:xfrm>
          <a:prstGeom prst="rect">
            <a:avLst/>
          </a:prstGeom>
          <a:solidFill>
            <a:srgbClr val="2990D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Head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18 Byte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545281" y="4077359"/>
            <a:ext cx="3960000" cy="576064"/>
          </a:xfrm>
          <a:prstGeom prst="rect">
            <a:avLst/>
          </a:prstGeom>
          <a:solidFill>
            <a:srgbClr val="2990D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46 - 1500 Byte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4815311" y="4653423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以太网数据帧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538998" y="2938528"/>
            <a:ext cx="1152128" cy="57606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Head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20 - 60 Byte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691126" y="2938528"/>
            <a:ext cx="2811014" cy="57606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Data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5301145" y="3512746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/>
              <a:t>IP</a:t>
            </a:r>
            <a:r>
              <a:rPr lang="zh-CN" altLang="en-US" sz="1500" dirty="0"/>
              <a:t>数据报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4542139" y="3331329"/>
            <a:ext cx="0" cy="746030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0" name="矩形 9"/>
          <p:cNvSpPr/>
          <p:nvPr/>
        </p:nvSpPr>
        <p:spPr bwMode="auto">
          <a:xfrm>
            <a:off x="6327479" y="1871705"/>
            <a:ext cx="2174660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Data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691127" y="1871705"/>
            <a:ext cx="636352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Head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5872497" y="2351937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/>
              <a:t>TCP / UDP</a:t>
            </a:r>
            <a:r>
              <a:rPr lang="zh-CN" altLang="en-US" sz="1500" dirty="0"/>
              <a:t>数据报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4636291" y="5098708"/>
            <a:ext cx="2793623" cy="304578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 smtClean="0"/>
              <a:t>传输层 </a:t>
            </a:r>
            <a:r>
              <a:rPr lang="en-US" altLang="zh-CN" sz="1800" dirty="0" smtClean="0"/>
              <a:t>+ </a:t>
            </a:r>
            <a:r>
              <a:rPr lang="zh-CN" altLang="en-US" sz="1800" dirty="0" smtClean="0"/>
              <a:t>网络层 </a:t>
            </a:r>
            <a:r>
              <a:rPr lang="en-US" altLang="zh-CN" sz="1800" dirty="0" smtClean="0"/>
              <a:t>+ </a:t>
            </a:r>
            <a:r>
              <a:rPr lang="zh-CN" altLang="en-US" sz="1800" dirty="0" smtClean="0"/>
              <a:t>链路层 </a:t>
            </a:r>
            <a:r>
              <a:rPr lang="en-US" altLang="zh-CN" sz="1800" dirty="0" smtClean="0"/>
              <a:t> 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87478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1412776"/>
            <a:ext cx="5587246" cy="4824536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22" name="矩形 21"/>
          <p:cNvSpPr/>
          <p:nvPr/>
        </p:nvSpPr>
        <p:spPr bwMode="auto">
          <a:xfrm>
            <a:off x="3465161" y="4869447"/>
            <a:ext cx="1152128" cy="576064"/>
          </a:xfrm>
          <a:prstGeom prst="rect">
            <a:avLst/>
          </a:prstGeom>
          <a:solidFill>
            <a:srgbClr val="2990D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Head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18 Byte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617289" y="4869447"/>
            <a:ext cx="3960000" cy="576064"/>
          </a:xfrm>
          <a:prstGeom prst="rect">
            <a:avLst/>
          </a:prstGeom>
          <a:solidFill>
            <a:srgbClr val="2990D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46 - 1500 Byte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4887319" y="5445511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以太网数据帧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611006" y="3730616"/>
            <a:ext cx="1152128" cy="57606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Head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20 - 60 Byte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763134" y="3730616"/>
            <a:ext cx="2811014" cy="57606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Data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5373153" y="4304834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/>
              <a:t>IP</a:t>
            </a:r>
            <a:r>
              <a:rPr lang="zh-CN" altLang="en-US" sz="1500" dirty="0"/>
              <a:t>数据报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4614147" y="4123417"/>
            <a:ext cx="0" cy="746030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0" name="矩形 9"/>
          <p:cNvSpPr/>
          <p:nvPr/>
        </p:nvSpPr>
        <p:spPr bwMode="auto">
          <a:xfrm>
            <a:off x="6399487" y="2663793"/>
            <a:ext cx="2174660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Data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763135" y="2663793"/>
            <a:ext cx="636352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Head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5944505" y="3144025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/>
              <a:t>TCP / UDP</a:t>
            </a:r>
            <a:r>
              <a:rPr lang="zh-CN" altLang="en-US" sz="1500" dirty="0"/>
              <a:t>数据报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386125" y="1577849"/>
            <a:ext cx="2174660" cy="504056"/>
          </a:xfrm>
          <a:prstGeom prst="rect">
            <a:avLst/>
          </a:prstGeom>
          <a:solidFill>
            <a:srgbClr val="FE4E29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Data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6331084" y="2113283"/>
            <a:ext cx="2311466" cy="35949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应用层数据报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4079776" y="5886963"/>
            <a:ext cx="4176464" cy="304578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 smtClean="0"/>
              <a:t>应用层 </a:t>
            </a:r>
            <a:r>
              <a:rPr lang="en-US" altLang="zh-CN" sz="1800" dirty="0" smtClean="0"/>
              <a:t>+ </a:t>
            </a:r>
            <a:r>
              <a:rPr lang="zh-CN" altLang="en-US" sz="1800" dirty="0" smtClean="0"/>
              <a:t>传输层 </a:t>
            </a:r>
            <a:r>
              <a:rPr lang="en-US" altLang="zh-CN" sz="1800" dirty="0" smtClean="0"/>
              <a:t>+ </a:t>
            </a:r>
            <a:r>
              <a:rPr lang="zh-CN" altLang="en-US" sz="1800" dirty="0" smtClean="0"/>
              <a:t>网络层 </a:t>
            </a:r>
            <a:r>
              <a:rPr lang="en-US" altLang="zh-CN" sz="1800" dirty="0" smtClean="0"/>
              <a:t>+ </a:t>
            </a:r>
            <a:r>
              <a:rPr lang="zh-CN" altLang="en-US" sz="1800" dirty="0" smtClean="0"/>
              <a:t>链路层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7238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140">
            <a:extLst>
              <a:ext uri="{FF2B5EF4-FFF2-40B4-BE49-F238E27FC236}">
                <a16:creationId xmlns:a16="http://schemas.microsoft.com/office/drawing/2014/main" xmlns="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16632"/>
            <a:ext cx="7161890" cy="675000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35" name="流程图: 过程 34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4083450" y="6392159"/>
            <a:ext cx="316835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/>
              <a:t>HTTP</a:t>
            </a:r>
            <a:r>
              <a:rPr lang="zh-CN" altLang="en-US" sz="1500" dirty="0"/>
              <a:t>协议传输数据报文封装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3968587" y="914270"/>
            <a:ext cx="1008112" cy="288000"/>
          </a:xfrm>
          <a:prstGeom prst="flowChartProcess">
            <a:avLst/>
          </a:prstGeom>
          <a:noFill/>
          <a:ln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00" dirty="0"/>
              <a:t>HTTP</a:t>
            </a:r>
            <a:r>
              <a:rPr lang="zh-CN" altLang="en-US" sz="1300" dirty="0"/>
              <a:t>数据</a:t>
            </a:r>
            <a:endParaRPr lang="zh-CN" altLang="en-US" sz="1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19201" y="1829412"/>
            <a:ext cx="1306884" cy="579555"/>
            <a:chOff x="2293404" y="1780808"/>
            <a:chExt cx="1306884" cy="579555"/>
          </a:xfrm>
        </p:grpSpPr>
        <p:sp>
          <p:nvSpPr>
            <p:cNvPr id="12" name="流程图: 过程 11">
              <a:extLst>
                <a:ext uri="{FF2B5EF4-FFF2-40B4-BE49-F238E27FC236}">
                  <a16:creationId xmlns:a16="http://schemas.microsoft.com/office/drawing/2014/main" xmlns="" id="{DEE6F68B-D383-4456-A945-5D2426316FC6}"/>
                </a:ext>
              </a:extLst>
            </p:cNvPr>
            <p:cNvSpPr/>
            <p:nvPr/>
          </p:nvSpPr>
          <p:spPr>
            <a:xfrm>
              <a:off x="2585710" y="2072363"/>
              <a:ext cx="1008112" cy="288000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HTTP</a:t>
              </a:r>
              <a:r>
                <a:rPr lang="zh-CN" altLang="en-US" sz="1300" dirty="0"/>
                <a:t>数据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流程图: 过程 12">
              <a:extLst>
                <a:ext uri="{FF2B5EF4-FFF2-40B4-BE49-F238E27FC236}">
                  <a16:creationId xmlns:a16="http://schemas.microsoft.com/office/drawing/2014/main" xmlns="" id="{DEE6F68B-D383-4456-A945-5D2426316FC6}"/>
                </a:ext>
              </a:extLst>
            </p:cNvPr>
            <p:cNvSpPr/>
            <p:nvPr/>
          </p:nvSpPr>
          <p:spPr>
            <a:xfrm>
              <a:off x="2293404" y="1780808"/>
              <a:ext cx="853302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TCP</a:t>
              </a:r>
              <a:r>
                <a:rPr lang="zh-CN" altLang="en-US" sz="1300" dirty="0"/>
                <a:t>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流程图: 过程 17">
              <a:extLst>
                <a:ext uri="{FF2B5EF4-FFF2-40B4-BE49-F238E27FC236}">
                  <a16:creationId xmlns:a16="http://schemas.microsoft.com/office/drawing/2014/main" xmlns="" id="{DEE6F68B-D383-4456-A945-5D2426316FC6}"/>
                </a:ext>
              </a:extLst>
            </p:cNvPr>
            <p:cNvSpPr/>
            <p:nvPr/>
          </p:nvSpPr>
          <p:spPr>
            <a:xfrm>
              <a:off x="2304144" y="1784300"/>
              <a:ext cx="1296144" cy="576063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695324" y="3034911"/>
            <a:ext cx="1554638" cy="901968"/>
            <a:chOff x="2160056" y="3206138"/>
            <a:chExt cx="1554638" cy="901968"/>
          </a:xfrm>
        </p:grpSpPr>
        <p:sp>
          <p:nvSpPr>
            <p:cNvPr id="23" name="流程图: 过程 22">
              <a:extLst>
                <a:ext uri="{FF2B5EF4-FFF2-40B4-BE49-F238E27FC236}">
                  <a16:creationId xmlns:a16="http://schemas.microsoft.com/office/drawing/2014/main" xmlns="" id="{DEE6F68B-D383-4456-A945-5D2426316FC6}"/>
                </a:ext>
              </a:extLst>
            </p:cNvPr>
            <p:cNvSpPr/>
            <p:nvPr/>
          </p:nvSpPr>
          <p:spPr>
            <a:xfrm>
              <a:off x="2160056" y="3219657"/>
              <a:ext cx="767620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IP</a:t>
              </a:r>
              <a:r>
                <a:rPr lang="zh-CN" altLang="en-US" sz="1300" dirty="0"/>
                <a:t>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流程图: 过程 23">
              <a:extLst>
                <a:ext uri="{FF2B5EF4-FFF2-40B4-BE49-F238E27FC236}">
                  <a16:creationId xmlns:a16="http://schemas.microsoft.com/office/drawing/2014/main" xmlns="" id="{DEE6F68B-D383-4456-A945-5D2426316FC6}"/>
                </a:ext>
              </a:extLst>
            </p:cNvPr>
            <p:cNvSpPr/>
            <p:nvPr/>
          </p:nvSpPr>
          <p:spPr>
            <a:xfrm>
              <a:off x="2166522" y="3206138"/>
              <a:ext cx="1548172" cy="901968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流程图: 过程 37">
              <a:extLst>
                <a:ext uri="{FF2B5EF4-FFF2-40B4-BE49-F238E27FC236}">
                  <a16:creationId xmlns:a16="http://schemas.microsoft.com/office/drawing/2014/main" xmlns="" id="{DEE6F68B-D383-4456-A945-5D2426316FC6}"/>
                </a:ext>
              </a:extLst>
            </p:cNvPr>
            <p:cNvSpPr/>
            <p:nvPr/>
          </p:nvSpPr>
          <p:spPr>
            <a:xfrm>
              <a:off x="2700116" y="3818679"/>
              <a:ext cx="1008112" cy="288000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HTTP</a:t>
              </a:r>
              <a:r>
                <a:rPr lang="zh-CN" altLang="en-US" sz="1300" dirty="0"/>
                <a:t>数据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流程图: 过程 38">
              <a:extLst>
                <a:ext uri="{FF2B5EF4-FFF2-40B4-BE49-F238E27FC236}">
                  <a16:creationId xmlns:a16="http://schemas.microsoft.com/office/drawing/2014/main" xmlns="" id="{DEE6F68B-D383-4456-A945-5D2426316FC6}"/>
                </a:ext>
              </a:extLst>
            </p:cNvPr>
            <p:cNvSpPr/>
            <p:nvPr/>
          </p:nvSpPr>
          <p:spPr>
            <a:xfrm>
              <a:off x="2401344" y="3525748"/>
              <a:ext cx="853302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TCP</a:t>
              </a:r>
              <a:r>
                <a:rPr lang="zh-CN" altLang="en-US" sz="1300" dirty="0"/>
                <a:t>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流程图: 过程 39">
              <a:extLst>
                <a:ext uri="{FF2B5EF4-FFF2-40B4-BE49-F238E27FC236}">
                  <a16:creationId xmlns:a16="http://schemas.microsoft.com/office/drawing/2014/main" xmlns="" id="{DEE6F68B-D383-4456-A945-5D2426316FC6}"/>
                </a:ext>
              </a:extLst>
            </p:cNvPr>
            <p:cNvSpPr/>
            <p:nvPr/>
          </p:nvSpPr>
          <p:spPr>
            <a:xfrm>
              <a:off x="2412084" y="3529240"/>
              <a:ext cx="1296144" cy="576063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03712" y="4560577"/>
            <a:ext cx="1855630" cy="1223972"/>
            <a:chOff x="1991544" y="5085184"/>
            <a:chExt cx="1855630" cy="1223972"/>
          </a:xfrm>
        </p:grpSpPr>
        <p:sp>
          <p:nvSpPr>
            <p:cNvPr id="36" name="流程图: 过程 35">
              <a:extLst>
                <a:ext uri="{FF2B5EF4-FFF2-40B4-BE49-F238E27FC236}">
                  <a16:creationId xmlns:a16="http://schemas.microsoft.com/office/drawing/2014/main" xmlns="" id="{DEE6F68B-D383-4456-A945-5D2426316FC6}"/>
                </a:ext>
              </a:extLst>
            </p:cNvPr>
            <p:cNvSpPr/>
            <p:nvPr/>
          </p:nvSpPr>
          <p:spPr>
            <a:xfrm>
              <a:off x="1998010" y="5101637"/>
              <a:ext cx="1032580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300" dirty="0"/>
                <a:t>以太网首部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流程图: 过程 36">
              <a:extLst>
                <a:ext uri="{FF2B5EF4-FFF2-40B4-BE49-F238E27FC236}">
                  <a16:creationId xmlns:a16="http://schemas.microsoft.com/office/drawing/2014/main" xmlns="" id="{DEE6F68B-D383-4456-A945-5D2426316FC6}"/>
                </a:ext>
              </a:extLst>
            </p:cNvPr>
            <p:cNvSpPr/>
            <p:nvPr/>
          </p:nvSpPr>
          <p:spPr>
            <a:xfrm>
              <a:off x="1991544" y="5085184"/>
              <a:ext cx="1855630" cy="1223972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流程图: 过程 40">
              <a:extLst>
                <a:ext uri="{FF2B5EF4-FFF2-40B4-BE49-F238E27FC236}">
                  <a16:creationId xmlns:a16="http://schemas.microsoft.com/office/drawing/2014/main" xmlns="" id="{DEE6F68B-D383-4456-A945-5D2426316FC6}"/>
                </a:ext>
              </a:extLst>
            </p:cNvPr>
            <p:cNvSpPr/>
            <p:nvPr/>
          </p:nvSpPr>
          <p:spPr>
            <a:xfrm>
              <a:off x="2292536" y="5420707"/>
              <a:ext cx="767620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IP</a:t>
              </a:r>
              <a:r>
                <a:rPr lang="zh-CN" altLang="en-US" sz="1300" dirty="0"/>
                <a:t>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流程图: 过程 41">
              <a:extLst>
                <a:ext uri="{FF2B5EF4-FFF2-40B4-BE49-F238E27FC236}">
                  <a16:creationId xmlns:a16="http://schemas.microsoft.com/office/drawing/2014/main" xmlns="" id="{DEE6F68B-D383-4456-A945-5D2426316FC6}"/>
                </a:ext>
              </a:extLst>
            </p:cNvPr>
            <p:cNvSpPr/>
            <p:nvPr/>
          </p:nvSpPr>
          <p:spPr>
            <a:xfrm>
              <a:off x="2292536" y="5407188"/>
              <a:ext cx="1554638" cy="901968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流程图: 过程 42">
              <a:extLst>
                <a:ext uri="{FF2B5EF4-FFF2-40B4-BE49-F238E27FC236}">
                  <a16:creationId xmlns:a16="http://schemas.microsoft.com/office/drawing/2014/main" xmlns="" id="{DEE6F68B-D383-4456-A945-5D2426316FC6}"/>
                </a:ext>
              </a:extLst>
            </p:cNvPr>
            <p:cNvSpPr/>
            <p:nvPr/>
          </p:nvSpPr>
          <p:spPr>
            <a:xfrm>
              <a:off x="2832596" y="6019729"/>
              <a:ext cx="1008112" cy="288000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HTTP</a:t>
              </a:r>
              <a:r>
                <a:rPr lang="zh-CN" altLang="en-US" sz="1300" dirty="0"/>
                <a:t>数据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流程图: 过程 43">
              <a:extLst>
                <a:ext uri="{FF2B5EF4-FFF2-40B4-BE49-F238E27FC236}">
                  <a16:creationId xmlns:a16="http://schemas.microsoft.com/office/drawing/2014/main" xmlns="" id="{DEE6F68B-D383-4456-A945-5D2426316FC6}"/>
                </a:ext>
              </a:extLst>
            </p:cNvPr>
            <p:cNvSpPr/>
            <p:nvPr/>
          </p:nvSpPr>
          <p:spPr>
            <a:xfrm>
              <a:off x="2533824" y="5726798"/>
              <a:ext cx="853302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TCP</a:t>
              </a:r>
              <a:r>
                <a:rPr lang="zh-CN" altLang="en-US" sz="1300" dirty="0"/>
                <a:t>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流程图: 过程 44">
              <a:extLst>
                <a:ext uri="{FF2B5EF4-FFF2-40B4-BE49-F238E27FC236}">
                  <a16:creationId xmlns:a16="http://schemas.microsoft.com/office/drawing/2014/main" xmlns="" id="{DEE6F68B-D383-4456-A945-5D2426316FC6}"/>
                </a:ext>
              </a:extLst>
            </p:cNvPr>
            <p:cNvSpPr/>
            <p:nvPr/>
          </p:nvSpPr>
          <p:spPr>
            <a:xfrm>
              <a:off x="2544564" y="5730290"/>
              <a:ext cx="1296144" cy="576063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6" name="流程图: 过程 95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2360242" y="903796"/>
            <a:ext cx="1008112" cy="288000"/>
          </a:xfrm>
          <a:prstGeom prst="flowChartProcess">
            <a:avLst/>
          </a:prstGeom>
          <a:noFill/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00" dirty="0">
                <a:solidFill>
                  <a:srgbClr val="FFC000"/>
                </a:solidFill>
              </a:rPr>
              <a:t>应用层</a:t>
            </a:r>
            <a:endParaRPr lang="zh-CN" altLang="en-US" sz="13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流程图: 过程 96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2360242" y="1976051"/>
            <a:ext cx="1008112" cy="288000"/>
          </a:xfrm>
          <a:prstGeom prst="flowChartProcess">
            <a:avLst/>
          </a:prstGeom>
          <a:noFill/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00" dirty="0">
                <a:solidFill>
                  <a:srgbClr val="FFC000"/>
                </a:solidFill>
              </a:rPr>
              <a:t>传输层</a:t>
            </a:r>
            <a:endParaRPr lang="zh-CN" altLang="en-US" sz="13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2337751" y="3353605"/>
            <a:ext cx="1008112" cy="288000"/>
          </a:xfrm>
          <a:prstGeom prst="flowChartProcess">
            <a:avLst/>
          </a:prstGeom>
          <a:noFill/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00" dirty="0">
                <a:solidFill>
                  <a:srgbClr val="FFC000"/>
                </a:solidFill>
              </a:rPr>
              <a:t>网络层</a:t>
            </a:r>
            <a:endParaRPr lang="zh-CN" altLang="en-US" sz="13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2401729" y="5016606"/>
            <a:ext cx="1008112" cy="288000"/>
          </a:xfrm>
          <a:prstGeom prst="flowChartProcess">
            <a:avLst/>
          </a:prstGeom>
          <a:noFill/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00" dirty="0">
                <a:solidFill>
                  <a:srgbClr val="FFC000"/>
                </a:solidFill>
              </a:rPr>
              <a:t>链路层</a:t>
            </a:r>
            <a:endParaRPr lang="zh-CN" altLang="en-US" sz="13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1" name="肘形连接符 100"/>
          <p:cNvCxnSpPr>
            <a:stCxn id="37" idx="2"/>
            <a:endCxn id="127" idx="2"/>
          </p:cNvCxnSpPr>
          <p:nvPr/>
        </p:nvCxnSpPr>
        <p:spPr bwMode="auto">
          <a:xfrm rot="5400000" flipH="1" flipV="1">
            <a:off x="6245176" y="3959858"/>
            <a:ext cx="11041" cy="3638341"/>
          </a:xfrm>
          <a:prstGeom prst="bentConnector3">
            <a:avLst>
              <a:gd name="adj1" fmla="val -405466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07" name="直接箭头连接符 106"/>
          <p:cNvCxnSpPr>
            <a:stCxn id="9" idx="2"/>
            <a:endCxn id="18" idx="0"/>
          </p:cNvCxnSpPr>
          <p:nvPr/>
        </p:nvCxnSpPr>
        <p:spPr bwMode="auto">
          <a:xfrm>
            <a:off x="4472643" y="1202270"/>
            <a:ext cx="5370" cy="63063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12" name="直接箭头连接符 111"/>
          <p:cNvCxnSpPr/>
          <p:nvPr/>
        </p:nvCxnSpPr>
        <p:spPr bwMode="auto">
          <a:xfrm>
            <a:off x="4475876" y="2415244"/>
            <a:ext cx="5370" cy="63063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13" name="直接箭头连接符 112"/>
          <p:cNvCxnSpPr/>
          <p:nvPr/>
        </p:nvCxnSpPr>
        <p:spPr bwMode="auto">
          <a:xfrm>
            <a:off x="4467273" y="3925597"/>
            <a:ext cx="5370" cy="63063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14" name="流程图: 过程 113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7606928" y="903229"/>
            <a:ext cx="1008112" cy="288000"/>
          </a:xfrm>
          <a:prstGeom prst="flowChartProcess">
            <a:avLst/>
          </a:prstGeom>
          <a:noFill/>
          <a:ln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00" dirty="0"/>
              <a:t>HTTP</a:t>
            </a:r>
            <a:r>
              <a:rPr lang="zh-CN" altLang="en-US" sz="1300" dirty="0"/>
              <a:t>数据</a:t>
            </a:r>
            <a:endParaRPr lang="zh-CN" altLang="en-US" sz="1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7457542" y="1818371"/>
            <a:ext cx="1306884" cy="579555"/>
            <a:chOff x="2293404" y="1780808"/>
            <a:chExt cx="1306884" cy="579555"/>
          </a:xfrm>
        </p:grpSpPr>
        <p:sp>
          <p:nvSpPr>
            <p:cNvPr id="116" name="流程图: 过程 115">
              <a:extLst>
                <a:ext uri="{FF2B5EF4-FFF2-40B4-BE49-F238E27FC236}">
                  <a16:creationId xmlns:a16="http://schemas.microsoft.com/office/drawing/2014/main" xmlns="" id="{DEE6F68B-D383-4456-A945-5D2426316FC6}"/>
                </a:ext>
              </a:extLst>
            </p:cNvPr>
            <p:cNvSpPr/>
            <p:nvPr/>
          </p:nvSpPr>
          <p:spPr>
            <a:xfrm>
              <a:off x="2585710" y="2072363"/>
              <a:ext cx="1008112" cy="288000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HTTP</a:t>
              </a:r>
              <a:r>
                <a:rPr lang="zh-CN" altLang="en-US" sz="1300" dirty="0"/>
                <a:t>数据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流程图: 过程 116">
              <a:extLst>
                <a:ext uri="{FF2B5EF4-FFF2-40B4-BE49-F238E27FC236}">
                  <a16:creationId xmlns:a16="http://schemas.microsoft.com/office/drawing/2014/main" xmlns="" id="{DEE6F68B-D383-4456-A945-5D2426316FC6}"/>
                </a:ext>
              </a:extLst>
            </p:cNvPr>
            <p:cNvSpPr/>
            <p:nvPr/>
          </p:nvSpPr>
          <p:spPr>
            <a:xfrm>
              <a:off x="2293404" y="1780808"/>
              <a:ext cx="853302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TCP</a:t>
              </a:r>
              <a:r>
                <a:rPr lang="zh-CN" altLang="en-US" sz="1300" dirty="0"/>
                <a:t>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流程图: 过程 117">
              <a:extLst>
                <a:ext uri="{FF2B5EF4-FFF2-40B4-BE49-F238E27FC236}">
                  <a16:creationId xmlns:a16="http://schemas.microsoft.com/office/drawing/2014/main" xmlns="" id="{DEE6F68B-D383-4456-A945-5D2426316FC6}"/>
                </a:ext>
              </a:extLst>
            </p:cNvPr>
            <p:cNvSpPr/>
            <p:nvPr/>
          </p:nvSpPr>
          <p:spPr>
            <a:xfrm>
              <a:off x="2304144" y="1784300"/>
              <a:ext cx="1296144" cy="576063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7333665" y="3023870"/>
            <a:ext cx="1554638" cy="901968"/>
            <a:chOff x="2160056" y="3206138"/>
            <a:chExt cx="1554638" cy="901968"/>
          </a:xfrm>
        </p:grpSpPr>
        <p:sp>
          <p:nvSpPr>
            <p:cNvPr id="120" name="流程图: 过程 119">
              <a:extLst>
                <a:ext uri="{FF2B5EF4-FFF2-40B4-BE49-F238E27FC236}">
                  <a16:creationId xmlns:a16="http://schemas.microsoft.com/office/drawing/2014/main" xmlns="" id="{DEE6F68B-D383-4456-A945-5D2426316FC6}"/>
                </a:ext>
              </a:extLst>
            </p:cNvPr>
            <p:cNvSpPr/>
            <p:nvPr/>
          </p:nvSpPr>
          <p:spPr>
            <a:xfrm>
              <a:off x="2160056" y="3219657"/>
              <a:ext cx="767620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IP</a:t>
              </a:r>
              <a:r>
                <a:rPr lang="zh-CN" altLang="en-US" sz="1300" dirty="0"/>
                <a:t>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流程图: 过程 120">
              <a:extLst>
                <a:ext uri="{FF2B5EF4-FFF2-40B4-BE49-F238E27FC236}">
                  <a16:creationId xmlns:a16="http://schemas.microsoft.com/office/drawing/2014/main" xmlns="" id="{DEE6F68B-D383-4456-A945-5D2426316FC6}"/>
                </a:ext>
              </a:extLst>
            </p:cNvPr>
            <p:cNvSpPr/>
            <p:nvPr/>
          </p:nvSpPr>
          <p:spPr>
            <a:xfrm>
              <a:off x="2166522" y="3206138"/>
              <a:ext cx="1548172" cy="901968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流程图: 过程 121">
              <a:extLst>
                <a:ext uri="{FF2B5EF4-FFF2-40B4-BE49-F238E27FC236}">
                  <a16:creationId xmlns:a16="http://schemas.microsoft.com/office/drawing/2014/main" xmlns="" id="{DEE6F68B-D383-4456-A945-5D2426316FC6}"/>
                </a:ext>
              </a:extLst>
            </p:cNvPr>
            <p:cNvSpPr/>
            <p:nvPr/>
          </p:nvSpPr>
          <p:spPr>
            <a:xfrm>
              <a:off x="2700116" y="3818679"/>
              <a:ext cx="1008112" cy="288000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HTTP</a:t>
              </a:r>
              <a:r>
                <a:rPr lang="zh-CN" altLang="en-US" sz="1300" dirty="0"/>
                <a:t>数据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流程图: 过程 122">
              <a:extLst>
                <a:ext uri="{FF2B5EF4-FFF2-40B4-BE49-F238E27FC236}">
                  <a16:creationId xmlns:a16="http://schemas.microsoft.com/office/drawing/2014/main" xmlns="" id="{DEE6F68B-D383-4456-A945-5D2426316FC6}"/>
                </a:ext>
              </a:extLst>
            </p:cNvPr>
            <p:cNvSpPr/>
            <p:nvPr/>
          </p:nvSpPr>
          <p:spPr>
            <a:xfrm>
              <a:off x="2401344" y="3525748"/>
              <a:ext cx="853302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TCP</a:t>
              </a:r>
              <a:r>
                <a:rPr lang="zh-CN" altLang="en-US" sz="1300" dirty="0"/>
                <a:t>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流程图: 过程 123">
              <a:extLst>
                <a:ext uri="{FF2B5EF4-FFF2-40B4-BE49-F238E27FC236}">
                  <a16:creationId xmlns:a16="http://schemas.microsoft.com/office/drawing/2014/main" xmlns="" id="{DEE6F68B-D383-4456-A945-5D2426316FC6}"/>
                </a:ext>
              </a:extLst>
            </p:cNvPr>
            <p:cNvSpPr/>
            <p:nvPr/>
          </p:nvSpPr>
          <p:spPr>
            <a:xfrm>
              <a:off x="2412084" y="3529240"/>
              <a:ext cx="1296144" cy="576063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7142053" y="4549536"/>
            <a:ext cx="1855630" cy="1223972"/>
            <a:chOff x="1991544" y="5085184"/>
            <a:chExt cx="1855630" cy="1223972"/>
          </a:xfrm>
        </p:grpSpPr>
        <p:sp>
          <p:nvSpPr>
            <p:cNvPr id="126" name="流程图: 过程 125">
              <a:extLst>
                <a:ext uri="{FF2B5EF4-FFF2-40B4-BE49-F238E27FC236}">
                  <a16:creationId xmlns:a16="http://schemas.microsoft.com/office/drawing/2014/main" xmlns="" id="{DEE6F68B-D383-4456-A945-5D2426316FC6}"/>
                </a:ext>
              </a:extLst>
            </p:cNvPr>
            <p:cNvSpPr/>
            <p:nvPr/>
          </p:nvSpPr>
          <p:spPr>
            <a:xfrm>
              <a:off x="1998010" y="5101637"/>
              <a:ext cx="1032580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300" dirty="0"/>
                <a:t>以太网首部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流程图: 过程 126">
              <a:extLst>
                <a:ext uri="{FF2B5EF4-FFF2-40B4-BE49-F238E27FC236}">
                  <a16:creationId xmlns:a16="http://schemas.microsoft.com/office/drawing/2014/main" xmlns="" id="{DEE6F68B-D383-4456-A945-5D2426316FC6}"/>
                </a:ext>
              </a:extLst>
            </p:cNvPr>
            <p:cNvSpPr/>
            <p:nvPr/>
          </p:nvSpPr>
          <p:spPr>
            <a:xfrm>
              <a:off x="1991544" y="5085184"/>
              <a:ext cx="1855630" cy="1223972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流程图: 过程 127">
              <a:extLst>
                <a:ext uri="{FF2B5EF4-FFF2-40B4-BE49-F238E27FC236}">
                  <a16:creationId xmlns:a16="http://schemas.microsoft.com/office/drawing/2014/main" xmlns="" id="{DEE6F68B-D383-4456-A945-5D2426316FC6}"/>
                </a:ext>
              </a:extLst>
            </p:cNvPr>
            <p:cNvSpPr/>
            <p:nvPr/>
          </p:nvSpPr>
          <p:spPr>
            <a:xfrm>
              <a:off x="2292536" y="5420707"/>
              <a:ext cx="767620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IP</a:t>
              </a:r>
              <a:r>
                <a:rPr lang="zh-CN" altLang="en-US" sz="1300" dirty="0"/>
                <a:t>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流程图: 过程 128">
              <a:extLst>
                <a:ext uri="{FF2B5EF4-FFF2-40B4-BE49-F238E27FC236}">
                  <a16:creationId xmlns:a16="http://schemas.microsoft.com/office/drawing/2014/main" xmlns="" id="{DEE6F68B-D383-4456-A945-5D2426316FC6}"/>
                </a:ext>
              </a:extLst>
            </p:cNvPr>
            <p:cNvSpPr/>
            <p:nvPr/>
          </p:nvSpPr>
          <p:spPr>
            <a:xfrm>
              <a:off x="2292536" y="5407188"/>
              <a:ext cx="1554638" cy="901968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流程图: 过程 129">
              <a:extLst>
                <a:ext uri="{FF2B5EF4-FFF2-40B4-BE49-F238E27FC236}">
                  <a16:creationId xmlns:a16="http://schemas.microsoft.com/office/drawing/2014/main" xmlns="" id="{DEE6F68B-D383-4456-A945-5D2426316FC6}"/>
                </a:ext>
              </a:extLst>
            </p:cNvPr>
            <p:cNvSpPr/>
            <p:nvPr/>
          </p:nvSpPr>
          <p:spPr>
            <a:xfrm>
              <a:off x="2832596" y="6019729"/>
              <a:ext cx="1008112" cy="288000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HTTP</a:t>
              </a:r>
              <a:r>
                <a:rPr lang="zh-CN" altLang="en-US" sz="1300" dirty="0"/>
                <a:t>数据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流程图: 过程 130">
              <a:extLst>
                <a:ext uri="{FF2B5EF4-FFF2-40B4-BE49-F238E27FC236}">
                  <a16:creationId xmlns:a16="http://schemas.microsoft.com/office/drawing/2014/main" xmlns="" id="{DEE6F68B-D383-4456-A945-5D2426316FC6}"/>
                </a:ext>
              </a:extLst>
            </p:cNvPr>
            <p:cNvSpPr/>
            <p:nvPr/>
          </p:nvSpPr>
          <p:spPr>
            <a:xfrm>
              <a:off x="2533824" y="5726798"/>
              <a:ext cx="853302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TCP</a:t>
              </a:r>
              <a:r>
                <a:rPr lang="zh-CN" altLang="en-US" sz="1300" dirty="0"/>
                <a:t>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流程图: 过程 131">
              <a:extLst>
                <a:ext uri="{FF2B5EF4-FFF2-40B4-BE49-F238E27FC236}">
                  <a16:creationId xmlns:a16="http://schemas.microsoft.com/office/drawing/2014/main" xmlns="" id="{DEE6F68B-D383-4456-A945-5D2426316FC6}"/>
                </a:ext>
              </a:extLst>
            </p:cNvPr>
            <p:cNvSpPr/>
            <p:nvPr/>
          </p:nvSpPr>
          <p:spPr>
            <a:xfrm>
              <a:off x="2544564" y="5730290"/>
              <a:ext cx="1296144" cy="576063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33" name="直接箭头连接符 132"/>
          <p:cNvCxnSpPr>
            <a:stCxn id="114" idx="2"/>
            <a:endCxn id="118" idx="0"/>
          </p:cNvCxnSpPr>
          <p:nvPr/>
        </p:nvCxnSpPr>
        <p:spPr bwMode="auto">
          <a:xfrm>
            <a:off x="8110984" y="1191229"/>
            <a:ext cx="5370" cy="63063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34" name="直接箭头连接符 133"/>
          <p:cNvCxnSpPr/>
          <p:nvPr/>
        </p:nvCxnSpPr>
        <p:spPr bwMode="auto">
          <a:xfrm>
            <a:off x="8114217" y="2404203"/>
            <a:ext cx="5370" cy="63063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35" name="直接箭头连接符 134"/>
          <p:cNvCxnSpPr/>
          <p:nvPr/>
        </p:nvCxnSpPr>
        <p:spPr bwMode="auto">
          <a:xfrm>
            <a:off x="8105614" y="3914556"/>
            <a:ext cx="5370" cy="63063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38" name="流程图: 过程 137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5746640" y="5918935"/>
            <a:ext cx="1008112" cy="288000"/>
          </a:xfrm>
          <a:prstGeom prst="flowChartProcess">
            <a:avLst/>
          </a:prstGeom>
          <a:noFill/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00" dirty="0">
                <a:solidFill>
                  <a:srgbClr val="FFC000"/>
                </a:solidFill>
              </a:rPr>
              <a:t>物理层</a:t>
            </a:r>
            <a:endParaRPr lang="zh-CN" altLang="en-US" sz="13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流程图: 过程 138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3493026" y="357049"/>
            <a:ext cx="2007934" cy="288000"/>
          </a:xfrm>
          <a:prstGeom prst="flowChartProcess">
            <a:avLst/>
          </a:prstGeom>
          <a:noFill/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00" dirty="0">
                <a:solidFill>
                  <a:srgbClr val="FFC000"/>
                </a:solidFill>
              </a:rPr>
              <a:t>发送端</a:t>
            </a:r>
            <a:r>
              <a:rPr lang="en-US" altLang="zh-CN" sz="1300" dirty="0">
                <a:solidFill>
                  <a:srgbClr val="FFC000"/>
                </a:solidFill>
              </a:rPr>
              <a:t/>
            </a:r>
            <a:br>
              <a:rPr lang="en-US" altLang="zh-CN" sz="1300" dirty="0">
                <a:solidFill>
                  <a:srgbClr val="FFC000"/>
                </a:solidFill>
              </a:rPr>
            </a:br>
            <a:r>
              <a:rPr lang="zh-CN" altLang="en-US" sz="1300" dirty="0">
                <a:solidFill>
                  <a:srgbClr val="FFC000"/>
                </a:solidFill>
              </a:rPr>
              <a:t>每通过一层则增加首部</a:t>
            </a:r>
            <a:endParaRPr lang="zh-CN" altLang="en-US" sz="13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流程图: 过程 139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7104332" y="385035"/>
            <a:ext cx="2007934" cy="288000"/>
          </a:xfrm>
          <a:prstGeom prst="flowChartProcess">
            <a:avLst/>
          </a:prstGeom>
          <a:noFill/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00" dirty="0">
                <a:solidFill>
                  <a:srgbClr val="FFC000"/>
                </a:solidFill>
              </a:rPr>
              <a:t>接收端</a:t>
            </a:r>
            <a:r>
              <a:rPr lang="en-US" altLang="zh-CN" sz="1300" dirty="0">
                <a:solidFill>
                  <a:srgbClr val="FFC000"/>
                </a:solidFill>
              </a:rPr>
              <a:t/>
            </a:r>
            <a:br>
              <a:rPr lang="en-US" altLang="zh-CN" sz="1300" dirty="0">
                <a:solidFill>
                  <a:srgbClr val="FFC000"/>
                </a:solidFill>
              </a:rPr>
            </a:br>
            <a:r>
              <a:rPr lang="zh-CN" altLang="en-US" sz="1300" dirty="0">
                <a:solidFill>
                  <a:srgbClr val="FFC000"/>
                </a:solidFill>
              </a:rPr>
              <a:t>每通过一层则删除首部</a:t>
            </a:r>
            <a:endParaRPr lang="zh-CN" altLang="en-US" sz="13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7469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510398"/>
            <a:ext cx="4248472" cy="1342538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556792"/>
            <a:ext cx="936104" cy="93610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5890" y="1590271"/>
            <a:ext cx="936000" cy="869143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 bwMode="auto">
          <a:xfrm>
            <a:off x="3071664" y="2024843"/>
            <a:ext cx="2196000" cy="1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2932740" y="2331146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物理层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862112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988840"/>
            <a:ext cx="6078605" cy="2250989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610" y="2781216"/>
            <a:ext cx="5472608" cy="1008112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3" name="矩形 2"/>
          <p:cNvSpPr/>
          <p:nvPr/>
        </p:nvSpPr>
        <p:spPr bwMode="auto">
          <a:xfrm>
            <a:off x="2729626" y="2997240"/>
            <a:ext cx="1152128" cy="576064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以太网</a:t>
            </a:r>
            <a:r>
              <a:rPr lang="en-US" altLang="zh-CN" sz="1400" dirty="0">
                <a:solidFill>
                  <a:schemeClr val="bg1"/>
                </a:solidFill>
              </a:rPr>
              <a:t>Head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18 Byte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097778" y="2997240"/>
            <a:ext cx="3744416" cy="576064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以太网</a:t>
            </a:r>
            <a:r>
              <a:rPr lang="en-US" altLang="zh-CN" sz="1400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46 – 1500 Byte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4097778" y="3789328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以太网数据帧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endCxn id="3" idx="0"/>
          </p:cNvCxnSpPr>
          <p:nvPr/>
        </p:nvCxnSpPr>
        <p:spPr bwMode="auto">
          <a:xfrm>
            <a:off x="3305690" y="2349168"/>
            <a:ext cx="0" cy="648072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2207568" y="1988840"/>
            <a:ext cx="219624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包含源</a:t>
            </a:r>
            <a:r>
              <a:rPr lang="en-US" altLang="zh-CN" sz="1500" dirty="0"/>
              <a:t>MAC</a:t>
            </a:r>
            <a:r>
              <a:rPr lang="zh-CN" altLang="en-US" sz="1500" dirty="0"/>
              <a:t>和目的</a:t>
            </a:r>
            <a:r>
              <a:rPr lang="en-US" altLang="zh-CN" sz="1500" dirty="0"/>
              <a:t>MAC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1437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2348880"/>
            <a:ext cx="6078605" cy="204338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3" name="矩形 2"/>
          <p:cNvSpPr/>
          <p:nvPr/>
        </p:nvSpPr>
        <p:spPr bwMode="auto">
          <a:xfrm>
            <a:off x="3377698" y="3357279"/>
            <a:ext cx="1152128" cy="576064"/>
          </a:xfrm>
          <a:prstGeom prst="rect">
            <a:avLst/>
          </a:prstGeom>
          <a:solidFill>
            <a:srgbClr val="2990D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Head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18 Byte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529826" y="3357279"/>
            <a:ext cx="3960440" cy="576064"/>
          </a:xfrm>
          <a:prstGeom prst="rect">
            <a:avLst/>
          </a:prstGeom>
          <a:solidFill>
            <a:srgbClr val="2990D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46 – 1500 Byte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4670806" y="3941762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以太网数据帧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endCxn id="3" idx="0"/>
          </p:cNvCxnSpPr>
          <p:nvPr/>
        </p:nvCxnSpPr>
        <p:spPr bwMode="auto">
          <a:xfrm>
            <a:off x="3953762" y="2709207"/>
            <a:ext cx="0" cy="648072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2855640" y="2348879"/>
            <a:ext cx="219624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包含源</a:t>
            </a:r>
            <a:r>
              <a:rPr lang="en-US" altLang="zh-CN" sz="1500" dirty="0"/>
              <a:t>MAC</a:t>
            </a:r>
            <a:r>
              <a:rPr lang="zh-CN" altLang="en-US" sz="1500" dirty="0"/>
              <a:t>和目的</a:t>
            </a:r>
            <a:r>
              <a:rPr lang="en-US" altLang="zh-CN" sz="1500" dirty="0"/>
              <a:t>MAC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51956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2132856"/>
            <a:ext cx="2736304" cy="1485535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3" name="矩形 2"/>
          <p:cNvSpPr/>
          <p:nvPr/>
        </p:nvSpPr>
        <p:spPr bwMode="auto">
          <a:xfrm>
            <a:off x="4799855" y="2322247"/>
            <a:ext cx="2304256" cy="792088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MAC Address</a:t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en-US" altLang="zh-CN" sz="1400" dirty="0">
                <a:solidFill>
                  <a:schemeClr val="bg1"/>
                </a:solidFill>
              </a:rPr>
              <a:t>00-B0-D0-86-BB-F7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4799855" y="3258351"/>
            <a:ext cx="2376264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/>
              <a:t>MAC</a:t>
            </a:r>
            <a:r>
              <a:rPr lang="zh-CN" altLang="en-US" sz="1500" dirty="0"/>
              <a:t>地址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44582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2132856"/>
            <a:ext cx="3888432" cy="144016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3" name="矩形 2"/>
          <p:cNvSpPr/>
          <p:nvPr/>
        </p:nvSpPr>
        <p:spPr bwMode="auto">
          <a:xfrm>
            <a:off x="4007768" y="2332616"/>
            <a:ext cx="3561635" cy="79208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IP Address</a:t>
            </a:r>
            <a:br>
              <a:rPr lang="en-US" altLang="zh-CN" sz="1400" dirty="0">
                <a:solidFill>
                  <a:schemeClr val="tx1"/>
                </a:solidFill>
              </a:rPr>
            </a:br>
            <a:r>
              <a:rPr lang="en-US" altLang="zh-CN" sz="2600" dirty="0">
                <a:solidFill>
                  <a:schemeClr val="tx1"/>
                </a:solidFill>
              </a:rPr>
              <a:t>172 . 16  . 254 . 1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      10101100 . 00010000 . 11111110 . 00000001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4619836" y="3212707"/>
            <a:ext cx="2376264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/>
              <a:t>IP</a:t>
            </a:r>
            <a:r>
              <a:rPr lang="zh-CN" altLang="en-US" sz="1500" dirty="0"/>
              <a:t>地址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8076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2492896"/>
            <a:ext cx="5051322" cy="2302908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2" name="矩形 1"/>
          <p:cNvSpPr/>
          <p:nvPr/>
        </p:nvSpPr>
        <p:spPr>
          <a:xfrm>
            <a:off x="3623560" y="3212976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172.16.254.1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3560" y="3762234"/>
            <a:ext cx="1426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172.16.254.233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71843" y="3215975"/>
            <a:ext cx="1327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255.255.255.0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79574" y="3762234"/>
            <a:ext cx="1327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255.255.255.0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035" y="3212976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172.16.254.0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07766" y="3762234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172.16.254.0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3805621" y="2683463"/>
            <a:ext cx="864097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/>
              <a:t>IP</a:t>
            </a:r>
            <a:r>
              <a:rPr lang="zh-CN" altLang="en-US" sz="1500" dirty="0"/>
              <a:t>地址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5703597" y="2683463"/>
            <a:ext cx="992382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子网掩码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7317954" y="2683463"/>
            <a:ext cx="992382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计算结果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4820317" y="3233160"/>
            <a:ext cx="864097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rgbClr val="FFFF00"/>
                </a:solidFill>
              </a:rPr>
              <a:t>AND</a:t>
            </a:r>
            <a:endParaRPr lang="zh-CN" altLang="en-US" sz="15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4833015" y="3759126"/>
            <a:ext cx="864097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rgbClr val="FFFF00"/>
                </a:solidFill>
              </a:rPr>
              <a:t>AND</a:t>
            </a:r>
            <a:endParaRPr lang="zh-CN" altLang="en-US" sz="15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6564743" y="3233160"/>
            <a:ext cx="864097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rgbClr val="FFFF00"/>
                </a:solidFill>
              </a:rPr>
              <a:t>=</a:t>
            </a:r>
            <a:endParaRPr lang="zh-CN" altLang="en-US" sz="15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6545612" y="3772106"/>
            <a:ext cx="864097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rgbClr val="FFFF00"/>
                </a:solidFill>
              </a:rPr>
              <a:t>=</a:t>
            </a:r>
            <a:endParaRPr lang="zh-CN" altLang="en-US" sz="15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3924466" y="4293828"/>
            <a:ext cx="4374413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/>
              <a:t>2</a:t>
            </a:r>
            <a:r>
              <a:rPr lang="zh-CN" altLang="en-US" sz="1500" dirty="0"/>
              <a:t>个</a:t>
            </a:r>
            <a:r>
              <a:rPr lang="en-US" altLang="zh-CN" sz="1500" dirty="0"/>
              <a:t>IP</a:t>
            </a:r>
            <a:r>
              <a:rPr lang="zh-CN" altLang="en-US" sz="1500" dirty="0"/>
              <a:t>地址与子网掩码</a:t>
            </a:r>
            <a:r>
              <a:rPr lang="en-US" altLang="zh-CN" sz="1500" dirty="0"/>
              <a:t>AND</a:t>
            </a:r>
            <a:r>
              <a:rPr lang="zh-CN" altLang="en-US" sz="1500" dirty="0"/>
              <a:t>运算结果一致，</a:t>
            </a:r>
            <a:r>
              <a:rPr lang="en-US" altLang="zh-CN" sz="1500" dirty="0"/>
              <a:t/>
            </a:r>
            <a:br>
              <a:rPr lang="en-US" altLang="zh-CN" sz="1500" dirty="0"/>
            </a:br>
            <a:r>
              <a:rPr lang="zh-CN" altLang="en-US" sz="1500" dirty="0"/>
              <a:t>因此它们在同一个子网络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1737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484784"/>
            <a:ext cx="7848872" cy="381642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3" name="矩形 2"/>
          <p:cNvSpPr/>
          <p:nvPr/>
        </p:nvSpPr>
        <p:spPr bwMode="auto">
          <a:xfrm>
            <a:off x="2773524" y="1665075"/>
            <a:ext cx="1224136" cy="324036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158.108.2.2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3971763" y="4750491"/>
            <a:ext cx="4176465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地址解析协议</a:t>
            </a:r>
            <a:endParaRPr lang="en-US" altLang="zh-CN" sz="1500" dirty="0"/>
          </a:p>
          <a:p>
            <a:r>
              <a:rPr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 </a:t>
            </a:r>
            <a:r>
              <a:rPr lang="en-US" altLang="zh-CN" sz="15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Ressolution</a:t>
            </a:r>
            <a:r>
              <a:rPr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Protocol APR 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2079301"/>
            <a:ext cx="936104" cy="936104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 bwMode="auto">
          <a:xfrm flipV="1">
            <a:off x="2351584" y="3645024"/>
            <a:ext cx="7416824" cy="18453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oval" w="med" len="med"/>
            <a:tailEnd type="oval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7" name="直接箭头连接符 16"/>
          <p:cNvCxnSpPr/>
          <p:nvPr/>
        </p:nvCxnSpPr>
        <p:spPr bwMode="auto">
          <a:xfrm>
            <a:off x="3385592" y="2871387"/>
            <a:ext cx="0" cy="773635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74" y="2079301"/>
            <a:ext cx="936104" cy="936104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 bwMode="auto">
          <a:xfrm>
            <a:off x="6039610" y="2871387"/>
            <a:ext cx="0" cy="773635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693" y="2079301"/>
            <a:ext cx="936104" cy="936104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 bwMode="auto">
          <a:xfrm>
            <a:off x="8693629" y="2871387"/>
            <a:ext cx="0" cy="773635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25" name="矩形 24"/>
          <p:cNvSpPr/>
          <p:nvPr/>
        </p:nvSpPr>
        <p:spPr bwMode="auto">
          <a:xfrm>
            <a:off x="5447928" y="1665075"/>
            <a:ext cx="1224136" cy="324036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158.108.2.3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8120065" y="1666639"/>
            <a:ext cx="1224136" cy="324036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158.108.2.4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624453" y="4184149"/>
            <a:ext cx="1522276" cy="485605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谁的</a:t>
            </a:r>
            <a:r>
              <a:rPr lang="en-US" altLang="zh-CN" sz="1400" dirty="0">
                <a:solidFill>
                  <a:schemeClr val="tx1"/>
                </a:solidFill>
              </a:rPr>
              <a:t>IP</a:t>
            </a:r>
            <a:r>
              <a:rPr lang="zh-CN" altLang="en-US" sz="1400" dirty="0">
                <a:solidFill>
                  <a:schemeClr val="tx1"/>
                </a:solidFill>
              </a:rPr>
              <a:t>是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158.108.2.4</a:t>
            </a:r>
            <a:r>
              <a:rPr lang="zh-CN" altLang="en-US" sz="1400"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28" name="矩形 27"/>
          <p:cNvSpPr/>
          <p:nvPr/>
        </p:nvSpPr>
        <p:spPr bwMode="auto">
          <a:xfrm>
            <a:off x="5334270" y="3789939"/>
            <a:ext cx="1522276" cy="485605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不是我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7847678" y="3768564"/>
            <a:ext cx="1691901" cy="485605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我，</a:t>
            </a:r>
            <a:r>
              <a:rPr lang="en-US" altLang="zh-CN" sz="1400" dirty="0">
                <a:solidFill>
                  <a:schemeClr val="tx1"/>
                </a:solidFill>
              </a:rPr>
              <a:t>MAC</a:t>
            </a:r>
            <a:r>
              <a:rPr lang="zh-CN" altLang="en-US" sz="1400" dirty="0">
                <a:solidFill>
                  <a:schemeClr val="tx1"/>
                </a:solidFill>
              </a:rPr>
              <a:t>地址，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00:00:E8:15:C0:01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801" y="3734023"/>
            <a:ext cx="379579" cy="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8381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- 空白 深色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空白 深色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rtlCol="0" anchor="ctr"/>
      <a:lstStyle>
        <a:defPPr algn="ctr">
          <a:defRPr/>
        </a:defPPr>
      </a:lstStyle>
    </a:spDef>
    <a:lnDef>
      <a:spPr bwMode="auto">
        <a:solidFill>
          <a:srgbClr val="FFFFFF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5739</TotalTime>
  <Words>251</Words>
  <Application>Microsoft Office PowerPoint</Application>
  <PresentationFormat>宽屏</PresentationFormat>
  <Paragraphs>114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Helvetica Light</vt:lpstr>
      <vt:lpstr>Helvetica Neue</vt:lpstr>
      <vt:lpstr>微软雅黑</vt:lpstr>
      <vt:lpstr>Arial</vt:lpstr>
      <vt:lpstr>White - 空白 深色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陈彩华</dc:creator>
  <cp:lastModifiedBy>xls315</cp:lastModifiedBy>
  <cp:revision>67</cp:revision>
  <dcterms:modified xsi:type="dcterms:W3CDTF">2019-01-09T01:05:09Z</dcterms:modified>
</cp:coreProperties>
</file>