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7"/>
  </p:notesMasterIdLst>
  <p:sldIdLst>
    <p:sldId id="306" r:id="rId2"/>
    <p:sldId id="308" r:id="rId3"/>
    <p:sldId id="309" r:id="rId4"/>
    <p:sldId id="310" r:id="rId5"/>
    <p:sldId id="312" r:id="rId6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0"/>
    <a:srgbClr val="01B8C6"/>
    <a:srgbClr val="BDFFC3"/>
    <a:srgbClr val="B9CEFF"/>
    <a:srgbClr val="FFAF06"/>
    <a:srgbClr val="ECBB73"/>
    <a:srgbClr val="87A13E"/>
    <a:srgbClr val="505460"/>
    <a:srgbClr val="FE4E29"/>
    <a:srgbClr val="0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CCBB6-5319-4C39-AA70-92ED019AE945}" v="73" dt="2019-01-08T13:19:4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 varScale="1">
        <p:scale>
          <a:sx n="111" d="100"/>
          <a:sy n="111" d="100"/>
        </p:scale>
        <p:origin x="774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8"/>
            <a:ext cx="5797711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3407" y="5500719"/>
            <a:ext cx="2047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次握手流程图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86740" y="2644555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SYN-SEND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62065" y="3366904"/>
            <a:ext cx="1440000" cy="1454249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SYN-RCVD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62065" y="4828295"/>
            <a:ext cx="1440000" cy="671965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90551" y="4021668"/>
            <a:ext cx="1440000" cy="1423556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7069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2060848"/>
            <a:ext cx="5704457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53" y="5500719"/>
            <a:ext cx="37900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lt1"/>
                </a:solidFill>
              </a:rPr>
              <a:t>双方确认自己与对方的发送与接收是正常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439646" y="3203123"/>
            <a:ext cx="113282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331635" y="3844858"/>
            <a:ext cx="1610464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441056" y="4666328"/>
            <a:ext cx="159503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8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04664"/>
            <a:ext cx="7416824" cy="58326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583832" y="751589"/>
            <a:ext cx="2957774" cy="5355215"/>
            <a:chOff x="3935760" y="1339905"/>
            <a:chExt cx="3823464" cy="4366515"/>
          </a:xfrm>
          <a:effectLst/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8" y="1339905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188645" y="545382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687788" y="546358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83944" y="1365388"/>
            <a:ext cx="2485104" cy="6885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865485" y="2098948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872768" y="4008487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359872" y="140883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FIN(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771785" y="2140644"/>
            <a:ext cx="241978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v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049374" y="4147165"/>
            <a:ext cx="232569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 +1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w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8343" y="5873651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次挥手流程图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09200" y="1361306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79984" y="2053926"/>
            <a:ext cx="1440000" cy="1335168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79984" y="1014362"/>
            <a:ext cx="1440000" cy="1046218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09200" y="1014288"/>
            <a:ext cx="1440000" cy="351100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028276" y="1105037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077668" y="787722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028276" y="3021758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077668" y="2704443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4879552" y="3381795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764709" y="3401120"/>
            <a:ext cx="2613763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(FIN 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w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409200" y="2728393"/>
            <a:ext cx="1440000" cy="1299937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79984" y="3381796"/>
            <a:ext cx="1440000" cy="1434324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LAST-ACK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409200" y="4015081"/>
            <a:ext cx="1440000" cy="1319171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TIME-WAIT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09200" y="5334252"/>
            <a:ext cx="144000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379984" y="4812137"/>
            <a:ext cx="1440000" cy="1022122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401721" y="2703335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7371725" y="3388450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409200" y="4004361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442472" y="1201422"/>
            <a:ext cx="1034400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8774713" y="3229731"/>
            <a:ext cx="921687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被动关闭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279576" y="4526035"/>
            <a:ext cx="946382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等待</a:t>
            </a:r>
            <a:r>
              <a:rPr lang="en-US" altLang="zh-CN" sz="1200" dirty="0">
                <a:solidFill>
                  <a:schemeClr val="bg1"/>
                </a:solidFill>
              </a:rPr>
              <a:t>2MSL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rot="16200000" flipH="1">
            <a:off x="2931614" y="4854885"/>
            <a:ext cx="683152" cy="272023"/>
          </a:xfrm>
          <a:prstGeom prst="bentConnector3">
            <a:avLst>
              <a:gd name="adj1" fmla="val 100194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5" name="肘形连接符 54"/>
          <p:cNvCxnSpPr/>
          <p:nvPr/>
        </p:nvCxnSpPr>
        <p:spPr bwMode="auto">
          <a:xfrm rot="5400000" flipH="1" flipV="1">
            <a:off x="2873836" y="4271372"/>
            <a:ext cx="794958" cy="266574"/>
          </a:xfrm>
          <a:prstGeom prst="bentConnector3">
            <a:avLst>
              <a:gd name="adj1" fmla="val 9888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33783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765E529-4A59-4ECE-9314-B29D263FFE19}"/>
              </a:ext>
            </a:extLst>
          </p:cNvPr>
          <p:cNvSpPr/>
          <p:nvPr/>
        </p:nvSpPr>
        <p:spPr bwMode="auto">
          <a:xfrm rot="10800000">
            <a:off x="6598049" y="2916099"/>
            <a:ext cx="648072" cy="506509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3230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请求方法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6A040D5-86AE-4D08-87CB-86CA50F84E9F}"/>
              </a:ext>
            </a:extLst>
          </p:cNvPr>
          <p:cNvSpPr/>
          <p:nvPr/>
        </p:nvSpPr>
        <p:spPr bwMode="auto">
          <a:xfrm>
            <a:off x="2711624" y="3937000"/>
            <a:ext cx="4963734" cy="5001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C93715E-5AFD-44E7-9BC2-C0DA887AF135}"/>
              </a:ext>
            </a:extLst>
          </p:cNvPr>
          <p:cNvSpPr/>
          <p:nvPr/>
        </p:nvSpPr>
        <p:spPr bwMode="auto">
          <a:xfrm>
            <a:off x="5374314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C702CE14-A385-4F9B-8E80-574B680F9DEB}"/>
              </a:ext>
            </a:extLst>
          </p:cNvPr>
          <p:cNvSpPr/>
          <p:nvPr/>
        </p:nvSpPr>
        <p:spPr bwMode="auto">
          <a:xfrm>
            <a:off x="6019174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9038F008-DF0C-4AFC-A78A-DFE4BB3DDCFA}"/>
              </a:ext>
            </a:extLst>
          </p:cNvPr>
          <p:cNvSpPr/>
          <p:nvPr/>
        </p:nvSpPr>
        <p:spPr bwMode="auto">
          <a:xfrm>
            <a:off x="4363419" y="3433861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9E18071A-C812-412C-9403-F656BF6F6B81}"/>
              </a:ext>
            </a:extLst>
          </p:cNvPr>
          <p:cNvSpPr/>
          <p:nvPr/>
        </p:nvSpPr>
        <p:spPr bwMode="auto">
          <a:xfrm>
            <a:off x="2711624" y="4437112"/>
            <a:ext cx="4963734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4765E529-4A59-4ECE-9314-B29D263FFE19}"/>
              </a:ext>
            </a:extLst>
          </p:cNvPr>
          <p:cNvSpPr/>
          <p:nvPr/>
        </p:nvSpPr>
        <p:spPr bwMode="auto">
          <a:xfrm>
            <a:off x="3148379" y="2924944"/>
            <a:ext cx="648072" cy="504056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3229" y="2420888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请求报文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07809" y="3433861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5312" y="3431815"/>
            <a:ext cx="650046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07808" y="1915689"/>
            <a:ext cx="4970579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81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22019" y="1916304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6A040D5-86AE-4D08-87CB-86CA50F84E9F}"/>
              </a:ext>
            </a:extLst>
          </p:cNvPr>
          <p:cNvSpPr/>
          <p:nvPr/>
        </p:nvSpPr>
        <p:spPr bwMode="auto">
          <a:xfrm>
            <a:off x="2720646" y="3932648"/>
            <a:ext cx="4952738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914194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C93715E-5AFD-44E7-9BC2-C0DA887AF135}"/>
              </a:ext>
            </a:extLst>
          </p:cNvPr>
          <p:cNvSpPr/>
          <p:nvPr/>
        </p:nvSpPr>
        <p:spPr bwMode="auto">
          <a:xfrm>
            <a:off x="5284821" y="1919443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C702CE14-A385-4F9B-8E80-574B680F9DEB}"/>
              </a:ext>
            </a:extLst>
          </p:cNvPr>
          <p:cNvSpPr/>
          <p:nvPr/>
        </p:nvSpPr>
        <p:spPr bwMode="auto">
          <a:xfrm>
            <a:off x="5932894" y="1916832"/>
            <a:ext cx="109439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状态码描述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9038F008-DF0C-4AFC-A78A-DFE4BB3DDCFA}"/>
              </a:ext>
            </a:extLst>
          </p:cNvPr>
          <p:cNvSpPr/>
          <p:nvPr/>
        </p:nvSpPr>
        <p:spPr bwMode="auto">
          <a:xfrm>
            <a:off x="4362003" y="3431404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9E18071A-C812-412C-9403-F656BF6F6B81}"/>
              </a:ext>
            </a:extLst>
          </p:cNvPr>
          <p:cNvSpPr/>
          <p:nvPr/>
        </p:nvSpPr>
        <p:spPr bwMode="auto">
          <a:xfrm>
            <a:off x="2720646" y="4436649"/>
            <a:ext cx="4952738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7897" y="2420640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响应头部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响应报文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9426" y="3429185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5312" y="3425895"/>
            <a:ext cx="64807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9427" y="2426110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9426" y="1915689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2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217</Words>
  <Application>Microsoft Office PowerPoint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64</cp:revision>
  <dcterms:modified xsi:type="dcterms:W3CDTF">2019-01-09T00:52:33Z</dcterms:modified>
</cp:coreProperties>
</file>