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8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5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1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2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E01C-C954-4BD3-9583-2C6EDEF177F2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418534" y="388087"/>
            <a:ext cx="5886803" cy="4605525"/>
            <a:chOff x="3418534" y="388087"/>
            <a:chExt cx="5886803" cy="4605525"/>
          </a:xfrm>
        </p:grpSpPr>
        <p:cxnSp>
          <p:nvCxnSpPr>
            <p:cNvPr id="9" name="直接连接符 8"/>
            <p:cNvCxnSpPr/>
            <p:nvPr/>
          </p:nvCxnSpPr>
          <p:spPr bwMode="auto">
            <a:xfrm flipH="1">
              <a:off x="4252382" y="552321"/>
              <a:ext cx="1008112" cy="44795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274740" y="552321"/>
              <a:ext cx="2563796" cy="208823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H="1" flipV="1">
              <a:off x="7850930" y="2640553"/>
              <a:ext cx="1009964" cy="57606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52382" y="1000278"/>
              <a:ext cx="2520280" cy="264109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5649902" y="3636285"/>
              <a:ext cx="1122760" cy="31388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3604310" y="637801"/>
              <a:ext cx="4320480" cy="233912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4656020" y="2640552"/>
              <a:ext cx="3182516" cy="65935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 flipV="1">
              <a:off x="3430928" y="1741506"/>
              <a:ext cx="173382" cy="122872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40614" y="391755"/>
              <a:ext cx="1510316" cy="460185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3418534" y="1000175"/>
              <a:ext cx="833848" cy="72645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5260495" y="391755"/>
              <a:ext cx="1080121" cy="16056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772662" y="3636285"/>
              <a:ext cx="517261" cy="815981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6747047" y="2503239"/>
              <a:ext cx="2545895" cy="115696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850930" y="635872"/>
              <a:ext cx="73860" cy="199158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717397" y="3944045"/>
              <a:ext cx="937564" cy="55611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315538" y="4452266"/>
              <a:ext cx="522998" cy="54134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656020" y="3299911"/>
              <a:ext cx="993882" cy="64832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619019" y="2963537"/>
              <a:ext cx="1037001" cy="33637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28656" y="993583"/>
              <a:ext cx="611332" cy="193500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H="1" flipV="1">
              <a:off x="6400229" y="388088"/>
              <a:ext cx="2905108" cy="211505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 flipV="1">
              <a:off x="7924793" y="618965"/>
              <a:ext cx="979619" cy="86593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 flipV="1">
              <a:off x="8904410" y="1497997"/>
              <a:ext cx="400926" cy="101824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8860894" y="2503141"/>
              <a:ext cx="432048" cy="71347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54961" y="3178792"/>
              <a:ext cx="204082" cy="76525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384211" y="388087"/>
              <a:ext cx="1549744" cy="230878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7BB137"/>
              </a:solidFill>
              <a:prstDash val="solid"/>
              <a:round/>
              <a:headEnd type="oval" w="med" len="med"/>
              <a:tailEnd type="oval"/>
            </a:ln>
            <a:effectLst/>
          </p:spPr>
        </p:cxnSp>
      </p:grpSp>
      <p:sp>
        <p:nvSpPr>
          <p:cNvPr id="8" name="矩形 7"/>
          <p:cNvSpPr/>
          <p:nvPr/>
        </p:nvSpPr>
        <p:spPr>
          <a:xfrm>
            <a:off x="2440040" y="5316596"/>
            <a:ext cx="823319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500" dirty="0">
                <a:solidFill>
                  <a:srgbClr val="7BB137"/>
                </a:solidFill>
                <a:latin typeface="Ubuntu Monospaced" panose="020B0509030602030204" pitchFamily="49" charset="0"/>
              </a:rPr>
              <a:t>java-knowledge-mind-map</a:t>
            </a:r>
          </a:p>
        </p:txBody>
      </p:sp>
    </p:spTree>
    <p:extLst>
      <p:ext uri="{BB962C8B-B14F-4D97-AF65-F5344CB8AC3E}">
        <p14:creationId xmlns:p14="http://schemas.microsoft.com/office/powerpoint/2010/main" val="31208951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 flipH="1">
            <a:off x="4252382" y="552321"/>
            <a:ext cx="1008112" cy="447957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274740" y="552321"/>
            <a:ext cx="2563796" cy="2088232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H="1" flipV="1">
            <a:off x="7850930" y="2640553"/>
            <a:ext cx="1009964" cy="576064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252382" y="1000278"/>
            <a:ext cx="2520280" cy="2641092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5649902" y="3636285"/>
            <a:ext cx="1122760" cy="313885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3604310" y="637801"/>
            <a:ext cx="4320480" cy="2339126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4656020" y="2640552"/>
            <a:ext cx="3182516" cy="659359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 flipV="1">
            <a:off x="3430928" y="1741506"/>
            <a:ext cx="173382" cy="1228727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6340614" y="391755"/>
            <a:ext cx="1510316" cy="4601857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3418534" y="1000175"/>
            <a:ext cx="833848" cy="726450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H="1">
            <a:off x="5260495" y="391755"/>
            <a:ext cx="1080121" cy="160566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6772662" y="3636285"/>
            <a:ext cx="517261" cy="815981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 flipV="1">
            <a:off x="6747047" y="2503239"/>
            <a:ext cx="2545895" cy="1156969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V="1">
            <a:off x="7850930" y="635872"/>
            <a:ext cx="73860" cy="1991587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 flipV="1">
            <a:off x="7717397" y="3944045"/>
            <a:ext cx="937564" cy="556115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7315538" y="4452266"/>
            <a:ext cx="522998" cy="541346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4656020" y="3299911"/>
            <a:ext cx="993882" cy="648327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619019" y="2963537"/>
            <a:ext cx="1037001" cy="336374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3628656" y="993583"/>
            <a:ext cx="611332" cy="1935002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H="1" flipV="1">
            <a:off x="6400229" y="388088"/>
            <a:ext cx="2905108" cy="2115055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 flipV="1">
            <a:off x="7924793" y="618965"/>
            <a:ext cx="979619" cy="865936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H="1" flipV="1">
            <a:off x="8904410" y="1497997"/>
            <a:ext cx="400926" cy="1018240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 flipV="1">
            <a:off x="8860894" y="2503141"/>
            <a:ext cx="432048" cy="713476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V="1">
            <a:off x="8654961" y="3178792"/>
            <a:ext cx="204082" cy="765253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6384211" y="388087"/>
            <a:ext cx="1549744" cy="230878"/>
          </a:xfrm>
          <a:prstGeom prst="line">
            <a:avLst/>
          </a:prstGeom>
          <a:solidFill>
            <a:srgbClr val="FFFFFF"/>
          </a:solidFill>
          <a:ln w="101600" cap="flat" cmpd="sng" algn="ctr">
            <a:solidFill>
              <a:srgbClr val="0077E6"/>
            </a:solidFill>
            <a:prstDash val="solid"/>
            <a:round/>
            <a:headEnd type="oval" w="med" len="med"/>
            <a:tailEnd type="oval"/>
          </a:ln>
          <a:effectLst/>
        </p:spPr>
      </p:cxnSp>
      <p:sp>
        <p:nvSpPr>
          <p:cNvPr id="8" name="矩形 7"/>
          <p:cNvSpPr/>
          <p:nvPr/>
        </p:nvSpPr>
        <p:spPr>
          <a:xfrm>
            <a:off x="2440040" y="5316596"/>
            <a:ext cx="823319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500" dirty="0">
                <a:solidFill>
                  <a:srgbClr val="0077E6"/>
                </a:solidFill>
                <a:latin typeface="Ubuntu Monospaced" panose="020B0509030602030204" pitchFamily="49" charset="0"/>
              </a:rPr>
              <a:t>java-knowledge-mind-map</a:t>
            </a:r>
          </a:p>
        </p:txBody>
      </p:sp>
    </p:spTree>
    <p:extLst>
      <p:ext uri="{BB962C8B-B14F-4D97-AF65-F5344CB8AC3E}">
        <p14:creationId xmlns:p14="http://schemas.microsoft.com/office/powerpoint/2010/main" val="5212929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Ubuntu Monospaced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xls315</dc:creator>
  <cp:lastModifiedBy>xls315</cp:lastModifiedBy>
  <cp:revision>4</cp:revision>
  <dcterms:created xsi:type="dcterms:W3CDTF">2018-12-31T14:36:10Z</dcterms:created>
  <dcterms:modified xsi:type="dcterms:W3CDTF">2018-12-31T15:10:45Z</dcterms:modified>
</cp:coreProperties>
</file>