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7"/>
  </p:notesMasterIdLst>
  <p:sldIdLst>
    <p:sldId id="292" r:id="rId2"/>
    <p:sldId id="293" r:id="rId3"/>
    <p:sldId id="294" r:id="rId4"/>
    <p:sldId id="295" r:id="rId5"/>
    <p:sldId id="296" r:id="rId6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FFFE"/>
    <a:srgbClr val="BDFFC3"/>
    <a:srgbClr val="2990D0"/>
    <a:srgbClr val="ECBB73"/>
    <a:srgbClr val="B9CEFF"/>
    <a:srgbClr val="1898B5"/>
    <a:srgbClr val="37A46A"/>
    <a:srgbClr val="EC2D3A"/>
    <a:srgbClr val="D64A01"/>
    <a:srgbClr val="6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B9FAF-BDF1-4AC4-87BA-A708A611EA67}" v="274" dt="2019-01-14T23:58:52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4" autoAdjust="0"/>
  </p:normalViewPr>
  <p:slideViewPr>
    <p:cSldViewPr>
      <p:cViewPr varScale="1">
        <p:scale>
          <a:sx n="106" d="100"/>
          <a:sy n="106" d="100"/>
        </p:scale>
        <p:origin x="756" y="150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22BB9FAF-BDF1-4AC4-87BA-A708A611EA67}"/>
    <pc:docChg chg="undo custSel addSld modSld">
      <pc:chgData name="xls315" userId="a3f91353-034b-4d73-b44a-fb5798c24f26" providerId="ADAL" clId="{22BB9FAF-BDF1-4AC4-87BA-A708A611EA67}" dt="2019-01-15T00:02:56.899" v="1093" actId="113"/>
      <pc:docMkLst>
        <pc:docMk/>
      </pc:docMkLst>
      <pc:sldChg chg="addSp delSp modSp add setBg">
        <pc:chgData name="xls315" userId="a3f91353-034b-4d73-b44a-fb5798c24f26" providerId="ADAL" clId="{22BB9FAF-BDF1-4AC4-87BA-A708A611EA67}" dt="2019-01-15T00:02:56.899" v="1093" actId="113"/>
        <pc:sldMkLst>
          <pc:docMk/>
          <pc:sldMk cId="3874882842" sldId="296"/>
        </pc:sldMkLst>
        <pc:spChg chg="del">
          <ac:chgData name="xls315" userId="a3f91353-034b-4d73-b44a-fb5798c24f26" providerId="ADAL" clId="{22BB9FAF-BDF1-4AC4-87BA-A708A611EA67}" dt="2019-01-14T22:26:39.312" v="1" actId="478"/>
          <ac:spMkLst>
            <pc:docMk/>
            <pc:sldMk cId="3874882842" sldId="296"/>
            <ac:spMk id="3" creationId="{00000000-0000-0000-0000-000000000000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" creationId="{37B7BAEF-79CF-4B6B-A59B-86480827D2C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" creationId="{E6ACE29F-F37D-4240-9D6C-130E7B1A3E48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0" creationId="{8967A8D8-22FD-4E53-8E46-B681B3B878A5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1" creationId="{4A0CA318-2B6B-46BB-9C55-56A0E9223F83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2" creationId="{DF1CA35A-0DB7-49CF-A47D-6908C6C4BD62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3" creationId="{8B219DEB-4060-4CEA-B5EC-9DCAA9A478C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4" creationId="{FC72634C-CB43-4AAA-B2DC-827D6BB3127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" creationId="{07781BD3-FFCC-42E5-9DA7-72D4AE69B5B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6" creationId="{108CC32B-9F7B-446A-93EA-8D9250276AEC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" creationId="{5B1B5E58-96A2-4E36-A53B-3ADFBE4B9DE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8" creationId="{D27F4B82-9135-4938-9BA5-E5CE78AAA4D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9" creationId="{AC018052-6AC0-4E20-A072-D2E0A679CFCD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0" creationId="{3E127FA3-CFCC-4568-A9FD-6BB5D1EE6BE7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1" creationId="{B3817BCE-DDD1-4DB3-8425-C5895E5A0706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2" creationId="{EB1517CF-9F02-4CFC-A49B-D7EF1E9F2530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3" creationId="{D809BCA1-BFEC-417D-9C94-C01CC9757AF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" creationId="{DA18C985-9AB9-4EBA-9EB1-362363B137D1}"/>
          </ac:spMkLst>
        </pc:spChg>
        <pc:spChg chg="add del mod">
          <ac:chgData name="xls315" userId="a3f91353-034b-4d73-b44a-fb5798c24f26" providerId="ADAL" clId="{22BB9FAF-BDF1-4AC4-87BA-A708A611EA67}" dt="2019-01-14T22:35:51.413" v="56" actId="478"/>
          <ac:spMkLst>
            <pc:docMk/>
            <pc:sldMk cId="3874882842" sldId="296"/>
            <ac:spMk id="25" creationId="{6031E8CB-BFCF-4C3F-912E-E7B5F2B57BDC}"/>
          </ac:spMkLst>
        </pc:spChg>
        <pc:spChg chg="add mod topLvl">
          <ac:chgData name="xls315" userId="a3f91353-034b-4d73-b44a-fb5798c24f26" providerId="ADAL" clId="{22BB9FAF-BDF1-4AC4-87BA-A708A611EA67}" dt="2019-01-15T00:02:56.899" v="1093" actId="113"/>
          <ac:spMkLst>
            <pc:docMk/>
            <pc:sldMk cId="3874882842" sldId="296"/>
            <ac:spMk id="26" creationId="{0A87C972-9CCD-4CE9-931B-D0EC29B1BCD7}"/>
          </ac:spMkLst>
        </pc:spChg>
        <pc:spChg chg="add del mod topLvl">
          <ac:chgData name="xls315" userId="a3f91353-034b-4d73-b44a-fb5798c24f26" providerId="ADAL" clId="{22BB9FAF-BDF1-4AC4-87BA-A708A611EA67}" dt="2019-01-14T22:45:35.863" v="142" actId="478"/>
          <ac:spMkLst>
            <pc:docMk/>
            <pc:sldMk cId="3874882842" sldId="296"/>
            <ac:spMk id="27" creationId="{CB18E4BC-7CF7-4575-ABD3-D5E75FE80EF8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0" creationId="{ACD153CC-3129-4228-90E8-89B05E479312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1" creationId="{4110AD99-9074-48EA-A28B-868C17D1FF0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2" creationId="{ED42542B-5FC7-4878-89A4-E691AAFF28BB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3" creationId="{953F89D5-4376-4335-99AB-E7A4BE097595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4" creationId="{552D01B9-A9A8-45C2-BAFB-213F3DED539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5" creationId="{ACB8139C-D524-4CD3-9FD1-32C13C729CDF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7" creationId="{9E589151-F894-499D-9FD1-125989B510E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8" creationId="{83A14023-AA54-4C68-816E-32DBB49CA52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9" creationId="{9DF62102-4434-4AA9-8044-8B0377EF61BF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0" creationId="{6E8ED15A-A7A5-4713-A2EE-D6C6A5D40E55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1" creationId="{4E84CCBF-6429-4016-BB2E-BEB50E7FE4F6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2" creationId="{36CD23E0-8E42-44C6-BB8D-27CC1D8EC1C7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3" creationId="{1392F708-4797-4B40-B89F-25BE4B569E30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4" creationId="{ED2D1F0B-5748-4750-87F2-EC09BABCCEF1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5" creationId="{843FA4D8-CC52-488C-8512-E5DBC6AC747A}"/>
          </ac:spMkLst>
        </pc:spChg>
        <pc:spChg chg="add del mod">
          <ac:chgData name="xls315" userId="a3f91353-034b-4d73-b44a-fb5798c24f26" providerId="ADAL" clId="{22BB9FAF-BDF1-4AC4-87BA-A708A611EA67}" dt="2019-01-14T22:40:53.162" v="120" actId="478"/>
          <ac:spMkLst>
            <pc:docMk/>
            <pc:sldMk cId="3874882842" sldId="296"/>
            <ac:spMk id="47" creationId="{B580DE17-9B0F-400A-883B-17886FA78763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8" creationId="{170CFFF6-BCA2-4027-96C2-C5BE36E3E60E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9" creationId="{B1A2A84A-5547-47C2-BFFF-B1B23166295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0" creationId="{A6D72688-9CD6-44C2-AAA4-11A6179B2DC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1" creationId="{64B100E5-32FD-4900-9B2A-B40AD6516E5B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2" creationId="{DDD32BAC-2F30-47E0-8B3C-6DDE5AD0AA3D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3" creationId="{9E88CCCF-A7CF-4107-9A05-E427E949614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3" creationId="{6BCF8310-F3B6-4BA0-A24B-2D7AF6095775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4" creationId="{79849AE5-574E-44A0-8FBC-DD77FC40B80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5" creationId="{97AC42A3-0EB5-46C4-A2FA-39124F668C21}"/>
          </ac:spMkLst>
        </pc:spChg>
        <pc:spChg chg="add del mod topLvl">
          <ac:chgData name="xls315" userId="a3f91353-034b-4d73-b44a-fb5798c24f26" providerId="ADAL" clId="{22BB9FAF-BDF1-4AC4-87BA-A708A611EA67}" dt="2019-01-14T23:33:42.910" v="665" actId="478"/>
          <ac:spMkLst>
            <pc:docMk/>
            <pc:sldMk cId="3874882842" sldId="296"/>
            <ac:spMk id="66" creationId="{EE449A46-DA5E-46AC-B6AD-CBF47DEC83AC}"/>
          </ac:spMkLst>
        </pc:spChg>
        <pc:spChg chg="add del">
          <ac:chgData name="xls315" userId="a3f91353-034b-4d73-b44a-fb5798c24f26" providerId="ADAL" clId="{22BB9FAF-BDF1-4AC4-87BA-A708A611EA67}" dt="2019-01-14T22:50:01.997" v="192"/>
          <ac:spMkLst>
            <pc:docMk/>
            <pc:sldMk cId="3874882842" sldId="296"/>
            <ac:spMk id="67" creationId="{6E313474-D403-42D7-BBC4-6ACF60962507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1" creationId="{0DA5654E-2DF2-44C6-9D65-3F7113AD38C8}"/>
          </ac:spMkLst>
        </pc:spChg>
        <pc:spChg chg="del mod topLvl">
          <ac:chgData name="xls315" userId="a3f91353-034b-4d73-b44a-fb5798c24f26" providerId="ADAL" clId="{22BB9FAF-BDF1-4AC4-87BA-A708A611EA67}" dt="2019-01-14T23:33:58.693" v="669" actId="478"/>
          <ac:spMkLst>
            <pc:docMk/>
            <pc:sldMk cId="3874882842" sldId="296"/>
            <ac:spMk id="72" creationId="{9C62CE05-6F73-4CA1-BCDC-2B1FAB64A36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3" creationId="{E6C17853-00E6-4FAE-9BFD-A564612E2C6B}"/>
          </ac:spMkLst>
        </pc:spChg>
        <pc:spChg chg="mod topLvl">
          <ac:chgData name="xls315" userId="a3f91353-034b-4d73-b44a-fb5798c24f26" providerId="ADAL" clId="{22BB9FAF-BDF1-4AC4-87BA-A708A611EA67}" dt="2019-01-15T00:02:55.111" v="1092" actId="113"/>
          <ac:spMkLst>
            <pc:docMk/>
            <pc:sldMk cId="3874882842" sldId="296"/>
            <ac:spMk id="74" creationId="{2333C966-DA8B-4150-839F-B139DDE0D0E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2" creationId="{02460B4E-7692-4094-BC26-D24AB102D2DE}"/>
          </ac:spMkLst>
        </pc:spChg>
        <pc:spChg chg="del mod topLvl">
          <ac:chgData name="xls315" userId="a3f91353-034b-4d73-b44a-fb5798c24f26" providerId="ADAL" clId="{22BB9FAF-BDF1-4AC4-87BA-A708A611EA67}" dt="2019-01-14T23:34:00.212" v="670" actId="478"/>
          <ac:spMkLst>
            <pc:docMk/>
            <pc:sldMk cId="3874882842" sldId="296"/>
            <ac:spMk id="93" creationId="{0985C50C-E085-4438-A9E0-16507F43C08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4" creationId="{A521D8BB-7B79-4C1E-951C-EA8AFCF4B267}"/>
          </ac:spMkLst>
        </pc:spChg>
        <pc:spChg chg="mod topLvl">
          <ac:chgData name="xls315" userId="a3f91353-034b-4d73-b44a-fb5798c24f26" providerId="ADAL" clId="{22BB9FAF-BDF1-4AC4-87BA-A708A611EA67}" dt="2019-01-15T00:02:50.561" v="1090" actId="113"/>
          <ac:spMkLst>
            <pc:docMk/>
            <pc:sldMk cId="3874882842" sldId="296"/>
            <ac:spMk id="95" creationId="{4E72158A-A825-4DDE-8239-D88E9FA6765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7" creationId="{2A61C2F1-5BD4-4C70-8063-33A6D3847503}"/>
          </ac:spMkLst>
        </pc:spChg>
        <pc:spChg chg="del mod topLvl">
          <ac:chgData name="xls315" userId="a3f91353-034b-4d73-b44a-fb5798c24f26" providerId="ADAL" clId="{22BB9FAF-BDF1-4AC4-87BA-A708A611EA67}" dt="2019-01-14T23:33:57.453" v="668" actId="478"/>
          <ac:spMkLst>
            <pc:docMk/>
            <pc:sldMk cId="3874882842" sldId="296"/>
            <ac:spMk id="98" creationId="{649FAB39-9EB3-4BB5-B479-60A8573A4A9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9" creationId="{1639F1B4-D6E8-4376-85B5-248256518778}"/>
          </ac:spMkLst>
        </pc:spChg>
        <pc:spChg chg="mod topLvl">
          <ac:chgData name="xls315" userId="a3f91353-034b-4d73-b44a-fb5798c24f26" providerId="ADAL" clId="{22BB9FAF-BDF1-4AC4-87BA-A708A611EA67}" dt="2019-01-15T00:02:52.807" v="1091" actId="113"/>
          <ac:spMkLst>
            <pc:docMk/>
            <pc:sldMk cId="3874882842" sldId="296"/>
            <ac:spMk id="100" creationId="{EC50183A-5549-4B40-A606-C389FF335E0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5" creationId="{250F81F5-628E-4CCB-914C-672AB20D1687}"/>
          </ac:spMkLst>
        </pc:spChg>
        <pc:spChg chg="del mod">
          <ac:chgData name="xls315" userId="a3f91353-034b-4d73-b44a-fb5798c24f26" providerId="ADAL" clId="{22BB9FAF-BDF1-4AC4-87BA-A708A611EA67}" dt="2019-01-14T23:34:05.462" v="672" actId="478"/>
          <ac:spMkLst>
            <pc:docMk/>
            <pc:sldMk cId="3874882842" sldId="296"/>
            <ac:spMk id="106" creationId="{90BAFBC8-6084-4437-A457-E4ABB9B957A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7" creationId="{B54F39DC-51EA-4478-8F4D-BB3DA807EE6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8" creationId="{4F20AB32-1C4C-48BE-BCB1-5EB119FE6AF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0" creationId="{0C8CD50E-815E-47C5-A00B-C54DE312B28D}"/>
          </ac:spMkLst>
        </pc:spChg>
        <pc:spChg chg="del mod topLvl">
          <ac:chgData name="xls315" userId="a3f91353-034b-4d73-b44a-fb5798c24f26" providerId="ADAL" clId="{22BB9FAF-BDF1-4AC4-87BA-A708A611EA67}" dt="2019-01-14T23:34:01.637" v="671" actId="478"/>
          <ac:spMkLst>
            <pc:docMk/>
            <pc:sldMk cId="3874882842" sldId="296"/>
            <ac:spMk id="111" creationId="{44330014-A83E-44A1-9494-0A52EE8ACA7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2" creationId="{B5E5D5CD-3CC5-409C-BCB5-884E9D37E5D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3" creationId="{3C74AE26-A41C-451A-93D6-B27CBB3E016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3" creationId="{49C1F086-9102-485B-A3BA-C92C0397DCD1}"/>
          </ac:spMkLst>
        </pc:spChg>
        <pc:spChg chg="del mod topLvl">
          <ac:chgData name="xls315" userId="a3f91353-034b-4d73-b44a-fb5798c24f26" providerId="ADAL" clId="{22BB9FAF-BDF1-4AC4-87BA-A708A611EA67}" dt="2019-01-14T23:34:06.917" v="673" actId="478"/>
          <ac:spMkLst>
            <pc:docMk/>
            <pc:sldMk cId="3874882842" sldId="296"/>
            <ac:spMk id="124" creationId="{D2B0ACC0-AC27-457E-9CBE-89B8009D147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5" creationId="{327EF90D-4738-465C-B6B5-55FC20FF21C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6" creationId="{DD5668FB-18A2-4C5D-A4E5-452B6AAF91F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1" creationId="{919463F1-DF37-41EB-BFA1-D983896AD0EB}"/>
          </ac:spMkLst>
        </pc:spChg>
        <pc:spChg chg="del mod topLvl">
          <ac:chgData name="xls315" userId="a3f91353-034b-4d73-b44a-fb5798c24f26" providerId="ADAL" clId="{22BB9FAF-BDF1-4AC4-87BA-A708A611EA67}" dt="2019-01-14T23:34:11.733" v="675" actId="478"/>
          <ac:spMkLst>
            <pc:docMk/>
            <pc:sldMk cId="3874882842" sldId="296"/>
            <ac:spMk id="132" creationId="{84365BF1-6E6C-4453-8674-6F1BBB866D6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3" creationId="{A435A12E-617E-4F50-A1FA-3E6396CA638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4" creationId="{4D5B8EBC-19FD-4F3C-A9C3-3673D052047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6" creationId="{4E58509F-9FCD-4635-997A-F57263518B87}"/>
          </ac:spMkLst>
        </pc:spChg>
        <pc:spChg chg="del mod">
          <ac:chgData name="xls315" userId="a3f91353-034b-4d73-b44a-fb5798c24f26" providerId="ADAL" clId="{22BB9FAF-BDF1-4AC4-87BA-A708A611EA67}" dt="2019-01-14T23:34:09.292" v="674" actId="478"/>
          <ac:spMkLst>
            <pc:docMk/>
            <pc:sldMk cId="3874882842" sldId="296"/>
            <ac:spMk id="137" creationId="{756F1E12-E6BE-48E0-84FA-83335BE5C811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8" creationId="{DC1C98AF-A996-423D-89F0-3C95B8535B0D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9" creationId="{78F3EE47-A00F-4700-8C3F-F83F4EC2368A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3" creationId="{83C1B2CA-14E6-4794-8594-B68ACAA78D34}"/>
          </ac:spMkLst>
        </pc:spChg>
        <pc:spChg chg="add mod">
          <ac:chgData name="xls315" userId="a3f91353-034b-4d73-b44a-fb5798c24f26" providerId="ADAL" clId="{22BB9FAF-BDF1-4AC4-87BA-A708A611EA67}" dt="2019-01-14T22:53:12.329" v="220" actId="571"/>
          <ac:spMkLst>
            <pc:docMk/>
            <pc:sldMk cId="3874882842" sldId="296"/>
            <ac:spMk id="154" creationId="{FA26E6C4-3B62-410F-BC64-A0F513B6F63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5" creationId="{878A6970-1699-41F0-BDE3-886FBEF0B76B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6" creationId="{967D82E7-9CF5-42D3-9793-0EF394115726}"/>
          </ac:spMkLst>
        </pc:spChg>
        <pc:spChg chg="add del">
          <ac:chgData name="xls315" userId="a3f91353-034b-4d73-b44a-fb5798c24f26" providerId="ADAL" clId="{22BB9FAF-BDF1-4AC4-87BA-A708A611EA67}" dt="2019-01-14T22:53:22.394" v="228"/>
          <ac:spMkLst>
            <pc:docMk/>
            <pc:sldMk cId="3874882842" sldId="296"/>
            <ac:spMk id="157" creationId="{9A69C519-00EE-4111-B38D-285CD29C244F}"/>
          </ac:spMkLst>
        </pc:spChg>
        <pc:spChg chg="add del">
          <ac:chgData name="xls315" userId="a3f91353-034b-4d73-b44a-fb5798c24f26" providerId="ADAL" clId="{22BB9FAF-BDF1-4AC4-87BA-A708A611EA67}" dt="2019-01-14T22:53:22.081" v="227"/>
          <ac:spMkLst>
            <pc:docMk/>
            <pc:sldMk cId="3874882842" sldId="296"/>
            <ac:spMk id="158" creationId="{C6DFA65B-C569-4B54-8E20-41D120DC2DF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4" creationId="{DFA3D6EC-3815-4B8D-BED3-F521A6FFAE36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5" creationId="{17FE339F-6AC7-4745-A544-BDC4026D8792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6" creationId="{DE650D74-511F-4E9C-8A02-226A28CD6B2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7" creationId="{EC0B0EB3-16F5-44BE-A7CD-7081A5ABF1EA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8" creationId="{B050F764-DDE9-4B5B-9C18-3F92C32CA32C}"/>
          </ac:spMkLst>
        </pc:spChg>
        <pc:spChg chg="add del">
          <ac:chgData name="xls315" userId="a3f91353-034b-4d73-b44a-fb5798c24f26" providerId="ADAL" clId="{22BB9FAF-BDF1-4AC4-87BA-A708A611EA67}" dt="2019-01-14T22:59:23.693" v="323"/>
          <ac:spMkLst>
            <pc:docMk/>
            <pc:sldMk cId="3874882842" sldId="296"/>
            <ac:spMk id="179" creationId="{638B55C5-0351-444A-998D-B61DE41730DF}"/>
          </ac:spMkLst>
        </pc:spChg>
        <pc:spChg chg="add del mod">
          <ac:chgData name="xls315" userId="a3f91353-034b-4d73-b44a-fb5798c24f26" providerId="ADAL" clId="{22BB9FAF-BDF1-4AC4-87BA-A708A611EA67}" dt="2019-01-14T23:21:45.142" v="629" actId="478"/>
          <ac:spMkLst>
            <pc:docMk/>
            <pc:sldMk cId="3874882842" sldId="296"/>
            <ac:spMk id="180" creationId="{A12300AC-6DE7-4C3A-BB04-D20966F3F40A}"/>
          </ac:spMkLst>
        </pc:spChg>
        <pc:spChg chg="add del mod">
          <ac:chgData name="xls315" userId="a3f91353-034b-4d73-b44a-fb5798c24f26" providerId="ADAL" clId="{22BB9FAF-BDF1-4AC4-87BA-A708A611EA67}" dt="2019-01-14T23:21:46.084" v="630" actId="478"/>
          <ac:spMkLst>
            <pc:docMk/>
            <pc:sldMk cId="3874882842" sldId="296"/>
            <ac:spMk id="181" creationId="{C9F1E09F-1B37-4095-B0EC-E124DE5AE6A6}"/>
          </ac:spMkLst>
        </pc:spChg>
        <pc:spChg chg="add del mod">
          <ac:chgData name="xls315" userId="a3f91353-034b-4d73-b44a-fb5798c24f26" providerId="ADAL" clId="{22BB9FAF-BDF1-4AC4-87BA-A708A611EA67}" dt="2019-01-14T23:21:47.846" v="631" actId="478"/>
          <ac:spMkLst>
            <pc:docMk/>
            <pc:sldMk cId="3874882842" sldId="296"/>
            <ac:spMk id="182" creationId="{E62887C5-16C4-416D-97EC-B41A3DF7576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3" creationId="{9D3DD53F-FC8A-4A79-9D6A-7E89379C2568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4" creationId="{79AF8359-84AC-4AA7-984E-E1C58ED74B8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5" creationId="{9597E87A-8C74-47A3-BAFB-E73EFD676CF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6" creationId="{E2E91619-C893-4DF0-82D9-A204E8111C33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7" creationId="{5AB22BEF-4276-4C40-A6F9-3B5BE529424E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8" creationId="{D565C7C5-A1E8-4885-8E76-4988FF04AD3F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9" creationId="{CE940D30-4F85-4C9C-928E-2E321BB9C28B}"/>
          </ac:spMkLst>
        </pc:spChg>
        <pc:spChg chg="mod">
          <ac:chgData name="xls315" userId="a3f91353-034b-4d73-b44a-fb5798c24f26" providerId="ADAL" clId="{22BB9FAF-BDF1-4AC4-87BA-A708A611EA67}" dt="2019-01-14T23:04:40.424" v="419" actId="20577"/>
          <ac:spMkLst>
            <pc:docMk/>
            <pc:sldMk cId="3874882842" sldId="296"/>
            <ac:spMk id="215" creationId="{094E16A0-F6A8-4B28-9256-B909B5FDB9F2}"/>
          </ac:spMkLst>
        </pc:spChg>
        <pc:spChg chg="mod">
          <ac:chgData name="xls315" userId="a3f91353-034b-4d73-b44a-fb5798c24f26" providerId="ADAL" clId="{22BB9FAF-BDF1-4AC4-87BA-A708A611EA67}" dt="2019-01-14T23:20:05.613" v="616" actId="108"/>
          <ac:spMkLst>
            <pc:docMk/>
            <pc:sldMk cId="3874882842" sldId="296"/>
            <ac:spMk id="216" creationId="{B68817F1-7549-4F8A-8D23-F4FC07878D0A}"/>
          </ac:spMkLst>
        </pc:spChg>
        <pc:spChg chg="mod">
          <ac:chgData name="xls315" userId="a3f91353-034b-4d73-b44a-fb5798c24f26" providerId="ADAL" clId="{22BB9FAF-BDF1-4AC4-87BA-A708A611EA67}" dt="2019-01-14T23:04:36.309" v="416" actId="20577"/>
          <ac:spMkLst>
            <pc:docMk/>
            <pc:sldMk cId="3874882842" sldId="296"/>
            <ac:spMk id="217" creationId="{DCA37DD8-3D4A-492B-9659-9382F9F4067F}"/>
          </ac:spMkLst>
        </pc:spChg>
        <pc:spChg chg="mod">
          <ac:chgData name="xls315" userId="a3f91353-034b-4d73-b44a-fb5798c24f26" providerId="ADAL" clId="{22BB9FAF-BDF1-4AC4-87BA-A708A611EA67}" dt="2019-01-14T23:04:28.483" v="408" actId="20577"/>
          <ac:spMkLst>
            <pc:docMk/>
            <pc:sldMk cId="3874882842" sldId="296"/>
            <ac:spMk id="220" creationId="{7107D435-5875-44F1-A2F9-D6BD0592ED31}"/>
          </ac:spMkLst>
        </pc:spChg>
        <pc:spChg chg="mod">
          <ac:chgData name="xls315" userId="a3f91353-034b-4d73-b44a-fb5798c24f26" providerId="ADAL" clId="{22BB9FAF-BDF1-4AC4-87BA-A708A611EA67}" dt="2019-01-14T23:20:07.428" v="617" actId="108"/>
          <ac:spMkLst>
            <pc:docMk/>
            <pc:sldMk cId="3874882842" sldId="296"/>
            <ac:spMk id="221" creationId="{45908752-BB67-45F4-9F36-81AB97450371}"/>
          </ac:spMkLst>
        </pc:spChg>
        <pc:spChg chg="mod">
          <ac:chgData name="xls315" userId="a3f91353-034b-4d73-b44a-fb5798c24f26" providerId="ADAL" clId="{22BB9FAF-BDF1-4AC4-87BA-A708A611EA67}" dt="2019-01-14T23:04:30.843" v="410" actId="20577"/>
          <ac:spMkLst>
            <pc:docMk/>
            <pc:sldMk cId="3874882842" sldId="296"/>
            <ac:spMk id="222" creationId="{7B86F9B9-F1A0-400E-902C-62FF9040D120}"/>
          </ac:spMkLst>
        </pc:spChg>
        <pc:spChg chg="add del mod">
          <ac:chgData name="xls315" userId="a3f91353-034b-4d73-b44a-fb5798c24f26" providerId="ADAL" clId="{22BB9FAF-BDF1-4AC4-87BA-A708A611EA67}" dt="2019-01-14T23:21:49.341" v="632" actId="478"/>
          <ac:spMkLst>
            <pc:docMk/>
            <pc:sldMk cId="3874882842" sldId="296"/>
            <ac:spMk id="223" creationId="{B9968648-CC2A-4B38-8694-7D3E74455FA4}"/>
          </ac:spMkLst>
        </pc:spChg>
        <pc:spChg chg="add del mod">
          <ac:chgData name="xls315" userId="a3f91353-034b-4d73-b44a-fb5798c24f26" providerId="ADAL" clId="{22BB9FAF-BDF1-4AC4-87BA-A708A611EA67}" dt="2019-01-14T23:21:21.183" v="628" actId="478"/>
          <ac:spMkLst>
            <pc:docMk/>
            <pc:sldMk cId="3874882842" sldId="296"/>
            <ac:spMk id="224" creationId="{54606C0D-84A1-4576-BE3A-BB3CE051CB71}"/>
          </ac:spMkLst>
        </pc:spChg>
        <pc:spChg chg="add del mod">
          <ac:chgData name="xls315" userId="a3f91353-034b-4d73-b44a-fb5798c24f26" providerId="ADAL" clId="{22BB9FAF-BDF1-4AC4-87BA-A708A611EA67}" dt="2019-01-14T23:05:07.763" v="425"/>
          <ac:spMkLst>
            <pc:docMk/>
            <pc:sldMk cId="3874882842" sldId="296"/>
            <ac:spMk id="226" creationId="{241BEF99-857A-430C-9655-686C07C26AD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27" creationId="{5B38A7EF-50A2-468E-959E-7300A24F852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5" creationId="{866C2B94-D05D-4602-9A05-7040CB59A031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8" creationId="{1C801504-BC9C-459F-9964-48D4EE4E50AF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9" creationId="{C17303F0-5E15-4B80-BF00-13910CEE849A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0" creationId="{9E7E878F-B0F2-438A-8DF9-914FAAB4EAA6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5" creationId="{069080C4-ED58-4DC6-97FC-AEC40E681730}"/>
          </ac:spMkLst>
        </pc:spChg>
        <pc:spChg chg="add mod">
          <ac:chgData name="xls315" userId="a3f91353-034b-4d73-b44a-fb5798c24f26" providerId="ADAL" clId="{22BB9FAF-BDF1-4AC4-87BA-A708A611EA67}" dt="2019-01-14T23:58:52.819" v="1089"/>
          <ac:spMkLst>
            <pc:docMk/>
            <pc:sldMk cId="3874882842" sldId="296"/>
            <ac:spMk id="256" creationId="{FCF1CD20-F034-4BEF-8565-6060DAD94853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8" creationId="{AD976657-E2B9-436F-A69C-E68E93E618F0}"/>
          </ac:spMkLst>
        </pc:spChg>
        <pc:grpChg chg="add del mod">
          <ac:chgData name="xls315" userId="a3f91353-034b-4d73-b44a-fb5798c24f26" providerId="ADAL" clId="{22BB9FAF-BDF1-4AC4-87BA-A708A611EA67}" dt="2019-01-14T23:09:27.504" v="476" actId="165"/>
          <ac:grpSpMkLst>
            <pc:docMk/>
            <pc:sldMk cId="3874882842" sldId="296"/>
            <ac:grpSpMk id="8" creationId="{4663FCC9-5177-43F4-94C1-BB396CC62C6A}"/>
          </ac:grpSpMkLst>
        </pc:grpChg>
        <pc:grpChg chg="add del mod">
          <ac:chgData name="xls315" userId="a3f91353-034b-4d73-b44a-fb5798c24f26" providerId="ADAL" clId="{22BB9FAF-BDF1-4AC4-87BA-A708A611EA67}" dt="2019-01-14T22:37:32.986" v="87" actId="165"/>
          <ac:grpSpMkLst>
            <pc:docMk/>
            <pc:sldMk cId="3874882842" sldId="296"/>
            <ac:grpSpMk id="28" creationId="{FDB2F2F0-34E5-401B-820E-8CFA4BF050DB}"/>
          </ac:grpSpMkLst>
        </pc:grpChg>
        <pc:grpChg chg="add del mod">
          <ac:chgData name="xls315" userId="a3f91353-034b-4d73-b44a-fb5798c24f26" providerId="ADAL" clId="{22BB9FAF-BDF1-4AC4-87BA-A708A611EA67}" dt="2019-01-14T23:10:54.835" v="486" actId="165"/>
          <ac:grpSpMkLst>
            <pc:docMk/>
            <pc:sldMk cId="3874882842" sldId="296"/>
            <ac:grpSpMk id="29" creationId="{DA95948B-8694-43F9-9F1E-4F6E2E3CCA86}"/>
          </ac:grpSpMkLst>
        </pc:grpChg>
        <pc:grpChg chg="add del mod">
          <ac:chgData name="xls315" userId="a3f91353-034b-4d73-b44a-fb5798c24f26" providerId="ADAL" clId="{22BB9FAF-BDF1-4AC4-87BA-A708A611EA67}" dt="2019-01-14T22:39:25.277" v="107" actId="165"/>
          <ac:grpSpMkLst>
            <pc:docMk/>
            <pc:sldMk cId="3874882842" sldId="296"/>
            <ac:grpSpMk id="36" creationId="{ADFECE3E-318B-4516-92F6-B0B2B573B2E7}"/>
          </ac:grpSpMkLst>
        </pc:grpChg>
        <pc:grpChg chg="add del mod topLvl">
          <ac:chgData name="xls315" userId="a3f91353-034b-4d73-b44a-fb5798c24f26" providerId="ADAL" clId="{22BB9FAF-BDF1-4AC4-87BA-A708A611EA67}" dt="2019-01-14T23:48:59.801" v="929" actId="165"/>
          <ac:grpSpMkLst>
            <pc:docMk/>
            <pc:sldMk cId="3874882842" sldId="296"/>
            <ac:grpSpMk id="46" creationId="{A5B46F4A-86BB-4816-85D2-C87ED69FAF59}"/>
          </ac:grpSpMkLst>
        </pc:grpChg>
        <pc:grpChg chg="add 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54" creationId="{EC40D8A6-C56E-4FDA-976E-7B43AF36090F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5" creationId="{88449059-73C8-4050-B2C8-CCFDA7D2B212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9" creationId="{347ED8F9-593C-488E-B88C-74D5BD667D48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68" creationId="{2BF3BECE-E35A-49BC-8572-5C2B54D89B74}"/>
          </ac:grpSpMkLst>
        </pc:grpChg>
        <pc:grpChg chg="add 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69" creationId="{3D12690E-B876-49AF-A0AB-39D3A9656AA3}"/>
          </ac:grpSpMkLst>
        </pc:grpChg>
        <pc:grpChg chg="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70" creationId="{FB9A0615-AB07-4C99-A323-49E14A9D6683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75" creationId="{115FC76A-FCBB-48E5-9779-4FE3FA087FF9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76" creationId="{7954E4B3-7EB7-4ADC-A15B-6CCEE73230C0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81" creationId="{8A878CAB-274E-4A37-8CD4-B880EE46494C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82" creationId="{A966F139-F59C-468F-9705-BD31AC58790F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88" creationId="{7DA79762-BC18-4E5A-B56D-088BF1EEB558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89" creationId="{B7074A30-768B-4729-BFD0-BD8C30CAAED2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90" creationId="{66B6BD25-BB8F-45C8-A506-4D06FDDB3BE6}"/>
          </ac:grpSpMkLst>
        </pc:grpChg>
        <pc:grpChg chg="del mod topLvl">
          <ac:chgData name="xls315" userId="a3f91353-034b-4d73-b44a-fb5798c24f26" providerId="ADAL" clId="{22BB9FAF-BDF1-4AC4-87BA-A708A611EA67}" dt="2019-01-14T23:47:14.392" v="868" actId="165"/>
          <ac:grpSpMkLst>
            <pc:docMk/>
            <pc:sldMk cId="3874882842" sldId="296"/>
            <ac:grpSpMk id="91" creationId="{00380D0F-04E7-4743-A30A-241F6F4C72BB}"/>
          </ac:grpSpMkLst>
        </pc:grpChg>
        <pc:grpChg chg="del mod topLvl">
          <ac:chgData name="xls315" userId="a3f91353-034b-4d73-b44a-fb5798c24f26" providerId="ADAL" clId="{22BB9FAF-BDF1-4AC4-87BA-A708A611EA67}" dt="2019-01-14T23:17:59.153" v="580" actId="165"/>
          <ac:grpSpMkLst>
            <pc:docMk/>
            <pc:sldMk cId="3874882842" sldId="296"/>
            <ac:grpSpMk id="96" creationId="{ABEB9961-5121-473A-9EE0-E9428D9BA511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01" creationId="{27276B7C-721A-424F-B9F6-EFE277F26CA3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102" creationId="{F9758F5D-D14D-48AF-814F-4EDD595F21AA}"/>
          </ac:grpSpMkLst>
        </pc:grpChg>
        <pc:grpChg chg="del mod topLvl">
          <ac:chgData name="xls315" userId="a3f91353-034b-4d73-b44a-fb5798c24f26" providerId="ADAL" clId="{22BB9FAF-BDF1-4AC4-87BA-A708A611EA67}" dt="2019-01-14T23:51:44.450" v="954" actId="165"/>
          <ac:grpSpMkLst>
            <pc:docMk/>
            <pc:sldMk cId="3874882842" sldId="296"/>
            <ac:grpSpMk id="103" creationId="{09B3BB4C-8F27-425A-881B-3915B72BDE8F}"/>
          </ac:grpSpMkLst>
        </pc:grpChg>
        <pc:grpChg chg="del mod topLvl">
          <ac:chgData name="xls315" userId="a3f91353-034b-4d73-b44a-fb5798c24f26" providerId="ADAL" clId="{22BB9FAF-BDF1-4AC4-87BA-A708A611EA67}" dt="2019-01-14T23:51:51.975" v="955" actId="165"/>
          <ac:grpSpMkLst>
            <pc:docMk/>
            <pc:sldMk cId="3874882842" sldId="296"/>
            <ac:grpSpMk id="104" creationId="{95791649-0EB8-4256-B7CB-90A926D669BE}"/>
          </ac:grpSpMkLst>
        </pc:grpChg>
        <pc:grpChg chg="del mod topLvl">
          <ac:chgData name="xls315" userId="a3f91353-034b-4d73-b44a-fb5798c24f26" providerId="ADAL" clId="{22BB9FAF-BDF1-4AC4-87BA-A708A611EA67}" dt="2019-01-14T23:18:48.555" v="594" actId="165"/>
          <ac:grpSpMkLst>
            <pc:docMk/>
            <pc:sldMk cId="3874882842" sldId="296"/>
            <ac:grpSpMk id="109" creationId="{3C90DDB1-7278-43CF-86CB-BE17573091A2}"/>
          </ac:grpSpMkLst>
        </pc:grpChg>
        <pc:grpChg chg="add del mod">
          <ac:chgData name="xls315" userId="a3f91353-034b-4d73-b44a-fb5798c24f26" providerId="ADAL" clId="{22BB9FAF-BDF1-4AC4-87BA-A708A611EA67}" dt="2019-01-14T22:52:06.354" v="212" actId="165"/>
          <ac:grpSpMkLst>
            <pc:docMk/>
            <pc:sldMk cId="3874882842" sldId="296"/>
            <ac:grpSpMk id="114" creationId="{CDA3C24F-B735-4ACF-AAE3-2EC42746DC5F}"/>
          </ac:grpSpMkLst>
        </pc:grpChg>
        <pc:grpChg chg="del mod topLvl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15" creationId="{C6C93685-7408-471E-AEE7-12A5D294C075}"/>
          </ac:grpSpMkLst>
        </pc:grpChg>
        <pc:grpChg chg="del mod topLvl">
          <ac:chgData name="xls315" userId="a3f91353-034b-4d73-b44a-fb5798c24f26" providerId="ADAL" clId="{22BB9FAF-BDF1-4AC4-87BA-A708A611EA67}" dt="2019-01-14T22:52:09.231" v="213" actId="478"/>
          <ac:grpSpMkLst>
            <pc:docMk/>
            <pc:sldMk cId="3874882842" sldId="296"/>
            <ac:grpSpMk id="116" creationId="{7FEDC3F2-847D-42F6-BF91-5F84185D162E}"/>
          </ac:grpSpMkLst>
        </pc:grpChg>
        <pc:grpChg chg="mod">
          <ac:chgData name="xls315" userId="a3f91353-034b-4d73-b44a-fb5798c24f26" providerId="ADAL" clId="{22BB9FAF-BDF1-4AC4-87BA-A708A611EA67}" dt="2019-01-14T22:51:39.110" v="208"/>
          <ac:grpSpMkLst>
            <pc:docMk/>
            <pc:sldMk cId="3874882842" sldId="296"/>
            <ac:grpSpMk id="117" creationId="{45A6886F-A42C-4A16-9A5F-2F44A965D62C}"/>
          </ac:grpSpMkLst>
        </pc:grpChg>
        <pc:grpChg chg="del mod topLvl">
          <ac:chgData name="xls315" userId="a3f91353-034b-4d73-b44a-fb5798c24f26" providerId="ADAL" clId="{22BB9FAF-BDF1-4AC4-87BA-A708A611EA67}" dt="2019-01-14T23:51:36.792" v="953" actId="165"/>
          <ac:grpSpMkLst>
            <pc:docMk/>
            <pc:sldMk cId="3874882842" sldId="296"/>
            <ac:grpSpMk id="122" creationId="{224D73F5-6E41-4617-81EC-2A18E5546D40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27" creationId="{6BAFB069-7806-418F-A56B-8697F0F3996F}"/>
          </ac:grpSpMkLst>
        </pc:grpChg>
        <pc:grpChg chg="del mod topLvl">
          <ac:chgData name="xls315" userId="a3f91353-034b-4d73-b44a-fb5798c24f26" providerId="ADAL" clId="{22BB9FAF-BDF1-4AC4-87BA-A708A611EA67}" dt="2019-01-14T23:49:22.802" v="937" actId="165"/>
          <ac:grpSpMkLst>
            <pc:docMk/>
            <pc:sldMk cId="3874882842" sldId="296"/>
            <ac:grpSpMk id="128" creationId="{CF54903C-465F-49B6-B2F1-FE20A0B0665B}"/>
          </ac:grpSpMkLst>
        </pc:grpChg>
        <pc:grpChg chg="del mod topLvl">
          <ac:chgData name="xls315" userId="a3f91353-034b-4d73-b44a-fb5798c24f26" providerId="ADAL" clId="{22BB9FAF-BDF1-4AC4-87BA-A708A611EA67}" dt="2019-01-14T23:18:38.142" v="593" actId="165"/>
          <ac:grpSpMkLst>
            <pc:docMk/>
            <pc:sldMk cId="3874882842" sldId="296"/>
            <ac:grpSpMk id="129" creationId="{42B0D69C-8CCC-40DF-AFDB-A7E7E637E684}"/>
          </ac:grpSpMkLst>
        </pc:grpChg>
        <pc:grpChg chg="del mod topLvl">
          <ac:chgData name="xls315" userId="a3f91353-034b-4d73-b44a-fb5798c24f26" providerId="ADAL" clId="{22BB9FAF-BDF1-4AC4-87BA-A708A611EA67}" dt="2019-01-14T23:49:27.433" v="938" actId="165"/>
          <ac:grpSpMkLst>
            <pc:docMk/>
            <pc:sldMk cId="3874882842" sldId="296"/>
            <ac:grpSpMk id="130" creationId="{9528686A-AC85-4372-84A1-38807B3289BE}"/>
          </ac:grpSpMkLst>
        </pc:grpChg>
        <pc:grpChg chg="mod topLvl">
          <ac:chgData name="xls315" userId="a3f91353-034b-4d73-b44a-fb5798c24f26" providerId="ADAL" clId="{22BB9FAF-BDF1-4AC4-87BA-A708A611EA67}" dt="2019-01-14T23:58:27.925" v="1083" actId="1076"/>
          <ac:grpSpMkLst>
            <pc:docMk/>
            <pc:sldMk cId="3874882842" sldId="296"/>
            <ac:grpSpMk id="135" creationId="{F975F6B0-D790-4A6C-BB29-F4FB51B602F7}"/>
          </ac:grpSpMkLst>
        </pc:grpChg>
        <pc:grpChg chg="add del mod">
          <ac:chgData name="xls315" userId="a3f91353-034b-4d73-b44a-fb5798c24f26" providerId="ADAL" clId="{22BB9FAF-BDF1-4AC4-87BA-A708A611EA67}" dt="2019-01-14T22:52:14.447" v="214" actId="478"/>
          <ac:grpSpMkLst>
            <pc:docMk/>
            <pc:sldMk cId="3874882842" sldId="296"/>
            <ac:grpSpMk id="140" creationId="{F36975CB-7209-4ECD-AC5A-C0A728AE616C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1" creationId="{B92214E7-2784-41BC-8B60-C996F80D0A15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2" creationId="{A8D7EA96-BB7B-4A04-BF7B-FCB45E6A5DED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3" creationId="{725844A8-B2B4-4264-95A3-E9977F4B626A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8" creationId="{ADBD690E-1B7A-43D3-B17A-004042C36FD6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210" creationId="{A2783038-A12B-4FCD-ABFA-A58EE65858B5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1" creationId="{A065EE38-F53C-4893-9A4E-C9D7A30A88E8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2" creationId="{388B8D86-E777-4A57-9BB9-D8BB5A8C66E1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3" creationId="{565ACDB3-95CD-4974-85D3-50ADEF6F4923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8" creationId="{BEF6D779-5C68-45FD-9059-DE3860ADB67B}"/>
          </ac:grpSpMkLst>
        </pc:grpChg>
        <pc:grpChg chg="add del mod">
          <ac:chgData name="xls315" userId="a3f91353-034b-4d73-b44a-fb5798c24f26" providerId="ADAL" clId="{22BB9FAF-BDF1-4AC4-87BA-A708A611EA67}" dt="2019-01-14T23:33:52.841" v="666" actId="165"/>
          <ac:grpSpMkLst>
            <pc:docMk/>
            <pc:sldMk cId="3874882842" sldId="296"/>
            <ac:grpSpMk id="230" creationId="{39A071E1-5D2F-45B9-B922-5B2E6F00DED4}"/>
          </ac:grpSpMkLst>
        </pc:grp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4" creationId="{D14C6CC7-F8F9-42A8-BCCA-041CD3BE792E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5" creationId="{84E39CD2-FD56-4B31-ABC0-6F3D83200CF2}"/>
          </ac:graphicFrameMkLst>
        </pc:graphicFrameChg>
        <pc:graphicFrameChg chg="del modGraphic">
          <ac:chgData name="xls315" userId="a3f91353-034b-4d73-b44a-fb5798c24f26" providerId="ADAL" clId="{22BB9FAF-BDF1-4AC4-87BA-A708A611EA67}" dt="2019-01-14T22:28:51.906" v="16" actId="478"/>
          <ac:graphicFrameMkLst>
            <pc:docMk/>
            <pc:sldMk cId="3874882842" sldId="296"/>
            <ac:graphicFrameMk id="6" creationId="{B38BDBD2-789E-41C5-9C47-37D2CEA99F84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3:45:41.390" v="828" actId="478"/>
          <ac:graphicFrameMkLst>
            <pc:docMk/>
            <pc:sldMk cId="3874882842" sldId="296"/>
            <ac:graphicFrameMk id="231" creationId="{8A067D1D-845B-4B9E-9D38-635438CFAB3C}"/>
          </ac:graphicFrameMkLst>
        </pc:graphicFrameChg>
        <pc:graphicFrameChg chg="add mod modGraphic">
          <ac:chgData name="xls315" userId="a3f91353-034b-4d73-b44a-fb5798c24f26" providerId="ADAL" clId="{22BB9FAF-BDF1-4AC4-87BA-A708A611EA67}" dt="2019-01-14T23:58:27.925" v="1083" actId="1076"/>
          <ac:graphicFrameMkLst>
            <pc:docMk/>
            <pc:sldMk cId="3874882842" sldId="296"/>
            <ac:graphicFrameMk id="242" creationId="{9AAB3172-877E-4AE8-8A67-240BB4D58BA3}"/>
          </ac:graphicFrameMkLst>
        </pc:graphicFrameChg>
        <pc:picChg chg="del">
          <ac:chgData name="xls315" userId="a3f91353-034b-4d73-b44a-fb5798c24f26" providerId="ADAL" clId="{22BB9FAF-BDF1-4AC4-87BA-A708A611EA67}" dt="2019-01-14T22:26:39.312" v="1" actId="478"/>
          <ac:picMkLst>
            <pc:docMk/>
            <pc:sldMk cId="3874882842" sldId="296"/>
            <ac:picMk id="2" creationId="{00000000-0000-0000-0000-000000000000}"/>
          </ac:picMkLst>
        </pc:picChg>
        <pc:picChg chg="add del">
          <ac:chgData name="xls315" userId="a3f91353-034b-4d73-b44a-fb5798c24f26" providerId="ADAL" clId="{22BB9FAF-BDF1-4AC4-87BA-A708A611EA67}" dt="2019-01-14T23:48:41.864" v="917" actId="478"/>
          <ac:picMkLst>
            <pc:docMk/>
            <pc:sldMk cId="3874882842" sldId="296"/>
            <ac:picMk id="243" creationId="{AA1D8905-059A-4347-A94F-96B6817B36E7}"/>
          </ac:picMkLst>
        </pc:picChg>
        <pc:picChg chg="add del">
          <ac:chgData name="xls315" userId="a3f91353-034b-4d73-b44a-fb5798c24f26" providerId="ADAL" clId="{22BB9FAF-BDF1-4AC4-87BA-A708A611EA67}" dt="2019-01-14T23:48:48.869" v="926" actId="478"/>
          <ac:picMkLst>
            <pc:docMk/>
            <pc:sldMk cId="3874882842" sldId="296"/>
            <ac:picMk id="244" creationId="{538B2FF7-F20B-48C1-AAAF-4AA02E46FC13}"/>
          </ac:picMkLst>
        </pc:picChg>
        <pc:picChg chg="add del">
          <ac:chgData name="xls315" userId="a3f91353-034b-4d73-b44a-fb5798c24f26" providerId="ADAL" clId="{22BB9FAF-BDF1-4AC4-87BA-A708A611EA67}" dt="2019-01-14T23:48:48.198" v="925" actId="478"/>
          <ac:picMkLst>
            <pc:docMk/>
            <pc:sldMk cId="3874882842" sldId="296"/>
            <ac:picMk id="245" creationId="{5CFB573C-9FF1-4673-89BE-99FEF50C9AC9}"/>
          </ac:picMkLst>
        </pc:picChg>
        <pc:picChg chg="add del">
          <ac:chgData name="xls315" userId="a3f91353-034b-4d73-b44a-fb5798c24f26" providerId="ADAL" clId="{22BB9FAF-BDF1-4AC4-87BA-A708A611EA67}" dt="2019-01-14T23:48:49.552" v="927" actId="478"/>
          <ac:picMkLst>
            <pc:docMk/>
            <pc:sldMk cId="3874882842" sldId="296"/>
            <ac:picMk id="246" creationId="{FA064526-6182-471D-ACEA-2A6DFD5DCA2A}"/>
          </ac:picMkLst>
        </pc:picChg>
        <pc:picChg chg="add del">
          <ac:chgData name="xls315" userId="a3f91353-034b-4d73-b44a-fb5798c24f26" providerId="ADAL" clId="{22BB9FAF-BDF1-4AC4-87BA-A708A611EA67}" dt="2019-01-14T23:48:47.440" v="924" actId="478"/>
          <ac:picMkLst>
            <pc:docMk/>
            <pc:sldMk cId="3874882842" sldId="296"/>
            <ac:picMk id="247" creationId="{0C93E425-F1A7-4600-9879-EDFE696ECF6B}"/>
          </ac:picMkLst>
        </pc:picChg>
        <pc:picChg chg="add del">
          <ac:chgData name="xls315" userId="a3f91353-034b-4d73-b44a-fb5798c24f26" providerId="ADAL" clId="{22BB9FAF-BDF1-4AC4-87BA-A708A611EA67}" dt="2019-01-14T23:48:46.521" v="923" actId="478"/>
          <ac:picMkLst>
            <pc:docMk/>
            <pc:sldMk cId="3874882842" sldId="296"/>
            <ac:picMk id="248" creationId="{D6FFCB2E-AD7B-4FC8-92B4-BB82C654040F}"/>
          </ac:picMkLst>
        </pc:picChg>
        <pc:picChg chg="add del">
          <ac:chgData name="xls315" userId="a3f91353-034b-4d73-b44a-fb5798c24f26" providerId="ADAL" clId="{22BB9FAF-BDF1-4AC4-87BA-A708A611EA67}" dt="2019-01-14T23:48:42.467" v="918" actId="478"/>
          <ac:picMkLst>
            <pc:docMk/>
            <pc:sldMk cId="3874882842" sldId="296"/>
            <ac:picMk id="249" creationId="{97261AFE-1111-4915-B7AA-F8E9385940B8}"/>
          </ac:picMkLst>
        </pc:picChg>
        <pc:picChg chg="add del">
          <ac:chgData name="xls315" userId="a3f91353-034b-4d73-b44a-fb5798c24f26" providerId="ADAL" clId="{22BB9FAF-BDF1-4AC4-87BA-A708A611EA67}" dt="2019-01-14T23:48:43.297" v="919" actId="478"/>
          <ac:picMkLst>
            <pc:docMk/>
            <pc:sldMk cId="3874882842" sldId="296"/>
            <ac:picMk id="250" creationId="{13D1AB80-E6E3-4646-80DB-FB30B6574ACE}"/>
          </ac:picMkLst>
        </pc:picChg>
        <pc:picChg chg="add del">
          <ac:chgData name="xls315" userId="a3f91353-034b-4d73-b44a-fb5798c24f26" providerId="ADAL" clId="{22BB9FAF-BDF1-4AC4-87BA-A708A611EA67}" dt="2019-01-14T23:48:44.015" v="920" actId="478"/>
          <ac:picMkLst>
            <pc:docMk/>
            <pc:sldMk cId="3874882842" sldId="296"/>
            <ac:picMk id="251" creationId="{10C3AB9E-DD9E-4D2F-93D8-4F3285F9A91A}"/>
          </ac:picMkLst>
        </pc:picChg>
        <pc:picChg chg="add del">
          <ac:chgData name="xls315" userId="a3f91353-034b-4d73-b44a-fb5798c24f26" providerId="ADAL" clId="{22BB9FAF-BDF1-4AC4-87BA-A708A611EA67}" dt="2019-01-14T23:48:50.415" v="928" actId="478"/>
          <ac:picMkLst>
            <pc:docMk/>
            <pc:sldMk cId="3874882842" sldId="296"/>
            <ac:picMk id="252" creationId="{EBA43BDB-884A-44EE-BE93-E937430CCC38}"/>
          </ac:picMkLst>
        </pc:picChg>
        <pc:picChg chg="add del">
          <ac:chgData name="xls315" userId="a3f91353-034b-4d73-b44a-fb5798c24f26" providerId="ADAL" clId="{22BB9FAF-BDF1-4AC4-87BA-A708A611EA67}" dt="2019-01-14T23:48:44.983" v="921" actId="478"/>
          <ac:picMkLst>
            <pc:docMk/>
            <pc:sldMk cId="3874882842" sldId="296"/>
            <ac:picMk id="253" creationId="{40253DEC-4746-4684-9999-4E0EEC5B33F8}"/>
          </ac:picMkLst>
        </pc:picChg>
        <pc:picChg chg="add del">
          <ac:chgData name="xls315" userId="a3f91353-034b-4d73-b44a-fb5798c24f26" providerId="ADAL" clId="{22BB9FAF-BDF1-4AC4-87BA-A708A611EA67}" dt="2019-01-14T23:48:45.783" v="922" actId="478"/>
          <ac:picMkLst>
            <pc:docMk/>
            <pc:sldMk cId="3874882842" sldId="296"/>
            <ac:picMk id="254" creationId="{3135026D-E1CD-4CCF-9FDA-30BB3AB73F7B}"/>
          </ac:picMkLst>
        </pc:picChg>
        <pc:picChg chg="add mod ord">
          <ac:chgData name="xls315" userId="a3f91353-034b-4d73-b44a-fb5798c24f26" providerId="ADAL" clId="{22BB9FAF-BDF1-4AC4-87BA-A708A611EA67}" dt="2019-01-14T23:58:27.925" v="1083" actId="1076"/>
          <ac:picMkLst>
            <pc:docMk/>
            <pc:sldMk cId="3874882842" sldId="296"/>
            <ac:picMk id="257" creationId="{F227F290-809D-4C66-80F7-4ED1A8FECA3A}"/>
          </ac:picMkLst>
        </pc:picChg>
        <pc:picChg chg="add mod">
          <ac:chgData name="xls315" userId="a3f91353-034b-4d73-b44a-fb5798c24f26" providerId="ADAL" clId="{22BB9FAF-BDF1-4AC4-87BA-A708A611EA67}" dt="2019-01-14T23:57:45.393" v="1076" actId="571"/>
          <ac:picMkLst>
            <pc:docMk/>
            <pc:sldMk cId="3874882842" sldId="296"/>
            <ac:picMk id="259" creationId="{CCE1AF22-068B-419A-9EBE-771D168F399B}"/>
          </ac:picMkLst>
        </pc:picChg>
        <pc:picChg chg="add del mod">
          <ac:chgData name="xls315" userId="a3f91353-034b-4d73-b44a-fb5798c24f26" providerId="ADAL" clId="{22BB9FAF-BDF1-4AC4-87BA-A708A611EA67}" dt="2019-01-14T23:53:43.324" v="973" actId="478"/>
          <ac:picMkLst>
            <pc:docMk/>
            <pc:sldMk cId="3874882842" sldId="296"/>
            <ac:picMk id="1026" creationId="{83808888-7DDB-43E2-9181-6F90BFE6389F}"/>
          </ac:picMkLst>
        </pc:pic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1" creationId="{6D1CFA88-A0DF-45A5-A07D-D1BEB07BA749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6" creationId="{00FEAF24-65F1-4590-91F9-55951F495E80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9" creationId="{A1F223C0-81D2-4241-8C1E-DD444175A9CF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72" creationId="{0D64FD88-B358-4F8D-8E5E-BDE1594E50C2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4" creationId="{F56DB617-0071-4854-8092-F372A816CE21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7" creationId="{2553B99D-8C39-42D1-A5DA-5CA1B8E882C9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1" creationId="{40089274-E461-4FA9-A3A0-3DD4F286B7DC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4" creationId="{B1AEC1EA-81C2-466D-BB1D-D71C4DEBC7AF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7" creationId="{A47430E1-8CF3-47EE-8B2E-7342844B071E}"/>
          </ac:cxnSpMkLst>
        </pc:cxnChg>
        <pc:cxnChg chg="add del mod">
          <ac:chgData name="xls315" userId="a3f91353-034b-4d73-b44a-fb5798c24f26" providerId="ADAL" clId="{22BB9FAF-BDF1-4AC4-87BA-A708A611EA67}" dt="2019-01-14T23:05:53.156" v="437" actId="478"/>
          <ac:cxnSpMkLst>
            <pc:docMk/>
            <pc:sldMk cId="3874882842" sldId="296"/>
            <ac:cxnSpMk id="225" creationId="{1A37B09F-AEA5-4DEC-B06B-4F7BFB9182F0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28" creationId="{FCF163D0-2FB6-49F3-A07A-D163DAF85D65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24" creationId="{A1985650-379D-4282-B198-3EBC10E65DEE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51" creationId="{C18E0C09-8FC2-4752-A56B-66777B894DEF}"/>
          </ac:cxnSpMkLst>
        </pc:cxn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59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8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8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50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78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129249"/>
            <a:ext cx="7812868" cy="599146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5622"/>
              </p:ext>
            </p:extLst>
          </p:nvPr>
        </p:nvGraphicFramePr>
        <p:xfrm>
          <a:off x="2855641" y="404664"/>
          <a:ext cx="7200800" cy="5228650"/>
        </p:xfrm>
        <a:graphic>
          <a:graphicData uri="http://schemas.openxmlformats.org/drawingml/2006/table">
            <a:tbl>
              <a:tblPr/>
              <a:tblGrid>
                <a:gridCol w="1895730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2478587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2826483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</a:tblGrid>
              <a:tr h="5180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InnoDB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MyISAM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事务处理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98951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MVCC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多版本并发控制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外键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70296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表总行数计数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8215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聚集索引</a:t>
                      </a:r>
                      <a:br>
                        <a:rPr lang="en-US" altLang="zh-CN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数据文件本身就是主键索引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非聚集索引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主键索引文件和数据文件分离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存储主键的值而不是地址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MyISAM</a:t>
                      </a: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主键索引类似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084142"/>
            <a:ext cx="324000" cy="324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080159"/>
            <a:ext cx="324000" cy="324000"/>
          </a:xfrm>
          <a:prstGeom prst="rect">
            <a:avLst/>
          </a:prstGeom>
        </p:spPr>
      </p:pic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231904" y="5642580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/>
              <a:t>InnoDB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MyISAM</a:t>
            </a:r>
            <a:r>
              <a:rPr lang="zh-CN" altLang="en-US" sz="1800" dirty="0"/>
              <a:t>引擎对比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877175"/>
            <a:ext cx="324000" cy="324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873192"/>
            <a:ext cx="324000" cy="324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97" y="2660531"/>
            <a:ext cx="324000" cy="324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27" y="2656548"/>
            <a:ext cx="324000" cy="324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3300299"/>
            <a:ext cx="324000" cy="324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45" y="3300299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8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4" y="1052736"/>
            <a:ext cx="8457637" cy="46805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2489"/>
              </p:ext>
            </p:extLst>
          </p:nvPr>
        </p:nvGraphicFramePr>
        <p:xfrm>
          <a:off x="1055440" y="1268761"/>
          <a:ext cx="7992888" cy="3838600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2094779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  <a:gridCol w="1937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脏读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Dirty Read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不可重复读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NonRepeatable</a:t>
                      </a: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幻读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Phantom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uncommitted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可重复读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Repeatable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7029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可串行化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Serializable 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8215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215680" y="5156464"/>
            <a:ext cx="417646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/>
              <a:t>事务隔离级别对事务并发问题的解决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385961" cy="3821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6" y="2204864"/>
            <a:ext cx="385961" cy="3821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11" y="2204864"/>
            <a:ext cx="385961" cy="3821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6" y="2996952"/>
            <a:ext cx="385961" cy="3821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11" y="2996952"/>
            <a:ext cx="385961" cy="3821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10" y="3789040"/>
            <a:ext cx="385961" cy="382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75" y="2996952"/>
            <a:ext cx="335042" cy="33504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75" y="3788649"/>
            <a:ext cx="335042" cy="33504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53" y="4574400"/>
            <a:ext cx="335042" cy="33504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03" y="3788649"/>
            <a:ext cx="335042" cy="33504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1" y="4574400"/>
            <a:ext cx="335042" cy="3350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69" y="4511532"/>
            <a:ext cx="335042" cy="3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640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052736"/>
            <a:ext cx="4032448" cy="189429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63957"/>
              </p:ext>
            </p:extLst>
          </p:nvPr>
        </p:nvGraphicFramePr>
        <p:xfrm>
          <a:off x="2730041" y="1231739"/>
          <a:ext cx="3725999" cy="1240132"/>
        </p:xfrm>
        <a:graphic>
          <a:graphicData uri="http://schemas.openxmlformats.org/drawingml/2006/table">
            <a:tbl>
              <a:tblPr/>
              <a:tblGrid>
                <a:gridCol w="1438878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1094802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1192319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</a:tblGrid>
              <a:tr h="4362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意向共享锁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意向排他锁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3208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表共享锁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3023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表独占排他锁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035660" y="2462808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/>
              <a:t>意向锁与表锁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67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927648" y="3140968"/>
            <a:ext cx="3456384" cy="1728192"/>
          </a:xfrm>
          <a:prstGeom prst="rect">
            <a:avLst/>
          </a:prstGeom>
          <a:solidFill>
            <a:schemeClr val="bg1">
              <a:lumMod val="50000"/>
            </a:schemeClr>
          </a:solidFill>
          <a:ln w="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3320988"/>
            <a:ext cx="307234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073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图片 256">
            <a:extLst>
              <a:ext uri="{FF2B5EF4-FFF2-40B4-BE49-F238E27FC236}">
                <a16:creationId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96652"/>
            <a:ext cx="10535011" cy="626469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0D64FD88-B358-4F8D-8E5E-BDE1594E50C2}"/>
              </a:ext>
            </a:extLst>
          </p:cNvPr>
          <p:cNvCxnSpPr>
            <a:cxnSpLocks/>
            <a:stCxn id="64" idx="2"/>
            <a:endCxn id="174" idx="0"/>
          </p:cNvCxnSpPr>
          <p:nvPr/>
        </p:nvCxnSpPr>
        <p:spPr bwMode="auto">
          <a:xfrm flipH="1">
            <a:off x="2916511" y="2679568"/>
            <a:ext cx="1608091" cy="106964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B050F764-DDE9-4B5B-9C18-3F92C32CA32C}"/>
              </a:ext>
            </a:extLst>
          </p:cNvPr>
          <p:cNvSpPr/>
          <p:nvPr/>
        </p:nvSpPr>
        <p:spPr bwMode="auto">
          <a:xfrm>
            <a:off x="5487059" y="267196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F56DB617-0071-4854-8092-F372A816CE21}"/>
              </a:ext>
            </a:extLst>
          </p:cNvPr>
          <p:cNvCxnSpPr>
            <a:cxnSpLocks/>
            <a:stCxn id="31" idx="2"/>
            <a:endCxn id="184" idx="0"/>
          </p:cNvCxnSpPr>
          <p:nvPr/>
        </p:nvCxnSpPr>
        <p:spPr bwMode="auto">
          <a:xfrm>
            <a:off x="5436283" y="2679568"/>
            <a:ext cx="102219" cy="106513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2553B99D-8C39-42D1-A5DA-5CA1B8E882C9}"/>
              </a:ext>
            </a:extLst>
          </p:cNvPr>
          <p:cNvCxnSpPr>
            <a:cxnSpLocks/>
            <a:stCxn id="33" idx="2"/>
            <a:endCxn id="185" idx="0"/>
          </p:cNvCxnSpPr>
          <p:nvPr/>
        </p:nvCxnSpPr>
        <p:spPr bwMode="auto">
          <a:xfrm>
            <a:off x="6347964" y="2679568"/>
            <a:ext cx="1277106" cy="106667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8109643" y="1131106"/>
            <a:ext cx="172446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0FEAF24-65F1-4590-91F9-55951F495E80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9021324" y="1131106"/>
            <a:ext cx="429978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1F223C0-81D2-4241-8C1E-DD444175A9CF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9933004" y="1131106"/>
            <a:ext cx="673957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17FE339F-6AC7-4745-A544-BDC4026D8792}"/>
              </a:ext>
            </a:extLst>
          </p:cNvPr>
          <p:cNvSpPr/>
          <p:nvPr/>
        </p:nvSpPr>
        <p:spPr bwMode="auto">
          <a:xfrm>
            <a:off x="8319935" y="114107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A1985650-379D-4282-B198-3EBC10E65DEE}"/>
              </a:ext>
            </a:extLst>
          </p:cNvPr>
          <p:cNvCxnSpPr>
            <a:cxnSpLocks/>
            <a:stCxn id="63" idx="2"/>
            <a:endCxn id="177" idx="0"/>
          </p:cNvCxnSpPr>
          <p:nvPr/>
        </p:nvCxnSpPr>
        <p:spPr bwMode="auto">
          <a:xfrm flipH="1">
            <a:off x="5890898" y="1131106"/>
            <a:ext cx="1307064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7B7BAEF-79CF-4B6B-A59B-86480827D2C9}"/>
              </a:ext>
            </a:extLst>
          </p:cNvPr>
          <p:cNvSpPr/>
          <p:nvPr/>
        </p:nvSpPr>
        <p:spPr bwMode="auto">
          <a:xfrm>
            <a:off x="736372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28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ACE29F-F37D-4240-9D6C-130E7B1A3E48}"/>
              </a:ext>
            </a:extLst>
          </p:cNvPr>
          <p:cNvSpPr/>
          <p:nvPr/>
        </p:nvSpPr>
        <p:spPr bwMode="auto">
          <a:xfrm>
            <a:off x="7943883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72634C-CB43-4AAA-B2DC-827D6BB31274}"/>
              </a:ext>
            </a:extLst>
          </p:cNvPr>
          <p:cNvSpPr/>
          <p:nvPr/>
        </p:nvSpPr>
        <p:spPr bwMode="auto">
          <a:xfrm>
            <a:off x="827540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781BD3-FFCC-42E5-9DA7-72D4AE69B5B9}"/>
              </a:ext>
            </a:extLst>
          </p:cNvPr>
          <p:cNvSpPr/>
          <p:nvPr/>
        </p:nvSpPr>
        <p:spPr bwMode="auto">
          <a:xfrm>
            <a:off x="885556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8CC32B-9F7B-446A-93EA-8D9250276AEC}"/>
              </a:ext>
            </a:extLst>
          </p:cNvPr>
          <p:cNvSpPr/>
          <p:nvPr/>
        </p:nvSpPr>
        <p:spPr bwMode="auto">
          <a:xfrm>
            <a:off x="9187084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78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1B5E58-96A2-4E36-A53B-3ADFBE4B9DE9}"/>
              </a:ext>
            </a:extLst>
          </p:cNvPr>
          <p:cNvSpPr/>
          <p:nvPr/>
        </p:nvSpPr>
        <p:spPr bwMode="auto">
          <a:xfrm>
            <a:off x="976724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D153CC-3129-4228-90E8-89B05E479312}"/>
              </a:ext>
            </a:extLst>
          </p:cNvPr>
          <p:cNvSpPr/>
          <p:nvPr/>
        </p:nvSpPr>
        <p:spPr bwMode="auto">
          <a:xfrm>
            <a:off x="469036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10AD99-9074-48EA-A28B-868C17D1FF0E}"/>
              </a:ext>
            </a:extLst>
          </p:cNvPr>
          <p:cNvSpPr/>
          <p:nvPr/>
        </p:nvSpPr>
        <p:spPr bwMode="auto">
          <a:xfrm>
            <a:off x="5270523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42542B-5FC7-4878-89A4-E691AAFF28BB}"/>
              </a:ext>
            </a:extLst>
          </p:cNvPr>
          <p:cNvSpPr/>
          <p:nvPr/>
        </p:nvSpPr>
        <p:spPr bwMode="auto">
          <a:xfrm>
            <a:off x="560204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3F89D5-4376-4335-99AB-E7A4BE097595}"/>
              </a:ext>
            </a:extLst>
          </p:cNvPr>
          <p:cNvSpPr/>
          <p:nvPr/>
        </p:nvSpPr>
        <p:spPr bwMode="auto">
          <a:xfrm>
            <a:off x="618220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52D01B9-A9A8-45C2-BAFB-213F3DED539A}"/>
              </a:ext>
            </a:extLst>
          </p:cNvPr>
          <p:cNvSpPr/>
          <p:nvPr/>
        </p:nvSpPr>
        <p:spPr bwMode="auto">
          <a:xfrm>
            <a:off x="6513724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B8139C-D524-4CD3-9FD1-32C13C729CDF}"/>
              </a:ext>
            </a:extLst>
          </p:cNvPr>
          <p:cNvSpPr/>
          <p:nvPr/>
        </p:nvSpPr>
        <p:spPr bwMode="auto">
          <a:xfrm>
            <a:off x="709388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CF8310-F3B6-4BA0-A24B-2D7AF6095775}"/>
              </a:ext>
            </a:extLst>
          </p:cNvPr>
          <p:cNvSpPr/>
          <p:nvPr/>
        </p:nvSpPr>
        <p:spPr bwMode="auto">
          <a:xfrm>
            <a:off x="7032202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9849AE5-574E-44A0-8FBC-DD77FC40B809}"/>
              </a:ext>
            </a:extLst>
          </p:cNvPr>
          <p:cNvSpPr/>
          <p:nvPr/>
        </p:nvSpPr>
        <p:spPr bwMode="auto">
          <a:xfrm>
            <a:off x="4358842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1781222" y="3881161"/>
            <a:ext cx="505464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1779623" y="4178876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张三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1779623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6C17853-00E6-4FAE-9BFD-A564612E2C6B}"/>
              </a:ext>
            </a:extLst>
          </p:cNvPr>
          <p:cNvSpPr/>
          <p:nvPr/>
        </p:nvSpPr>
        <p:spPr bwMode="auto">
          <a:xfrm>
            <a:off x="2358740" y="3890922"/>
            <a:ext cx="511692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333C966-DA8B-4150-839F-B139DDE0D0E4}"/>
              </a:ext>
            </a:extLst>
          </p:cNvPr>
          <p:cNvSpPr/>
          <p:nvPr/>
        </p:nvSpPr>
        <p:spPr bwMode="auto">
          <a:xfrm>
            <a:off x="2358040" y="4178877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DA5654E-2DF2-44C6-9D65-3F7113AD38C8}"/>
              </a:ext>
            </a:extLst>
          </p:cNvPr>
          <p:cNvSpPr/>
          <p:nvPr/>
        </p:nvSpPr>
        <p:spPr bwMode="auto">
          <a:xfrm>
            <a:off x="2358040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639F1B4-D6E8-4376-85B5-248256518778}"/>
              </a:ext>
            </a:extLst>
          </p:cNvPr>
          <p:cNvSpPr/>
          <p:nvPr/>
        </p:nvSpPr>
        <p:spPr bwMode="auto">
          <a:xfrm>
            <a:off x="2935359" y="3890922"/>
            <a:ext cx="506363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C50183A-5549-4B40-A606-C389FF335E01}"/>
              </a:ext>
            </a:extLst>
          </p:cNvPr>
          <p:cNvSpPr/>
          <p:nvPr/>
        </p:nvSpPr>
        <p:spPr bwMode="auto">
          <a:xfrm>
            <a:off x="2934660" y="4178877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王五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A61C2F1-5BD4-4C70-8063-33A6D3847503}"/>
              </a:ext>
            </a:extLst>
          </p:cNvPr>
          <p:cNvSpPr/>
          <p:nvPr/>
        </p:nvSpPr>
        <p:spPr bwMode="auto">
          <a:xfrm>
            <a:off x="2934660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521D8BB-7B79-4C1E-951C-EA8AFCF4B267}"/>
              </a:ext>
            </a:extLst>
          </p:cNvPr>
          <p:cNvSpPr/>
          <p:nvPr/>
        </p:nvSpPr>
        <p:spPr bwMode="auto">
          <a:xfrm>
            <a:off x="3513776" y="3890922"/>
            <a:ext cx="5098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E72158A-A825-4DDE-8239-D88E9FA67659}"/>
              </a:ext>
            </a:extLst>
          </p:cNvPr>
          <p:cNvSpPr/>
          <p:nvPr/>
        </p:nvSpPr>
        <p:spPr bwMode="auto">
          <a:xfrm>
            <a:off x="3513076" y="4178876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赵八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2460B4E-7692-4094-BC26-D24AB102D2DE}"/>
              </a:ext>
            </a:extLst>
          </p:cNvPr>
          <p:cNvSpPr/>
          <p:nvPr/>
        </p:nvSpPr>
        <p:spPr bwMode="auto">
          <a:xfrm>
            <a:off x="3513076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5E5D5CD-3CC5-409C-BCB5-884E9D37E5D6}"/>
              </a:ext>
            </a:extLst>
          </p:cNvPr>
          <p:cNvSpPr/>
          <p:nvPr/>
        </p:nvSpPr>
        <p:spPr bwMode="auto">
          <a:xfrm>
            <a:off x="4691061" y="3902865"/>
            <a:ext cx="511692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C74AE26-A41C-451A-93D6-B27CBB3E016A}"/>
              </a:ext>
            </a:extLst>
          </p:cNvPr>
          <p:cNvSpPr/>
          <p:nvPr/>
        </p:nvSpPr>
        <p:spPr bwMode="auto">
          <a:xfrm>
            <a:off x="4690362" y="4190819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C8CD50E-815E-47C5-A00B-C54DE312B28D}"/>
              </a:ext>
            </a:extLst>
          </p:cNvPr>
          <p:cNvSpPr/>
          <p:nvPr/>
        </p:nvSpPr>
        <p:spPr bwMode="auto">
          <a:xfrm>
            <a:off x="4690362" y="4478773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54F39DC-51EA-4478-8F4D-BB3DA807EE60}"/>
              </a:ext>
            </a:extLst>
          </p:cNvPr>
          <p:cNvSpPr/>
          <p:nvPr/>
        </p:nvSpPr>
        <p:spPr bwMode="auto">
          <a:xfrm>
            <a:off x="5269479" y="3902866"/>
            <a:ext cx="511692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F20AB32-1C4C-48BE-BCB1-5EB119FE6AF9}"/>
              </a:ext>
            </a:extLst>
          </p:cNvPr>
          <p:cNvSpPr/>
          <p:nvPr/>
        </p:nvSpPr>
        <p:spPr bwMode="auto">
          <a:xfrm>
            <a:off x="5268779" y="4190820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50F81F5-628E-4CCB-914C-672AB20D1687}"/>
              </a:ext>
            </a:extLst>
          </p:cNvPr>
          <p:cNvSpPr/>
          <p:nvPr/>
        </p:nvSpPr>
        <p:spPr bwMode="auto">
          <a:xfrm>
            <a:off x="5268779" y="4478775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27EF90D-4738-465C-B6B5-55FC20FF21C1}"/>
              </a:ext>
            </a:extLst>
          </p:cNvPr>
          <p:cNvSpPr/>
          <p:nvPr/>
        </p:nvSpPr>
        <p:spPr bwMode="auto">
          <a:xfrm>
            <a:off x="5846098" y="3902865"/>
            <a:ext cx="5098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D5668FB-18A2-4C5D-A4E5-452B6AAF91F6}"/>
              </a:ext>
            </a:extLst>
          </p:cNvPr>
          <p:cNvSpPr/>
          <p:nvPr/>
        </p:nvSpPr>
        <p:spPr bwMode="auto">
          <a:xfrm>
            <a:off x="5845398" y="4190819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9C1F086-9102-485B-A3BA-C92C0397DCD1}"/>
              </a:ext>
            </a:extLst>
          </p:cNvPr>
          <p:cNvSpPr/>
          <p:nvPr/>
        </p:nvSpPr>
        <p:spPr bwMode="auto">
          <a:xfrm>
            <a:off x="5845398" y="4478773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F975F6B0-D790-4A6C-BB29-F4FB51B602F7}"/>
              </a:ext>
            </a:extLst>
          </p:cNvPr>
          <p:cNvGrpSpPr/>
          <p:nvPr/>
        </p:nvGrpSpPr>
        <p:grpSpPr>
          <a:xfrm>
            <a:off x="7066514" y="3913888"/>
            <a:ext cx="511692" cy="566428"/>
            <a:chOff x="2151682" y="4216892"/>
            <a:chExt cx="558061" cy="575649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C1C98AF-A996-423D-89F0-3C95B8535B0D}"/>
                </a:ext>
              </a:extLst>
            </p:cNvPr>
            <p:cNvSpPr/>
            <p:nvPr/>
          </p:nvSpPr>
          <p:spPr bwMode="auto">
            <a:xfrm>
              <a:off x="2151682" y="4216892"/>
              <a:ext cx="558061" cy="292642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20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8F3EE47-A00F-4700-8C3F-F83F4EC2368A}"/>
                </a:ext>
              </a:extLst>
            </p:cNvPr>
            <p:cNvSpPr/>
            <p:nvPr/>
          </p:nvSpPr>
          <p:spPr bwMode="auto">
            <a:xfrm>
              <a:off x="2152800" y="4499899"/>
              <a:ext cx="556864" cy="292642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…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4E58509F-9FCD-4635-997A-F57263518B87}"/>
              </a:ext>
            </a:extLst>
          </p:cNvPr>
          <p:cNvSpPr/>
          <p:nvPr/>
        </p:nvSpPr>
        <p:spPr bwMode="auto">
          <a:xfrm>
            <a:off x="7067539" y="4480316"/>
            <a:ext cx="510594" cy="287955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435A12E-617E-4F50-A1FA-3E6396CA6389}"/>
              </a:ext>
            </a:extLst>
          </p:cNvPr>
          <p:cNvSpPr/>
          <p:nvPr/>
        </p:nvSpPr>
        <p:spPr bwMode="auto">
          <a:xfrm>
            <a:off x="7646656" y="3904406"/>
            <a:ext cx="511692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D5B8EBC-19FD-4F3C-A9C3-3673D0520470}"/>
              </a:ext>
            </a:extLst>
          </p:cNvPr>
          <p:cNvSpPr/>
          <p:nvPr/>
        </p:nvSpPr>
        <p:spPr bwMode="auto">
          <a:xfrm>
            <a:off x="7645956" y="4192360"/>
            <a:ext cx="510595" cy="287955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19463F1-DF37-41EB-BFA1-D983896AD0EB}"/>
              </a:ext>
            </a:extLst>
          </p:cNvPr>
          <p:cNvSpPr/>
          <p:nvPr/>
        </p:nvSpPr>
        <p:spPr bwMode="auto">
          <a:xfrm>
            <a:off x="7645956" y="4480314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3C1B2CA-14E6-4794-8594-B68ACAA78D34}"/>
              </a:ext>
            </a:extLst>
          </p:cNvPr>
          <p:cNvSpPr/>
          <p:nvPr/>
        </p:nvSpPr>
        <p:spPr bwMode="auto">
          <a:xfrm>
            <a:off x="8005564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78A6970-1699-41F0-BDE3-886FBEF0B76B}"/>
              </a:ext>
            </a:extLst>
          </p:cNvPr>
          <p:cNvSpPr/>
          <p:nvPr/>
        </p:nvSpPr>
        <p:spPr bwMode="auto">
          <a:xfrm>
            <a:off x="9161223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67D82E7-9CF5-42D3-9793-0EF394115726}"/>
              </a:ext>
            </a:extLst>
          </p:cNvPr>
          <p:cNvSpPr/>
          <p:nvPr/>
        </p:nvSpPr>
        <p:spPr bwMode="auto">
          <a:xfrm>
            <a:off x="10316882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DFA3D6EC-3815-4B8D-BED3-F521A6FFAE36}"/>
              </a:ext>
            </a:extLst>
          </p:cNvPr>
          <p:cNvSpPr/>
          <p:nvPr/>
        </p:nvSpPr>
        <p:spPr bwMode="auto">
          <a:xfrm>
            <a:off x="1682050" y="3749213"/>
            <a:ext cx="2468922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E650D74-511F-4E9C-8A02-226A28CD6B26}"/>
              </a:ext>
            </a:extLst>
          </p:cNvPr>
          <p:cNvSpPr/>
          <p:nvPr/>
        </p:nvSpPr>
        <p:spPr bwMode="auto">
          <a:xfrm>
            <a:off x="6887667" y="688511"/>
            <a:ext cx="3355632" cy="820709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C0B0EB3-16F5-44BE-A7CD-7081A5ABF1EA}"/>
              </a:ext>
            </a:extLst>
          </p:cNvPr>
          <p:cNvSpPr/>
          <p:nvPr/>
        </p:nvSpPr>
        <p:spPr bwMode="auto">
          <a:xfrm>
            <a:off x="4213082" y="2258464"/>
            <a:ext cx="3355632" cy="781646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483186" y="5054682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79AF8359-84AC-4AA7-984E-E1C58ED74B8E}"/>
              </a:ext>
            </a:extLst>
          </p:cNvPr>
          <p:cNvSpPr/>
          <p:nvPr/>
        </p:nvSpPr>
        <p:spPr bwMode="auto">
          <a:xfrm>
            <a:off x="4563280" y="3744700"/>
            <a:ext cx="1950444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597E87A-8C74-47A3-BAFB-E73EFD676CFD}"/>
              </a:ext>
            </a:extLst>
          </p:cNvPr>
          <p:cNvSpPr/>
          <p:nvPr/>
        </p:nvSpPr>
        <p:spPr bwMode="auto">
          <a:xfrm>
            <a:off x="6926031" y="3746240"/>
            <a:ext cx="1398077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2E91619-C893-4DF0-82D9-A204E8111C33}"/>
              </a:ext>
            </a:extLst>
          </p:cNvPr>
          <p:cNvSpPr/>
          <p:nvPr/>
        </p:nvSpPr>
        <p:spPr bwMode="auto">
          <a:xfrm>
            <a:off x="5179111" y="5049700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5AB22BEF-4276-4C40-A6F9-3B5BE529424E}"/>
              </a:ext>
            </a:extLst>
          </p:cNvPr>
          <p:cNvSpPr/>
          <p:nvPr/>
        </p:nvSpPr>
        <p:spPr bwMode="auto">
          <a:xfrm>
            <a:off x="7307068" y="5044280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40089274-E461-4FA9-A3A0-3DD4F286B7DC}"/>
              </a:ext>
            </a:extLst>
          </p:cNvPr>
          <p:cNvCxnSpPr>
            <a:cxnSpLocks/>
            <a:stCxn id="174" idx="3"/>
            <a:endCxn id="184" idx="1"/>
          </p:cNvCxnSpPr>
          <p:nvPr/>
        </p:nvCxnSpPr>
        <p:spPr bwMode="auto">
          <a:xfrm flipV="1">
            <a:off x="4150972" y="4560781"/>
            <a:ext cx="412307" cy="4514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1AEC1EA-81C2-466D-BB1D-D71C4DEBC7AF}"/>
              </a:ext>
            </a:extLst>
          </p:cNvPr>
          <p:cNvCxnSpPr>
            <a:cxnSpLocks/>
            <a:stCxn id="184" idx="3"/>
            <a:endCxn id="185" idx="1"/>
          </p:cNvCxnSpPr>
          <p:nvPr/>
        </p:nvCxnSpPr>
        <p:spPr bwMode="auto">
          <a:xfrm>
            <a:off x="6513724" y="4560781"/>
            <a:ext cx="412307" cy="154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A47430E1-8CF3-47EE-8B2E-7342844B071E}"/>
              </a:ext>
            </a:extLst>
          </p:cNvPr>
          <p:cNvCxnSpPr>
            <a:cxnSpLocks/>
          </p:cNvCxnSpPr>
          <p:nvPr/>
        </p:nvCxnSpPr>
        <p:spPr bwMode="auto">
          <a:xfrm>
            <a:off x="8311172" y="4559241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27" name="矩形 226">
            <a:extLst>
              <a:ext uri="{FF2B5EF4-FFF2-40B4-BE49-F238E27FC236}">
                <a16:creationId xmlns:a16="http://schemas.microsoft.com/office/drawing/2014/main" id="{5B38A7EF-50A2-468E-959E-7300A24F8529}"/>
              </a:ext>
            </a:extLst>
          </p:cNvPr>
          <p:cNvSpPr/>
          <p:nvPr/>
        </p:nvSpPr>
        <p:spPr bwMode="auto">
          <a:xfrm>
            <a:off x="8761798" y="4378857"/>
            <a:ext cx="510595" cy="28795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FCF163D0-2FB6-49F3-A07A-D163DAF85D65}"/>
              </a:ext>
            </a:extLst>
          </p:cNvPr>
          <p:cNvCxnSpPr>
            <a:cxnSpLocks/>
          </p:cNvCxnSpPr>
          <p:nvPr/>
        </p:nvCxnSpPr>
        <p:spPr bwMode="auto">
          <a:xfrm>
            <a:off x="9310712" y="4557701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051" name="连接符: 肘形 1050">
            <a:extLst>
              <a:ext uri="{FF2B5EF4-FFF2-40B4-BE49-F238E27FC236}">
                <a16:creationId xmlns:a16="http://schemas.microsoft.com/office/drawing/2014/main" id="{C18E0C09-8FC2-4752-A56B-66777B894DEF}"/>
              </a:ext>
            </a:extLst>
          </p:cNvPr>
          <p:cNvCxnSpPr>
            <a:cxnSpLocks/>
            <a:endCxn id="183" idx="2"/>
          </p:cNvCxnSpPr>
          <p:nvPr/>
        </p:nvCxnSpPr>
        <p:spPr bwMode="auto">
          <a:xfrm rot="5400000">
            <a:off x="6683137" y="1603344"/>
            <a:ext cx="4982" cy="7633984"/>
          </a:xfrm>
          <a:prstGeom prst="bentConnector3">
            <a:avLst>
              <a:gd name="adj1" fmla="val 8081256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866C2B94-D05D-4602-9A05-7040CB59A031}"/>
              </a:ext>
            </a:extLst>
          </p:cNvPr>
          <p:cNvSpPr/>
          <p:nvPr/>
        </p:nvSpPr>
        <p:spPr bwMode="auto">
          <a:xfrm>
            <a:off x="10135505" y="442182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1C801504-BC9C-459F-9964-48D4EE4E50AF}"/>
              </a:ext>
            </a:extLst>
          </p:cNvPr>
          <p:cNvSpPr/>
          <p:nvPr/>
        </p:nvSpPr>
        <p:spPr bwMode="auto">
          <a:xfrm>
            <a:off x="845123" y="3837113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846148" y="4131574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845123" y="4472266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主键</a:t>
            </a:r>
          </a:p>
        </p:txBody>
      </p:sp>
      <p:graphicFrame>
        <p:nvGraphicFramePr>
          <p:cNvPr id="242" name="表格 241">
            <a:extLst>
              <a:ext uri="{FF2B5EF4-FFF2-40B4-BE49-F238E27FC236}">
                <a16:creationId xmlns:a16="http://schemas.microsoft.com/office/drawing/2014/main" id="{9AAB3172-877E-4AE8-8A67-240BB4D5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34708"/>
              </p:ext>
            </p:extLst>
          </p:nvPr>
        </p:nvGraphicFramePr>
        <p:xfrm>
          <a:off x="885220" y="651405"/>
          <a:ext cx="2858272" cy="1552600"/>
        </p:xfrm>
        <a:graphic>
          <a:graphicData uri="http://schemas.openxmlformats.org/drawingml/2006/table">
            <a:tbl>
              <a:tblPr/>
              <a:tblGrid>
                <a:gridCol w="798257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618004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749097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  <a:gridCol w="69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8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70296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赵八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82155"/>
                  </a:ext>
                </a:extLst>
              </a:tr>
            </a:tbl>
          </a:graphicData>
        </a:graphic>
      </p:graphicFrame>
      <p:sp>
        <p:nvSpPr>
          <p:cNvPr id="255" name="矩形 254">
            <a:extLst>
              <a:ext uri="{FF2B5EF4-FFF2-40B4-BE49-F238E27FC236}">
                <a16:creationId xmlns:a16="http://schemas.microsoft.com/office/drawing/2014/main" id="{069080C4-ED58-4DC6-97FC-AEC40E681730}"/>
              </a:ext>
            </a:extLst>
          </p:cNvPr>
          <p:cNvSpPr/>
          <p:nvPr/>
        </p:nvSpPr>
        <p:spPr bwMode="auto">
          <a:xfrm>
            <a:off x="2002939" y="2345825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表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704916" y="5927195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列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，列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组合索引存储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基于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AD976657-E2B9-436F-A69C-E68E93E618F0}"/>
              </a:ext>
            </a:extLst>
          </p:cNvPr>
          <p:cNvSpPr/>
          <p:nvPr/>
        </p:nvSpPr>
        <p:spPr bwMode="auto">
          <a:xfrm>
            <a:off x="10025013" y="3748733"/>
            <a:ext cx="826137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828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9735</TotalTime>
  <Words>221</Words>
  <Application>Microsoft Office PowerPoint</Application>
  <PresentationFormat>宽屏</PresentationFormat>
  <Paragraphs>110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彩华 陈</cp:lastModifiedBy>
  <cp:revision>30</cp:revision>
  <dcterms:modified xsi:type="dcterms:W3CDTF">2019-01-15T00:03:03Z</dcterms:modified>
</cp:coreProperties>
</file>