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475" r:id="rId2"/>
    <p:sldId id="1476" r:id="rId3"/>
    <p:sldId id="1477" r:id="rId4"/>
    <p:sldId id="1478" r:id="rId5"/>
    <p:sldId id="1479" r:id="rId6"/>
    <p:sldId id="1480" r:id="rId7"/>
    <p:sldId id="1481" r:id="rId8"/>
    <p:sldId id="1326" r:id="rId9"/>
    <p:sldId id="1327" r:id="rId10"/>
    <p:sldId id="1333" r:id="rId11"/>
    <p:sldId id="1334" r:id="rId12"/>
    <p:sldId id="1495" r:id="rId13"/>
    <p:sldId id="1496" r:id="rId14"/>
    <p:sldId id="1491" r:id="rId15"/>
    <p:sldId id="1502" r:id="rId16"/>
    <p:sldId id="1503" r:id="rId17"/>
    <p:sldId id="1506" r:id="rId18"/>
    <p:sldId id="1551" r:id="rId19"/>
    <p:sldId id="1105" r:id="rId20"/>
    <p:sldId id="1252" r:id="rId21"/>
    <p:sldId id="1256" r:id="rId22"/>
    <p:sldId id="2053" r:id="rId23"/>
    <p:sldId id="2054" r:id="rId24"/>
    <p:sldId id="2055" r:id="rId25"/>
    <p:sldId id="2056" r:id="rId26"/>
    <p:sldId id="2057" r:id="rId27"/>
    <p:sldId id="2074" r:id="rId28"/>
    <p:sldId id="2058" r:id="rId29"/>
    <p:sldId id="1709" r:id="rId30"/>
    <p:sldId id="530" r:id="rId31"/>
    <p:sldId id="1836" r:id="rId32"/>
    <p:sldId id="1715" r:id="rId33"/>
    <p:sldId id="1716" r:id="rId34"/>
    <p:sldId id="1915" r:id="rId35"/>
    <p:sldId id="1562" r:id="rId36"/>
    <p:sldId id="534" r:id="rId37"/>
    <p:sldId id="2082" r:id="rId38"/>
    <p:sldId id="2116" r:id="rId39"/>
    <p:sldId id="2102" r:id="rId40"/>
    <p:sldId id="1413" r:id="rId41"/>
    <p:sldId id="2108" r:id="rId42"/>
    <p:sldId id="2110" r:id="rId43"/>
    <p:sldId id="2219" r:id="rId44"/>
    <p:sldId id="2220" r:id="rId45"/>
    <p:sldId id="2221" r:id="rId46"/>
    <p:sldId id="1832" r:id="rId47"/>
    <p:sldId id="562" r:id="rId48"/>
    <p:sldId id="1421" r:id="rId49"/>
    <p:sldId id="1410" r:id="rId50"/>
    <p:sldId id="1394" r:id="rId51"/>
    <p:sldId id="1388" r:id="rId52"/>
    <p:sldId id="1400" r:id="rId53"/>
    <p:sldId id="1932" r:id="rId54"/>
    <p:sldId id="1949" r:id="rId55"/>
    <p:sldId id="1938" r:id="rId56"/>
    <p:sldId id="1940" r:id="rId57"/>
    <p:sldId id="1810" r:id="rId58"/>
    <p:sldId id="1811" r:id="rId59"/>
    <p:sldId id="1812" r:id="rId60"/>
    <p:sldId id="1834" r:id="rId61"/>
    <p:sldId id="2229" r:id="rId62"/>
    <p:sldId id="2225" r:id="rId63"/>
    <p:sldId id="2242" r:id="rId64"/>
    <p:sldId id="2228" r:id="rId65"/>
    <p:sldId id="2224" r:id="rId6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image" Target="../media/image55.wmf"/><Relationship Id="rId7" Type="http://schemas.openxmlformats.org/officeDocument/2006/relationships/image" Target="../media/image46.wmf"/><Relationship Id="rId12" Type="http://schemas.openxmlformats.org/officeDocument/2006/relationships/image" Target="../media/image63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11" Type="http://schemas.openxmlformats.org/officeDocument/2006/relationships/image" Target="../media/image62.wmf"/><Relationship Id="rId5" Type="http://schemas.openxmlformats.org/officeDocument/2006/relationships/image" Target="../media/image57.wmf"/><Relationship Id="rId10" Type="http://schemas.openxmlformats.org/officeDocument/2006/relationships/image" Target="../media/image61.wmf"/><Relationship Id="rId4" Type="http://schemas.openxmlformats.org/officeDocument/2006/relationships/image" Target="../media/image56.wmf"/><Relationship Id="rId9" Type="http://schemas.openxmlformats.org/officeDocument/2006/relationships/image" Target="../media/image60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image" Target="../media/image55.wmf"/><Relationship Id="rId7" Type="http://schemas.openxmlformats.org/officeDocument/2006/relationships/image" Target="../media/image68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7.wmf"/><Relationship Id="rId5" Type="http://schemas.openxmlformats.org/officeDocument/2006/relationships/image" Target="../media/image58.wmf"/><Relationship Id="rId10" Type="http://schemas.openxmlformats.org/officeDocument/2006/relationships/image" Target="../media/image52.wmf"/><Relationship Id="rId4" Type="http://schemas.openxmlformats.org/officeDocument/2006/relationships/image" Target="../media/image66.wmf"/><Relationship Id="rId9" Type="http://schemas.openxmlformats.org/officeDocument/2006/relationships/image" Target="../media/image7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68.wmf"/><Relationship Id="rId1" Type="http://schemas.openxmlformats.org/officeDocument/2006/relationships/image" Target="../media/image65.wmf"/><Relationship Id="rId6" Type="http://schemas.openxmlformats.org/officeDocument/2006/relationships/image" Target="../media/image69.wmf"/><Relationship Id="rId5" Type="http://schemas.openxmlformats.org/officeDocument/2006/relationships/image" Target="../media/image52.wmf"/><Relationship Id="rId4" Type="http://schemas.openxmlformats.org/officeDocument/2006/relationships/image" Target="../media/image70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image" Target="../media/image73.wmf"/><Relationship Id="rId7" Type="http://schemas.openxmlformats.org/officeDocument/2006/relationships/image" Target="../media/image68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2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4" Type="http://schemas.openxmlformats.org/officeDocument/2006/relationships/image" Target="../media/image80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4" Type="http://schemas.openxmlformats.org/officeDocument/2006/relationships/image" Target="../media/image84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image" Target="../media/image2.wmf"/><Relationship Id="rId7" Type="http://schemas.openxmlformats.org/officeDocument/2006/relationships/image" Target="../media/image90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10" Type="http://schemas.openxmlformats.org/officeDocument/2006/relationships/image" Target="../media/image93.wmf"/><Relationship Id="rId4" Type="http://schemas.openxmlformats.org/officeDocument/2006/relationships/image" Target="../media/image87.wmf"/><Relationship Id="rId9" Type="http://schemas.openxmlformats.org/officeDocument/2006/relationships/image" Target="../media/image92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6" Type="http://schemas.openxmlformats.org/officeDocument/2006/relationships/image" Target="../media/image100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101.wmf"/><Relationship Id="rId1" Type="http://schemas.openxmlformats.org/officeDocument/2006/relationships/image" Target="../media/image95.wmf"/><Relationship Id="rId6" Type="http://schemas.openxmlformats.org/officeDocument/2006/relationships/image" Target="../media/image99.wmf"/><Relationship Id="rId5" Type="http://schemas.openxmlformats.org/officeDocument/2006/relationships/image" Target="../media/image100.wmf"/><Relationship Id="rId4" Type="http://schemas.openxmlformats.org/officeDocument/2006/relationships/image" Target="../media/image102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5" Type="http://schemas.openxmlformats.org/officeDocument/2006/relationships/image" Target="../media/image106.wmf"/><Relationship Id="rId4" Type="http://schemas.openxmlformats.org/officeDocument/2006/relationships/image" Target="../media/image98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4" Type="http://schemas.openxmlformats.org/officeDocument/2006/relationships/image" Target="../media/image98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4" Type="http://schemas.openxmlformats.org/officeDocument/2006/relationships/image" Target="../media/image113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wmf"/><Relationship Id="rId1" Type="http://schemas.openxmlformats.org/officeDocument/2006/relationships/image" Target="../media/image11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2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wmf"/><Relationship Id="rId1" Type="http://schemas.openxmlformats.org/officeDocument/2006/relationships/image" Target="../media/image116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8.wmf"/><Relationship Id="rId1" Type="http://schemas.openxmlformats.org/officeDocument/2006/relationships/image" Target="../media/image118.wmf"/><Relationship Id="rId4" Type="http://schemas.openxmlformats.org/officeDocument/2006/relationships/image" Target="../media/image119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0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5" Type="http://schemas.openxmlformats.org/officeDocument/2006/relationships/image" Target="../media/image125.wmf"/><Relationship Id="rId4" Type="http://schemas.openxmlformats.org/officeDocument/2006/relationships/image" Target="../media/image124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6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wmf"/><Relationship Id="rId1" Type="http://schemas.openxmlformats.org/officeDocument/2006/relationships/image" Target="../media/image127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wmf"/><Relationship Id="rId1" Type="http://schemas.openxmlformats.org/officeDocument/2006/relationships/image" Target="../media/image129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wmf"/><Relationship Id="rId1" Type="http://schemas.openxmlformats.org/officeDocument/2006/relationships/image" Target="../media/image134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wmf"/><Relationship Id="rId1" Type="http://schemas.openxmlformats.org/officeDocument/2006/relationships/image" Target="../media/image134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1.wmf"/><Relationship Id="rId1" Type="http://schemas.openxmlformats.org/officeDocument/2006/relationships/image" Target="../media/image2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Relationship Id="rId9" Type="http://schemas.openxmlformats.org/officeDocument/2006/relationships/image" Target="../media/image21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7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8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9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0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4.wmf"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3" Type="http://schemas.openxmlformats.org/officeDocument/2006/relationships/image" Target="../media/image142.wmf"/><Relationship Id="rId7" Type="http://schemas.openxmlformats.org/officeDocument/2006/relationships/image" Target="../media/image146.wmf"/><Relationship Id="rId2" Type="http://schemas.openxmlformats.org/officeDocument/2006/relationships/image" Target="../media/image2.wmf"/><Relationship Id="rId1" Type="http://schemas.openxmlformats.org/officeDocument/2006/relationships/image" Target="../media/image141.wmf"/><Relationship Id="rId6" Type="http://schemas.openxmlformats.org/officeDocument/2006/relationships/image" Target="../media/image145.wmf"/><Relationship Id="rId5" Type="http://schemas.openxmlformats.org/officeDocument/2006/relationships/image" Target="../media/image144.wmf"/><Relationship Id="rId4" Type="http://schemas.openxmlformats.org/officeDocument/2006/relationships/image" Target="../media/image143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7" Type="http://schemas.openxmlformats.org/officeDocument/2006/relationships/image" Target="../media/image150.wmf"/><Relationship Id="rId2" Type="http://schemas.openxmlformats.org/officeDocument/2006/relationships/image" Target="../media/image91.wmf"/><Relationship Id="rId1" Type="http://schemas.openxmlformats.org/officeDocument/2006/relationships/image" Target="../media/image2.wmf"/><Relationship Id="rId6" Type="http://schemas.openxmlformats.org/officeDocument/2006/relationships/image" Target="../media/image149.wmf"/><Relationship Id="rId5" Type="http://schemas.openxmlformats.org/officeDocument/2006/relationships/image" Target="../media/image148.wmf"/><Relationship Id="rId4" Type="http://schemas.openxmlformats.org/officeDocument/2006/relationships/image" Target="../media/image93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2.wmf"/><Relationship Id="rId6" Type="http://schemas.openxmlformats.org/officeDocument/2006/relationships/image" Target="../media/image149.wmf"/><Relationship Id="rId5" Type="http://schemas.openxmlformats.org/officeDocument/2006/relationships/image" Target="../media/image148.wmf"/><Relationship Id="rId4" Type="http://schemas.openxmlformats.org/officeDocument/2006/relationships/image" Target="../media/image93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2.wmf"/><Relationship Id="rId6" Type="http://schemas.openxmlformats.org/officeDocument/2006/relationships/image" Target="../media/image151.wmf"/><Relationship Id="rId5" Type="http://schemas.openxmlformats.org/officeDocument/2006/relationships/image" Target="../media/image148.wmf"/><Relationship Id="rId4" Type="http://schemas.openxmlformats.org/officeDocument/2006/relationships/image" Target="../media/image9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7" Type="http://schemas.openxmlformats.org/officeDocument/2006/relationships/image" Target="../media/image26.wmf"/><Relationship Id="rId2" Type="http://schemas.openxmlformats.org/officeDocument/2006/relationships/image" Target="../media/image22.wmf"/><Relationship Id="rId1" Type="http://schemas.openxmlformats.org/officeDocument/2006/relationships/image" Target="../media/image2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34.wmf"/><Relationship Id="rId2" Type="http://schemas.openxmlformats.org/officeDocument/2006/relationships/image" Target="../media/image12.wmf"/><Relationship Id="rId1" Type="http://schemas.openxmlformats.org/officeDocument/2006/relationships/image" Target="../media/image30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803DA6-9419-4EC9-8FB9-CD573A48A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8C42C1-8188-412C-99EC-48CBAF9B1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E11848-D25B-4BB5-B444-B3A13C7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3359-C4E6-4E7B-B63D-18EAE742AD1D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D0BA11-C15D-4F68-AB1F-7E763B713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B52B7A-BFF2-41E6-8B7C-427F25DB7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FC88-D189-4B63-8694-C3D38B5E5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995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64086-D1AF-4398-86B8-8A7CD0FB7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1DC731-9178-4DB2-AE75-9B6563F83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4D5BC2-D8AE-421E-89E2-6AAB125AD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3359-C4E6-4E7B-B63D-18EAE742AD1D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07BB03-C0CB-440D-8ACF-FAF1F9E46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E3965F-DFDF-4742-AC4C-6EB63CAC4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FC88-D189-4B63-8694-C3D38B5E5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508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D21C5BC-3011-4D9C-84CF-B0AB3A6733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A8CE69-3F36-4C0A-890E-F034CF68A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1D3FDF-95F4-4AA7-AE14-ADD1E44CB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3359-C4E6-4E7B-B63D-18EAE742AD1D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96D82D-900A-49FB-AC25-73B653326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65E17A-189B-4621-B25B-0C04332C7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FC88-D189-4B63-8694-C3D38B5E5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240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FA2DE05-D86B-4C4A-A1CE-A66ADC8C2B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473AEEC-B67B-4410-9B23-919C680221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5CD1A80-93B0-4C08-8871-8344EEC47D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8847E5-ED17-4C3F-B6D9-02D1AEB670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588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69623F-6723-476A-B2E8-560B7DBE9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884488-450D-40D9-940D-330C2A455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34765E-4878-4E47-A566-ACD6D7170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3359-C4E6-4E7B-B63D-18EAE742AD1D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F182EC-299E-4BE9-AF6C-85EF6F00D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44581F-C63E-4F39-A3FA-203238CF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FC88-D189-4B63-8694-C3D38B5E5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14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3ED33-BF55-4322-AEBC-3BA231C41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225058-0D69-4D54-83DD-B1CE3FBEF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FA9D79-64F3-41E7-B5EC-497A416A4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3359-C4E6-4E7B-B63D-18EAE742AD1D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896D85-0E23-4B15-87E1-EE50D730B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F2A86C-99EB-4F08-9F24-AE2A7790C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FC88-D189-4B63-8694-C3D38B5E5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21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B94FD6-8B1D-448C-B95D-823B661FF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A739A9-3B9A-426A-B105-F48EFDEBE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8F5E5E-BDD4-4FE8-804C-D6D04D974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3A647D-73D8-41FC-8EF0-5DB6EC677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3359-C4E6-4E7B-B63D-18EAE742AD1D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4899E1-F602-49CA-845E-1E8DCBEA8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2FF44C-B857-4373-AA29-42D4A5D11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FC88-D189-4B63-8694-C3D38B5E5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367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26F9D2-F568-435A-AF0A-36AF5C3F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257FE0-7D23-4D32-9855-46FC2E627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C0A17C-2D2D-4757-B290-83E761886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4FF9D3-CD7C-48B9-96CB-652DAAA5D2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0CD978-57D9-429C-A8B7-56D107F36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89BEE9-7DAF-48D1-8F20-6544E0978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3359-C4E6-4E7B-B63D-18EAE742AD1D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142074-8AC1-45D2-8404-992F3F00C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61DF0B0-A788-4E37-B65D-7695D7EA9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FC88-D189-4B63-8694-C3D38B5E5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76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DDA344-C70C-4088-B380-BFD22FFB7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FD7AC5-A378-468B-B8AA-A685CF916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3359-C4E6-4E7B-B63D-18EAE742AD1D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A4BB12-AD72-4DDE-A474-F05346C36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3A24093-D3CE-4F73-959E-A85B0A3E9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FC88-D189-4B63-8694-C3D38B5E5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697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86F928-497E-4BBC-9289-B1A6F5080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3359-C4E6-4E7B-B63D-18EAE742AD1D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DE0D0C-CC50-41E5-859F-EA7EC616A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5EC012-37D9-4EE2-B3BD-A0156DDAC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FC88-D189-4B63-8694-C3D38B5E5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911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46C225-E292-4409-8A3C-1009F2443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F17599-C54A-425A-8914-D4AC53DAB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9250AA-8342-4821-974F-70E3FF68C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E358C4-2F06-4A0D-9463-D47C419CE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3359-C4E6-4E7B-B63D-18EAE742AD1D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DCA20C-616E-4CAF-B124-457B0B2B0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4C23ED-0E57-481C-A250-B3CDB9A9C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FC88-D189-4B63-8694-C3D38B5E5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489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813C8-4E5B-4F41-9F3A-36B887EEA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4CE8D49-0BED-41E0-89CF-78B4A6A01C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9910DF-41EC-4FE0-9828-A798F3D91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85740A-969C-43EE-91A2-F0BF63ED6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3359-C4E6-4E7B-B63D-18EAE742AD1D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D60069-3EF8-43D7-B2D7-3602E418B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12282A-FB54-4EE5-84A8-580E40E35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FC88-D189-4B63-8694-C3D38B5E5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61989B8-21C0-4823-BE06-47ACDACAD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CED011-A6AA-4901-9B30-B9315A5EA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4A87D7-ACF3-42FB-9B11-28F01FF328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C3359-C4E6-4E7B-B63D-18EAE742AD1D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B01AA8-20D8-4BF9-A0E7-8213F10105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042453-7CBE-4840-A631-4F575CD870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BFC88-D189-4B63-8694-C3D38B5E5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65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4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4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39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4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41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10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9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6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8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43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59.bin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5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2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0.bin"/><Relationship Id="rId10" Type="http://schemas.openxmlformats.org/officeDocument/2006/relationships/image" Target="../media/image49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51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66.bin"/><Relationship Id="rId18" Type="http://schemas.openxmlformats.org/officeDocument/2006/relationships/image" Target="../media/image59.wmf"/><Relationship Id="rId26" Type="http://schemas.openxmlformats.org/officeDocument/2006/relationships/image" Target="../media/image63.wmf"/><Relationship Id="rId3" Type="http://schemas.openxmlformats.org/officeDocument/2006/relationships/oleObject" Target="../embeddings/oleObject61.bin"/><Relationship Id="rId21" Type="http://schemas.openxmlformats.org/officeDocument/2006/relationships/oleObject" Target="../embeddings/oleObject70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57.wmf"/><Relationship Id="rId17" Type="http://schemas.openxmlformats.org/officeDocument/2006/relationships/oleObject" Target="../embeddings/oleObject68.bin"/><Relationship Id="rId25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6.wmf"/><Relationship Id="rId20" Type="http://schemas.openxmlformats.org/officeDocument/2006/relationships/image" Target="../media/image60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65.bin"/><Relationship Id="rId24" Type="http://schemas.openxmlformats.org/officeDocument/2006/relationships/image" Target="../media/image62.wmf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7.bin"/><Relationship Id="rId23" Type="http://schemas.openxmlformats.org/officeDocument/2006/relationships/oleObject" Target="../embeddings/oleObject71.bin"/><Relationship Id="rId10" Type="http://schemas.openxmlformats.org/officeDocument/2006/relationships/image" Target="../media/image56.wmf"/><Relationship Id="rId19" Type="http://schemas.openxmlformats.org/officeDocument/2006/relationships/oleObject" Target="../embeddings/oleObject69.bin"/><Relationship Id="rId4" Type="http://schemas.openxmlformats.org/officeDocument/2006/relationships/image" Target="../media/image53.w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58.wmf"/><Relationship Id="rId22" Type="http://schemas.openxmlformats.org/officeDocument/2006/relationships/image" Target="../media/image61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78.bin"/><Relationship Id="rId18" Type="http://schemas.openxmlformats.org/officeDocument/2006/relationships/image" Target="../media/image69.wmf"/><Relationship Id="rId3" Type="http://schemas.openxmlformats.org/officeDocument/2006/relationships/oleObject" Target="../embeddings/oleObject73.bin"/><Relationship Id="rId21" Type="http://schemas.openxmlformats.org/officeDocument/2006/relationships/oleObject" Target="../embeddings/oleObject82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58.wmf"/><Relationship Id="rId17" Type="http://schemas.openxmlformats.org/officeDocument/2006/relationships/oleObject" Target="../embeddings/oleObject8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8.wmf"/><Relationship Id="rId20" Type="http://schemas.openxmlformats.org/officeDocument/2006/relationships/image" Target="../media/image70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4.bin"/><Relationship Id="rId15" Type="http://schemas.openxmlformats.org/officeDocument/2006/relationships/oleObject" Target="../embeddings/oleObject79.bin"/><Relationship Id="rId10" Type="http://schemas.openxmlformats.org/officeDocument/2006/relationships/image" Target="../media/image66.wmf"/><Relationship Id="rId19" Type="http://schemas.openxmlformats.org/officeDocument/2006/relationships/oleObject" Target="../embeddings/oleObject81.bin"/><Relationship Id="rId4" Type="http://schemas.openxmlformats.org/officeDocument/2006/relationships/image" Target="../media/image64.wmf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67.wmf"/><Relationship Id="rId22" Type="http://schemas.openxmlformats.org/officeDocument/2006/relationships/image" Target="../media/image52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oleObject" Target="../embeddings/oleObject88.bin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5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87.bin"/><Relationship Id="rId5" Type="http://schemas.openxmlformats.org/officeDocument/2006/relationships/oleObject" Target="../embeddings/oleObject84.bin"/><Relationship Id="rId10" Type="http://schemas.openxmlformats.org/officeDocument/2006/relationships/image" Target="../media/image70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86.bin"/><Relationship Id="rId14" Type="http://schemas.openxmlformats.org/officeDocument/2006/relationships/image" Target="../media/image69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oleObject" Target="../embeddings/oleObject94.bin"/><Relationship Id="rId18" Type="http://schemas.openxmlformats.org/officeDocument/2006/relationships/image" Target="../media/image69.wmf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75.wmf"/><Relationship Id="rId17" Type="http://schemas.openxmlformats.org/officeDocument/2006/relationships/oleObject" Target="../embeddings/oleObject9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8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93.bin"/><Relationship Id="rId5" Type="http://schemas.openxmlformats.org/officeDocument/2006/relationships/oleObject" Target="../embeddings/oleObject90.bin"/><Relationship Id="rId15" Type="http://schemas.openxmlformats.org/officeDocument/2006/relationships/oleObject" Target="../embeddings/oleObject95.bin"/><Relationship Id="rId10" Type="http://schemas.openxmlformats.org/officeDocument/2006/relationships/image" Target="../media/image7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92.bin"/><Relationship Id="rId14" Type="http://schemas.openxmlformats.org/officeDocument/2006/relationships/image" Target="../media/image76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98.bin"/><Relationship Id="rId10" Type="http://schemas.openxmlformats.org/officeDocument/2006/relationships/image" Target="../media/image80.wmf"/><Relationship Id="rId4" Type="http://schemas.openxmlformats.org/officeDocument/2006/relationships/image" Target="../media/image77.wmf"/><Relationship Id="rId9" Type="http://schemas.openxmlformats.org/officeDocument/2006/relationships/oleObject" Target="../embeddings/oleObject100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3.bin"/><Relationship Id="rId3" Type="http://schemas.openxmlformats.org/officeDocument/2006/relationships/oleObject" Target="../embeddings/oleObject101.bin"/><Relationship Id="rId7" Type="http://schemas.openxmlformats.org/officeDocument/2006/relationships/image" Target="../media/image8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02.bin"/><Relationship Id="rId11" Type="http://schemas.openxmlformats.org/officeDocument/2006/relationships/image" Target="../media/image84.wmf"/><Relationship Id="rId5" Type="http://schemas.openxmlformats.org/officeDocument/2006/relationships/image" Target="../media/image37.jpeg"/><Relationship Id="rId10" Type="http://schemas.openxmlformats.org/officeDocument/2006/relationships/oleObject" Target="../embeddings/oleObject104.bin"/><Relationship Id="rId4" Type="http://schemas.openxmlformats.org/officeDocument/2006/relationships/image" Target="../media/image81.wmf"/><Relationship Id="rId9" Type="http://schemas.openxmlformats.org/officeDocument/2006/relationships/image" Target="../media/image83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openxmlformats.org/officeDocument/2006/relationships/oleObject" Target="../embeddings/oleObject110.bin"/><Relationship Id="rId18" Type="http://schemas.openxmlformats.org/officeDocument/2006/relationships/oleObject" Target="../embeddings/oleObject113.bin"/><Relationship Id="rId3" Type="http://schemas.openxmlformats.org/officeDocument/2006/relationships/oleObject" Target="../embeddings/oleObject105.bin"/><Relationship Id="rId21" Type="http://schemas.openxmlformats.org/officeDocument/2006/relationships/image" Target="../media/image92.wmf"/><Relationship Id="rId7" Type="http://schemas.openxmlformats.org/officeDocument/2006/relationships/oleObject" Target="../embeddings/oleObject107.bin"/><Relationship Id="rId12" Type="http://schemas.openxmlformats.org/officeDocument/2006/relationships/image" Target="../media/image88.wmf"/><Relationship Id="rId17" Type="http://schemas.openxmlformats.org/officeDocument/2006/relationships/oleObject" Target="../embeddings/oleObject11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0.wmf"/><Relationship Id="rId20" Type="http://schemas.openxmlformats.org/officeDocument/2006/relationships/oleObject" Target="../embeddings/oleObject114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109.bin"/><Relationship Id="rId5" Type="http://schemas.openxmlformats.org/officeDocument/2006/relationships/oleObject" Target="../embeddings/oleObject106.bin"/><Relationship Id="rId15" Type="http://schemas.openxmlformats.org/officeDocument/2006/relationships/oleObject" Target="../embeddings/oleObject111.bin"/><Relationship Id="rId23" Type="http://schemas.openxmlformats.org/officeDocument/2006/relationships/image" Target="../media/image93.wmf"/><Relationship Id="rId10" Type="http://schemas.openxmlformats.org/officeDocument/2006/relationships/image" Target="../media/image87.wmf"/><Relationship Id="rId19" Type="http://schemas.openxmlformats.org/officeDocument/2006/relationships/image" Target="../media/image91.wmf"/><Relationship Id="rId4" Type="http://schemas.openxmlformats.org/officeDocument/2006/relationships/image" Target="../media/image85.wmf"/><Relationship Id="rId9" Type="http://schemas.openxmlformats.org/officeDocument/2006/relationships/oleObject" Target="../embeddings/oleObject108.bin"/><Relationship Id="rId14" Type="http://schemas.openxmlformats.org/officeDocument/2006/relationships/image" Target="../media/image89.wmf"/><Relationship Id="rId22" Type="http://schemas.openxmlformats.org/officeDocument/2006/relationships/oleObject" Target="../embeddings/oleObject115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3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15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94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13" Type="http://schemas.openxmlformats.org/officeDocument/2006/relationships/oleObject" Target="../embeddings/oleObject122.bin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19.bin"/><Relationship Id="rId12" Type="http://schemas.openxmlformats.org/officeDocument/2006/relationships/image" Target="../media/image9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96.wmf"/><Relationship Id="rId11" Type="http://schemas.openxmlformats.org/officeDocument/2006/relationships/oleObject" Target="../embeddings/oleObject121.bin"/><Relationship Id="rId5" Type="http://schemas.openxmlformats.org/officeDocument/2006/relationships/oleObject" Target="../embeddings/oleObject118.bin"/><Relationship Id="rId10" Type="http://schemas.openxmlformats.org/officeDocument/2006/relationships/image" Target="../media/image98.wmf"/><Relationship Id="rId4" Type="http://schemas.openxmlformats.org/officeDocument/2006/relationships/image" Target="../media/image95.wmf"/><Relationship Id="rId9" Type="http://schemas.openxmlformats.org/officeDocument/2006/relationships/oleObject" Target="../embeddings/oleObject120.bin"/><Relationship Id="rId14" Type="http://schemas.openxmlformats.org/officeDocument/2006/relationships/image" Target="../media/image100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oleObject" Target="../embeddings/oleObject128.bin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5.bin"/><Relationship Id="rId12" Type="http://schemas.openxmlformats.org/officeDocument/2006/relationships/image" Target="../media/image10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01.wmf"/><Relationship Id="rId11" Type="http://schemas.openxmlformats.org/officeDocument/2006/relationships/oleObject" Target="../embeddings/oleObject127.bin"/><Relationship Id="rId5" Type="http://schemas.openxmlformats.org/officeDocument/2006/relationships/oleObject" Target="../embeddings/oleObject124.bin"/><Relationship Id="rId10" Type="http://schemas.openxmlformats.org/officeDocument/2006/relationships/image" Target="../media/image102.wmf"/><Relationship Id="rId4" Type="http://schemas.openxmlformats.org/officeDocument/2006/relationships/image" Target="../media/image95.wmf"/><Relationship Id="rId9" Type="http://schemas.openxmlformats.org/officeDocument/2006/relationships/oleObject" Target="../embeddings/oleObject126.bin"/><Relationship Id="rId14" Type="http://schemas.openxmlformats.org/officeDocument/2006/relationships/image" Target="../media/image99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oleObject" Target="../embeddings/oleObject129.bin"/><Relationship Id="rId7" Type="http://schemas.openxmlformats.org/officeDocument/2006/relationships/oleObject" Target="../embeddings/oleObject131.bin"/><Relationship Id="rId12" Type="http://schemas.openxmlformats.org/officeDocument/2006/relationships/image" Target="../media/image10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04.wmf"/><Relationship Id="rId11" Type="http://schemas.openxmlformats.org/officeDocument/2006/relationships/oleObject" Target="../embeddings/oleObject133.bin"/><Relationship Id="rId5" Type="http://schemas.openxmlformats.org/officeDocument/2006/relationships/oleObject" Target="../embeddings/oleObject130.bin"/><Relationship Id="rId10" Type="http://schemas.openxmlformats.org/officeDocument/2006/relationships/image" Target="../media/image98.wmf"/><Relationship Id="rId4" Type="http://schemas.openxmlformats.org/officeDocument/2006/relationships/image" Target="../media/image103.wmf"/><Relationship Id="rId9" Type="http://schemas.openxmlformats.org/officeDocument/2006/relationships/oleObject" Target="../embeddings/oleObject132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3" Type="http://schemas.openxmlformats.org/officeDocument/2006/relationships/oleObject" Target="../embeddings/oleObject134.bin"/><Relationship Id="rId7" Type="http://schemas.openxmlformats.org/officeDocument/2006/relationships/oleObject" Target="../embeddings/oleObject1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135.bin"/><Relationship Id="rId10" Type="http://schemas.openxmlformats.org/officeDocument/2006/relationships/image" Target="../media/image98.wmf"/><Relationship Id="rId4" Type="http://schemas.openxmlformats.org/officeDocument/2006/relationships/image" Target="../media/image107.wmf"/><Relationship Id="rId9" Type="http://schemas.openxmlformats.org/officeDocument/2006/relationships/oleObject" Target="../embeddings/oleObject137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oleObject" Target="../embeddings/oleObject138.bin"/><Relationship Id="rId7" Type="http://schemas.openxmlformats.org/officeDocument/2006/relationships/oleObject" Target="../embeddings/oleObject1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11.wmf"/><Relationship Id="rId5" Type="http://schemas.openxmlformats.org/officeDocument/2006/relationships/oleObject" Target="../embeddings/oleObject139.bin"/><Relationship Id="rId10" Type="http://schemas.openxmlformats.org/officeDocument/2006/relationships/image" Target="../media/image113.wmf"/><Relationship Id="rId4" Type="http://schemas.openxmlformats.org/officeDocument/2006/relationships/image" Target="../media/image110.wmf"/><Relationship Id="rId9" Type="http://schemas.openxmlformats.org/officeDocument/2006/relationships/oleObject" Target="../embeddings/oleObject141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143.bin"/><Relationship Id="rId4" Type="http://schemas.openxmlformats.org/officeDocument/2006/relationships/image" Target="../media/image114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17.wmf"/><Relationship Id="rId5" Type="http://schemas.openxmlformats.org/officeDocument/2006/relationships/oleObject" Target="../embeddings/oleObject145.bin"/><Relationship Id="rId4" Type="http://schemas.openxmlformats.org/officeDocument/2006/relationships/image" Target="../media/image116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oleObject" Target="../embeddings/oleObject146.bin"/><Relationship Id="rId7" Type="http://schemas.openxmlformats.org/officeDocument/2006/relationships/oleObject" Target="../embeddings/oleObject1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147.bin"/><Relationship Id="rId10" Type="http://schemas.openxmlformats.org/officeDocument/2006/relationships/image" Target="../media/image119.wmf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149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0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24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9.wmf"/><Relationship Id="rId20" Type="http://schemas.openxmlformats.org/officeDocument/2006/relationships/image" Target="../media/image21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16.wmf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18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120.w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3" Type="http://schemas.openxmlformats.org/officeDocument/2006/relationships/oleObject" Target="../embeddings/oleObject151.bin"/><Relationship Id="rId7" Type="http://schemas.openxmlformats.org/officeDocument/2006/relationships/oleObject" Target="../embeddings/oleObject153.bin"/><Relationship Id="rId12" Type="http://schemas.openxmlformats.org/officeDocument/2006/relationships/image" Target="../media/image1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22.wmf"/><Relationship Id="rId11" Type="http://schemas.openxmlformats.org/officeDocument/2006/relationships/oleObject" Target="../embeddings/oleObject155.bin"/><Relationship Id="rId5" Type="http://schemas.openxmlformats.org/officeDocument/2006/relationships/oleObject" Target="../embeddings/oleObject152.bin"/><Relationship Id="rId10" Type="http://schemas.openxmlformats.org/officeDocument/2006/relationships/image" Target="../media/image124.wmf"/><Relationship Id="rId4" Type="http://schemas.openxmlformats.org/officeDocument/2006/relationships/image" Target="../media/image121.wmf"/><Relationship Id="rId9" Type="http://schemas.openxmlformats.org/officeDocument/2006/relationships/oleObject" Target="../embeddings/oleObject154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12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31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6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10" Type="http://schemas.openxmlformats.org/officeDocument/2006/relationships/image" Target="../media/image12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25.w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28.wmf"/><Relationship Id="rId5" Type="http://schemas.openxmlformats.org/officeDocument/2006/relationships/oleObject" Target="../embeddings/oleObject158.bin"/><Relationship Id="rId4" Type="http://schemas.openxmlformats.org/officeDocument/2006/relationships/image" Target="../media/image127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30.wmf"/><Relationship Id="rId5" Type="http://schemas.openxmlformats.org/officeDocument/2006/relationships/oleObject" Target="../embeddings/oleObject160.bin"/><Relationship Id="rId4" Type="http://schemas.openxmlformats.org/officeDocument/2006/relationships/image" Target="../media/image129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3" Type="http://schemas.openxmlformats.org/officeDocument/2006/relationships/oleObject" Target="../embeddings/oleObject161.bin"/><Relationship Id="rId7" Type="http://schemas.openxmlformats.org/officeDocument/2006/relationships/oleObject" Target="../embeddings/oleObject1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32.wmf"/><Relationship Id="rId5" Type="http://schemas.openxmlformats.org/officeDocument/2006/relationships/oleObject" Target="../embeddings/oleObject162.bin"/><Relationship Id="rId4" Type="http://schemas.openxmlformats.org/officeDocument/2006/relationships/image" Target="../media/image131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35.wmf"/><Relationship Id="rId5" Type="http://schemas.openxmlformats.org/officeDocument/2006/relationships/oleObject" Target="../embeddings/oleObject165.bin"/><Relationship Id="rId4" Type="http://schemas.openxmlformats.org/officeDocument/2006/relationships/image" Target="../media/image134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36.wmf"/><Relationship Id="rId5" Type="http://schemas.openxmlformats.org/officeDocument/2006/relationships/oleObject" Target="../embeddings/oleObject167.bin"/><Relationship Id="rId4" Type="http://schemas.openxmlformats.org/officeDocument/2006/relationships/image" Target="../media/image134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5" Type="http://schemas.openxmlformats.org/officeDocument/2006/relationships/image" Target="../media/image37.jpeg"/><Relationship Id="rId4" Type="http://schemas.openxmlformats.org/officeDocument/2006/relationships/image" Target="../media/image137.w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138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5" Type="http://schemas.openxmlformats.org/officeDocument/2006/relationships/image" Target="../media/image139.wmf"/><Relationship Id="rId4" Type="http://schemas.openxmlformats.org/officeDocument/2006/relationships/oleObject" Target="../embeddings/oleObject170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14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27.w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5" Type="http://schemas.openxmlformats.org/officeDocument/2006/relationships/image" Target="../media/image134.wmf"/><Relationship Id="rId4" Type="http://schemas.openxmlformats.org/officeDocument/2006/relationships/oleObject" Target="../embeddings/oleObject172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13" Type="http://schemas.openxmlformats.org/officeDocument/2006/relationships/oleObject" Target="../embeddings/oleObject178.bin"/><Relationship Id="rId18" Type="http://schemas.openxmlformats.org/officeDocument/2006/relationships/oleObject" Target="../embeddings/oleObject181.bin"/><Relationship Id="rId3" Type="http://schemas.openxmlformats.org/officeDocument/2006/relationships/oleObject" Target="../embeddings/oleObject173.bin"/><Relationship Id="rId21" Type="http://schemas.openxmlformats.org/officeDocument/2006/relationships/image" Target="../media/image147.wmf"/><Relationship Id="rId7" Type="http://schemas.openxmlformats.org/officeDocument/2006/relationships/oleObject" Target="../embeddings/oleObject175.bin"/><Relationship Id="rId12" Type="http://schemas.openxmlformats.org/officeDocument/2006/relationships/image" Target="../media/image144.wmf"/><Relationship Id="rId17" Type="http://schemas.openxmlformats.org/officeDocument/2006/relationships/oleObject" Target="../embeddings/oleObject180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46.wmf"/><Relationship Id="rId20" Type="http://schemas.openxmlformats.org/officeDocument/2006/relationships/oleObject" Target="../embeddings/oleObject183.bin"/><Relationship Id="rId1" Type="http://schemas.openxmlformats.org/officeDocument/2006/relationships/vmlDrawing" Target="../drawings/vmlDrawing45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177.bin"/><Relationship Id="rId5" Type="http://schemas.openxmlformats.org/officeDocument/2006/relationships/oleObject" Target="../embeddings/oleObject174.bin"/><Relationship Id="rId15" Type="http://schemas.openxmlformats.org/officeDocument/2006/relationships/oleObject" Target="../embeddings/oleObject179.bin"/><Relationship Id="rId10" Type="http://schemas.openxmlformats.org/officeDocument/2006/relationships/image" Target="../media/image143.wmf"/><Relationship Id="rId19" Type="http://schemas.openxmlformats.org/officeDocument/2006/relationships/oleObject" Target="../embeddings/oleObject182.bin"/><Relationship Id="rId4" Type="http://schemas.openxmlformats.org/officeDocument/2006/relationships/image" Target="../media/image141.wmf"/><Relationship Id="rId9" Type="http://schemas.openxmlformats.org/officeDocument/2006/relationships/oleObject" Target="../embeddings/oleObject176.bin"/><Relationship Id="rId14" Type="http://schemas.openxmlformats.org/officeDocument/2006/relationships/image" Target="../media/image145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13" Type="http://schemas.openxmlformats.org/officeDocument/2006/relationships/oleObject" Target="../embeddings/oleObject189.bin"/><Relationship Id="rId3" Type="http://schemas.openxmlformats.org/officeDocument/2006/relationships/oleObject" Target="../embeddings/oleObject184.bin"/><Relationship Id="rId7" Type="http://schemas.openxmlformats.org/officeDocument/2006/relationships/oleObject" Target="../embeddings/oleObject186.bin"/><Relationship Id="rId12" Type="http://schemas.openxmlformats.org/officeDocument/2006/relationships/image" Target="../media/image14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0.wmf"/><Relationship Id="rId1" Type="http://schemas.openxmlformats.org/officeDocument/2006/relationships/vmlDrawing" Target="../drawings/vmlDrawing46.vml"/><Relationship Id="rId6" Type="http://schemas.openxmlformats.org/officeDocument/2006/relationships/image" Target="../media/image91.wmf"/><Relationship Id="rId11" Type="http://schemas.openxmlformats.org/officeDocument/2006/relationships/oleObject" Target="../embeddings/oleObject188.bin"/><Relationship Id="rId5" Type="http://schemas.openxmlformats.org/officeDocument/2006/relationships/oleObject" Target="../embeddings/oleObject185.bin"/><Relationship Id="rId15" Type="http://schemas.openxmlformats.org/officeDocument/2006/relationships/oleObject" Target="../embeddings/oleObject190.bin"/><Relationship Id="rId10" Type="http://schemas.openxmlformats.org/officeDocument/2006/relationships/image" Target="../media/image93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187.bin"/><Relationship Id="rId14" Type="http://schemas.openxmlformats.org/officeDocument/2006/relationships/image" Target="../media/image149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13" Type="http://schemas.openxmlformats.org/officeDocument/2006/relationships/oleObject" Target="../embeddings/oleObject196.bin"/><Relationship Id="rId3" Type="http://schemas.openxmlformats.org/officeDocument/2006/relationships/oleObject" Target="../embeddings/oleObject191.bin"/><Relationship Id="rId7" Type="http://schemas.openxmlformats.org/officeDocument/2006/relationships/oleObject" Target="../embeddings/oleObject193.bin"/><Relationship Id="rId12" Type="http://schemas.openxmlformats.org/officeDocument/2006/relationships/image" Target="../media/image14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91.wmf"/><Relationship Id="rId11" Type="http://schemas.openxmlformats.org/officeDocument/2006/relationships/oleObject" Target="../embeddings/oleObject195.bin"/><Relationship Id="rId5" Type="http://schemas.openxmlformats.org/officeDocument/2006/relationships/oleObject" Target="../embeddings/oleObject192.bin"/><Relationship Id="rId10" Type="http://schemas.openxmlformats.org/officeDocument/2006/relationships/image" Target="../media/image93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194.bin"/><Relationship Id="rId14" Type="http://schemas.openxmlformats.org/officeDocument/2006/relationships/image" Target="../media/image149.w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13" Type="http://schemas.openxmlformats.org/officeDocument/2006/relationships/oleObject" Target="../embeddings/oleObject202.bin"/><Relationship Id="rId3" Type="http://schemas.openxmlformats.org/officeDocument/2006/relationships/oleObject" Target="../embeddings/oleObject197.bin"/><Relationship Id="rId7" Type="http://schemas.openxmlformats.org/officeDocument/2006/relationships/oleObject" Target="../embeddings/oleObject199.bin"/><Relationship Id="rId12" Type="http://schemas.openxmlformats.org/officeDocument/2006/relationships/image" Target="../media/image14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91.wmf"/><Relationship Id="rId11" Type="http://schemas.openxmlformats.org/officeDocument/2006/relationships/oleObject" Target="../embeddings/oleObject201.bin"/><Relationship Id="rId5" Type="http://schemas.openxmlformats.org/officeDocument/2006/relationships/oleObject" Target="../embeddings/oleObject198.bin"/><Relationship Id="rId10" Type="http://schemas.openxmlformats.org/officeDocument/2006/relationships/image" Target="../media/image93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200.bin"/><Relationship Id="rId14" Type="http://schemas.openxmlformats.org/officeDocument/2006/relationships/image" Target="../media/image151.wmf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openxmlformats.org/officeDocument/2006/relationships/oleObject" Target="../embeddings/oleObject41.bin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4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10" Type="http://schemas.openxmlformats.org/officeDocument/2006/relationships/image" Target="../media/image31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33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>
            <a:extLst>
              <a:ext uri="{FF2B5EF4-FFF2-40B4-BE49-F238E27FC236}">
                <a16:creationId xmlns:a16="http://schemas.microsoft.com/office/drawing/2014/main" id="{B99E1D49-25C0-40C0-89CE-8BCB8C4DA794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7319963" y="3573464"/>
          <a:ext cx="3683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公式" r:id="rId3" imgW="126720" imgH="139680" progId="Equation.3">
                  <p:embed/>
                </p:oleObj>
              </mc:Choice>
              <mc:Fallback>
                <p:oleObj name="公式" r:id="rId3" imgW="126720" imgH="139680" progId="Equation.3">
                  <p:embed/>
                  <p:pic>
                    <p:nvPicPr>
                      <p:cNvPr id="12290" name="Object 2">
                        <a:extLst>
                          <a:ext uri="{FF2B5EF4-FFF2-40B4-BE49-F238E27FC236}">
                            <a16:creationId xmlns:a16="http://schemas.microsoft.com/office/drawing/2014/main" id="{B99E1D49-25C0-40C0-89CE-8BCB8C4DA7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9963" y="3573464"/>
                        <a:ext cx="368300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Line 3">
            <a:extLst>
              <a:ext uri="{FF2B5EF4-FFF2-40B4-BE49-F238E27FC236}">
                <a16:creationId xmlns:a16="http://schemas.microsoft.com/office/drawing/2014/main" id="{F7A997FD-5C47-43A7-A5B8-A3A83F240C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0464" y="2997201"/>
            <a:ext cx="1430337" cy="158432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291" name="Object 4">
            <a:extLst>
              <a:ext uri="{FF2B5EF4-FFF2-40B4-BE49-F238E27FC236}">
                <a16:creationId xmlns:a16="http://schemas.microsoft.com/office/drawing/2014/main" id="{5480D318-D2B5-4007-8BD7-EC8B4641E696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5722938" y="4340226"/>
          <a:ext cx="538162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公式" r:id="rId5" imgW="126720" imgH="139680" progId="Equation.3">
                  <p:embed/>
                </p:oleObj>
              </mc:Choice>
              <mc:Fallback>
                <p:oleObj name="公式" r:id="rId5" imgW="126720" imgH="139680" progId="Equation.3">
                  <p:embed/>
                  <p:pic>
                    <p:nvPicPr>
                      <p:cNvPr id="12291" name="Object 4">
                        <a:extLst>
                          <a:ext uri="{FF2B5EF4-FFF2-40B4-BE49-F238E27FC236}">
                            <a16:creationId xmlns:a16="http://schemas.microsoft.com/office/drawing/2014/main" id="{5480D318-D2B5-4007-8BD7-EC8B4641E6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2938" y="4340226"/>
                        <a:ext cx="538162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5">
            <a:extLst>
              <a:ext uri="{FF2B5EF4-FFF2-40B4-BE49-F238E27FC236}">
                <a16:creationId xmlns:a16="http://schemas.microsoft.com/office/drawing/2014/main" id="{9A4FAEDA-30A9-4969-B37A-B15A3C4853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4825" y="549276"/>
          <a:ext cx="55499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公式" r:id="rId7" imgW="1549080" imgH="215640" progId="Equation.3">
                  <p:embed/>
                </p:oleObj>
              </mc:Choice>
              <mc:Fallback>
                <p:oleObj name="公式" r:id="rId7" imgW="1549080" imgH="215640" progId="Equation.3">
                  <p:embed/>
                  <p:pic>
                    <p:nvPicPr>
                      <p:cNvPr id="12292" name="Object 5">
                        <a:extLst>
                          <a:ext uri="{FF2B5EF4-FFF2-40B4-BE49-F238E27FC236}">
                            <a16:creationId xmlns:a16="http://schemas.microsoft.com/office/drawing/2014/main" id="{9A4FAEDA-30A9-4969-B37A-B15A3C4853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549276"/>
                        <a:ext cx="55499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AutoShape 6">
            <a:extLst>
              <a:ext uri="{FF2B5EF4-FFF2-40B4-BE49-F238E27FC236}">
                <a16:creationId xmlns:a16="http://schemas.microsoft.com/office/drawing/2014/main" id="{C7D6CD7F-519A-4B64-9E77-19C7A9557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8" y="4508501"/>
            <a:ext cx="144462" cy="142875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3959" name="Rectangle 7">
            <a:extLst>
              <a:ext uri="{FF2B5EF4-FFF2-40B4-BE49-F238E27FC236}">
                <a16:creationId xmlns:a16="http://schemas.microsoft.com/office/drawing/2014/main" id="{0CFBE2E2-2798-4ADB-8171-A20CAE908E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88163" y="404814"/>
            <a:ext cx="3529012" cy="1000125"/>
          </a:xfrm>
          <a:solidFill>
            <a:schemeClr val="bg1"/>
          </a:solidFill>
        </p:spPr>
        <p:txBody>
          <a:bodyPr/>
          <a:lstStyle/>
          <a:p>
            <a:r>
              <a:rPr lang="zh-CN" altLang="en-US" sz="4000" b="1"/>
              <a:t>过原点的线段</a:t>
            </a:r>
          </a:p>
        </p:txBody>
      </p:sp>
      <p:sp>
        <p:nvSpPr>
          <p:cNvPr id="253960" name="Line 8">
            <a:extLst>
              <a:ext uri="{FF2B5EF4-FFF2-40B4-BE49-F238E27FC236}">
                <a16:creationId xmlns:a16="http://schemas.microsoft.com/office/drawing/2014/main" id="{B37129CF-1984-449F-8001-B7B8CB70A7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11901" y="1484314"/>
            <a:ext cx="2735263" cy="3024187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3961" name="Line 9">
            <a:extLst>
              <a:ext uri="{FF2B5EF4-FFF2-40B4-BE49-F238E27FC236}">
                <a16:creationId xmlns:a16="http://schemas.microsoft.com/office/drawing/2014/main" id="{C0D89477-70AE-4188-B13D-47CD1B3FA7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2039" y="4581525"/>
            <a:ext cx="1368425" cy="15113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53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253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53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90FDAF6E-9305-45CF-8BD8-9C51EAC4E0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476250"/>
            <a:ext cx="8229600" cy="5761038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Tx/>
              <a:buNone/>
            </a:pPr>
            <a:r>
              <a:rPr lang="en-US" altLang="zh-CN" b="1"/>
              <a:t> </a:t>
            </a: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zh-CN" altLang="en-US" b="1"/>
              <a:t>方程组可用一个向量等式描述 </a:t>
            </a:r>
            <a:r>
              <a:rPr lang="en-US" altLang="zh-CN" b="1"/>
              <a:t>:</a:t>
            </a: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endParaRPr lang="en-US" altLang="zh-CN" b="1"/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en-US" altLang="zh-CN" b="1"/>
              <a:t>         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 baseline="-30000">
                <a:latin typeface="Times New Roman" panose="02020603050405020304" pitchFamily="18" charset="0"/>
              </a:rPr>
              <a:t>1</a:t>
            </a:r>
            <a:r>
              <a:rPr lang="en-US" altLang="zh-CN" b="1"/>
              <a:t> </a:t>
            </a:r>
            <a:r>
              <a:rPr lang="en-US" altLang="zh-CN" b="1" i="1">
                <a:latin typeface="Times New Roman" panose="02020603050405020304" pitchFamily="18" charset="0"/>
              </a:rPr>
              <a:t>+  </a:t>
            </a:r>
            <a:r>
              <a:rPr lang="en-US" altLang="zh-CN" b="1"/>
              <a:t>     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 baseline="-30000">
                <a:latin typeface="Times New Roman" panose="02020603050405020304" pitchFamily="18" charset="0"/>
              </a:rPr>
              <a:t>2</a:t>
            </a:r>
            <a:r>
              <a:rPr lang="en-US" altLang="zh-CN" b="1"/>
              <a:t>  </a:t>
            </a:r>
            <a:r>
              <a:rPr lang="en-US" altLang="zh-CN" b="1" i="1">
                <a:latin typeface="Times New Roman" panose="02020603050405020304" pitchFamily="18" charset="0"/>
              </a:rPr>
              <a:t>+</a:t>
            </a:r>
            <a:r>
              <a:rPr lang="en-US" altLang="zh-CN" b="1"/>
              <a:t>       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 baseline="-30000">
                <a:latin typeface="Times New Roman" panose="02020603050405020304" pitchFamily="18" charset="0"/>
              </a:rPr>
              <a:t>3</a:t>
            </a:r>
            <a:r>
              <a:rPr lang="en-US" altLang="zh-CN" b="1"/>
              <a:t>  </a:t>
            </a:r>
            <a:r>
              <a:rPr lang="en-US" altLang="zh-CN" b="1" i="1">
                <a:latin typeface="Times New Roman" panose="02020603050405020304" pitchFamily="18" charset="0"/>
              </a:rPr>
              <a:t>+  </a:t>
            </a:r>
            <a:r>
              <a:rPr lang="en-US" altLang="zh-CN" b="1"/>
              <a:t>     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 baseline="-30000">
                <a:latin typeface="Times New Roman" panose="02020603050405020304" pitchFamily="18" charset="0"/>
              </a:rPr>
              <a:t>4</a:t>
            </a:r>
            <a:r>
              <a:rPr lang="en-US" altLang="zh-CN" b="1" i="1" baseline="-30000">
                <a:latin typeface="Times New Roman" panose="02020603050405020304" pitchFamily="18" charset="0"/>
              </a:rPr>
              <a:t>       </a:t>
            </a:r>
            <a:r>
              <a:rPr lang="en-US" altLang="zh-CN" b="1" i="1">
                <a:latin typeface="Times New Roman" panose="02020603050405020304" pitchFamily="18" charset="0"/>
              </a:rPr>
              <a:t>=      </a:t>
            </a:r>
            <a:r>
              <a:rPr lang="en-US" altLang="zh-CN" b="1"/>
              <a:t>1</a:t>
            </a: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en-US" altLang="zh-CN" b="1"/>
              <a:t>      8 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 baseline="-30000">
                <a:latin typeface="Times New Roman" panose="02020603050405020304" pitchFamily="18" charset="0"/>
              </a:rPr>
              <a:t>1</a:t>
            </a:r>
            <a:r>
              <a:rPr lang="en-US" altLang="zh-CN" b="1"/>
              <a:t> </a:t>
            </a:r>
            <a:r>
              <a:rPr lang="en-US" altLang="zh-CN" b="1" i="1">
                <a:latin typeface="Times New Roman" panose="02020603050405020304" pitchFamily="18" charset="0"/>
              </a:rPr>
              <a:t>+   </a:t>
            </a:r>
            <a:r>
              <a:rPr lang="en-US" altLang="zh-CN" b="1"/>
              <a:t> 6 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 baseline="-30000">
                <a:latin typeface="Times New Roman" panose="02020603050405020304" pitchFamily="18" charset="0"/>
              </a:rPr>
              <a:t>2</a:t>
            </a:r>
            <a:r>
              <a:rPr lang="en-US" altLang="zh-CN" b="1"/>
              <a:t>  </a:t>
            </a:r>
            <a:r>
              <a:rPr lang="en-US" altLang="zh-CN" b="1" i="1">
                <a:latin typeface="Times New Roman" panose="02020603050405020304" pitchFamily="18" charset="0"/>
              </a:rPr>
              <a:t>+</a:t>
            </a:r>
            <a:r>
              <a:rPr lang="en-US" altLang="zh-CN" b="1"/>
              <a:t>    3 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 baseline="-30000">
                <a:latin typeface="Times New Roman" panose="02020603050405020304" pitchFamily="18" charset="0"/>
              </a:rPr>
              <a:t>3</a:t>
            </a:r>
            <a:r>
              <a:rPr lang="en-US" altLang="zh-CN" b="1"/>
              <a:t>  </a:t>
            </a:r>
            <a:r>
              <a:rPr lang="en-US" altLang="zh-CN" b="1" i="1">
                <a:latin typeface="Times New Roman" panose="02020603050405020304" pitchFamily="18" charset="0"/>
              </a:rPr>
              <a:t>+   </a:t>
            </a:r>
            <a:r>
              <a:rPr lang="en-US" altLang="zh-CN" b="1"/>
              <a:t> 2 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 baseline="-30000">
                <a:latin typeface="Times New Roman" panose="02020603050405020304" pitchFamily="18" charset="0"/>
              </a:rPr>
              <a:t>4</a:t>
            </a:r>
            <a:r>
              <a:rPr lang="en-US" altLang="zh-CN" b="1" i="1" baseline="-30000">
                <a:latin typeface="Times New Roman" panose="02020603050405020304" pitchFamily="18" charset="0"/>
              </a:rPr>
              <a:t>       </a:t>
            </a:r>
            <a:r>
              <a:rPr lang="en-US" altLang="zh-CN" b="1" i="1">
                <a:latin typeface="Times New Roman" panose="02020603050405020304" pitchFamily="18" charset="0"/>
              </a:rPr>
              <a:t>=      </a:t>
            </a:r>
            <a:r>
              <a:rPr lang="en-US" altLang="zh-CN" b="1">
                <a:sym typeface="Symbol" panose="05050102010706020507" pitchFamily="18" charset="2"/>
              </a:rPr>
              <a:t>5</a:t>
            </a:r>
            <a:endParaRPr lang="en-US" altLang="zh-CN" b="1"/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en-US" altLang="zh-CN" b="1"/>
              <a:t>      5 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 baseline="-30000">
                <a:latin typeface="Times New Roman" panose="02020603050405020304" pitchFamily="18" charset="0"/>
              </a:rPr>
              <a:t>1</a:t>
            </a:r>
            <a:r>
              <a:rPr lang="en-US" altLang="zh-CN" b="1"/>
              <a:t> </a:t>
            </a:r>
            <a:r>
              <a:rPr lang="en-US" altLang="zh-CN" b="1" i="1">
                <a:latin typeface="Times New Roman" panose="02020603050405020304" pitchFamily="18" charset="0"/>
              </a:rPr>
              <a:t>+</a:t>
            </a:r>
            <a:r>
              <a:rPr lang="en-US" altLang="zh-CN" b="1"/>
              <a:t>  25 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 baseline="-30000">
                <a:latin typeface="Times New Roman" panose="02020603050405020304" pitchFamily="18" charset="0"/>
              </a:rPr>
              <a:t>2</a:t>
            </a:r>
            <a:r>
              <a:rPr lang="en-US" altLang="zh-CN" b="1"/>
              <a:t>  </a:t>
            </a:r>
            <a:r>
              <a:rPr lang="en-US" altLang="zh-CN" b="1" i="1">
                <a:latin typeface="Times New Roman" panose="02020603050405020304" pitchFamily="18" charset="0"/>
              </a:rPr>
              <a:t>+</a:t>
            </a:r>
            <a:r>
              <a:rPr lang="en-US" altLang="zh-CN" b="1"/>
              <a:t>  10 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 baseline="-30000">
                <a:latin typeface="Times New Roman" panose="02020603050405020304" pitchFamily="18" charset="0"/>
              </a:rPr>
              <a:t>3</a:t>
            </a:r>
            <a:r>
              <a:rPr lang="en-US" altLang="zh-CN" b="1"/>
              <a:t>  </a:t>
            </a:r>
            <a:r>
              <a:rPr lang="en-US" altLang="zh-CN" b="1" i="1">
                <a:latin typeface="Times New Roman" panose="02020603050405020304" pitchFamily="18" charset="0"/>
              </a:rPr>
              <a:t>+</a:t>
            </a:r>
            <a:r>
              <a:rPr lang="en-US" altLang="zh-CN" b="1"/>
              <a:t>  15 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 baseline="-30000">
                <a:latin typeface="Times New Roman" panose="02020603050405020304" pitchFamily="18" charset="0"/>
              </a:rPr>
              <a:t>4</a:t>
            </a:r>
            <a:r>
              <a:rPr lang="en-US" altLang="zh-CN" b="1" i="1" baseline="-30000">
                <a:latin typeface="Times New Roman" panose="02020603050405020304" pitchFamily="18" charset="0"/>
              </a:rPr>
              <a:t>      </a:t>
            </a:r>
            <a:r>
              <a:rPr lang="en-US" altLang="zh-CN" b="1" i="1">
                <a:latin typeface="Times New Roman" panose="02020603050405020304" pitchFamily="18" charset="0"/>
              </a:rPr>
              <a:t>=    </a:t>
            </a:r>
            <a:r>
              <a:rPr lang="en-US" altLang="zh-CN" b="1">
                <a:sym typeface="Symbol" panose="05050102010706020507" pitchFamily="18" charset="2"/>
              </a:rPr>
              <a:t>12</a:t>
            </a:r>
            <a:endParaRPr lang="en-US" altLang="zh-CN" b="1"/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en-US" altLang="zh-CN" b="1"/>
              <a:t>    15 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 baseline="-30000">
                <a:latin typeface="Times New Roman" panose="02020603050405020304" pitchFamily="18" charset="0"/>
              </a:rPr>
              <a:t>1</a:t>
            </a:r>
            <a:r>
              <a:rPr lang="en-US" altLang="zh-CN" b="1"/>
              <a:t> </a:t>
            </a:r>
            <a:r>
              <a:rPr lang="en-US" altLang="zh-CN" b="1" i="1">
                <a:latin typeface="Times New Roman" panose="02020603050405020304" pitchFamily="18" charset="0"/>
              </a:rPr>
              <a:t>+</a:t>
            </a:r>
            <a:r>
              <a:rPr lang="en-US" altLang="zh-CN" b="1"/>
              <a:t>    5 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 baseline="-30000">
                <a:latin typeface="Times New Roman" panose="02020603050405020304" pitchFamily="18" charset="0"/>
              </a:rPr>
              <a:t>2</a:t>
            </a:r>
            <a:r>
              <a:rPr lang="en-US" altLang="zh-CN" b="1"/>
              <a:t>  </a:t>
            </a:r>
            <a:r>
              <a:rPr lang="en-US" altLang="zh-CN" b="1" i="1">
                <a:latin typeface="Times New Roman" panose="02020603050405020304" pitchFamily="18" charset="0"/>
              </a:rPr>
              <a:t>+</a:t>
            </a:r>
            <a:r>
              <a:rPr lang="en-US" altLang="zh-CN" b="1"/>
              <a:t>  20 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 baseline="-30000">
                <a:latin typeface="Times New Roman" panose="02020603050405020304" pitchFamily="18" charset="0"/>
              </a:rPr>
              <a:t>3</a:t>
            </a:r>
            <a:r>
              <a:rPr lang="en-US" altLang="zh-CN" b="1"/>
              <a:t>  </a:t>
            </a:r>
            <a:r>
              <a:rPr lang="en-US" altLang="zh-CN" b="1" i="1">
                <a:latin typeface="Times New Roman" panose="02020603050405020304" pitchFamily="18" charset="0"/>
              </a:rPr>
              <a:t>+</a:t>
            </a:r>
            <a:r>
              <a:rPr lang="en-US" altLang="zh-CN" b="1"/>
              <a:t>  10 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 baseline="-30000">
                <a:latin typeface="Times New Roman" panose="02020603050405020304" pitchFamily="18" charset="0"/>
              </a:rPr>
              <a:t>4</a:t>
            </a:r>
            <a:r>
              <a:rPr lang="en-US" altLang="zh-CN" b="1" i="1" baseline="-30000">
                <a:latin typeface="Times New Roman" panose="02020603050405020304" pitchFamily="18" charset="0"/>
              </a:rPr>
              <a:t>      </a:t>
            </a:r>
            <a:r>
              <a:rPr lang="en-US" altLang="zh-CN" b="1" i="1">
                <a:latin typeface="Times New Roman" panose="02020603050405020304" pitchFamily="18" charset="0"/>
              </a:rPr>
              <a:t>=    </a:t>
            </a:r>
            <a:r>
              <a:rPr lang="en-US" altLang="zh-CN" b="1">
                <a:sym typeface="Symbol" panose="05050102010706020507" pitchFamily="18" charset="2"/>
              </a:rPr>
              <a:t>15</a:t>
            </a: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2315268" name="AutoShape 4">
            <a:extLst>
              <a:ext uri="{FF2B5EF4-FFF2-40B4-BE49-F238E27FC236}">
                <a16:creationId xmlns:a16="http://schemas.microsoft.com/office/drawing/2014/main" id="{DF5F1826-74AB-499A-87B7-A7B7148E2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2708275"/>
            <a:ext cx="5905500" cy="2808288"/>
          </a:xfrm>
          <a:prstGeom prst="bracketPair">
            <a:avLst>
              <a:gd name="adj" fmla="val 6333"/>
            </a:avLst>
          </a:prstGeom>
          <a:noFill/>
          <a:ln w="539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15270" name="AutoShape 6">
            <a:extLst>
              <a:ext uri="{FF2B5EF4-FFF2-40B4-BE49-F238E27FC236}">
                <a16:creationId xmlns:a16="http://schemas.microsoft.com/office/drawing/2014/main" id="{5205E852-F368-4AC3-85B4-B8AAC4F0E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4288" y="2708275"/>
            <a:ext cx="1008062" cy="2808288"/>
          </a:xfrm>
          <a:prstGeom prst="bracketPair">
            <a:avLst>
              <a:gd name="adj" fmla="val 6333"/>
            </a:avLst>
          </a:prstGeom>
          <a:noFill/>
          <a:ln w="539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15271" name="Rectangle 7">
            <a:extLst>
              <a:ext uri="{FF2B5EF4-FFF2-40B4-BE49-F238E27FC236}">
                <a16:creationId xmlns:a16="http://schemas.microsoft.com/office/drawing/2014/main" id="{B9D74D44-97CC-4401-AD2C-FF885BC32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1050" y="2708275"/>
            <a:ext cx="431800" cy="28082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15273" name="Rectangle 9">
            <a:extLst>
              <a:ext uri="{FF2B5EF4-FFF2-40B4-BE49-F238E27FC236}">
                <a16:creationId xmlns:a16="http://schemas.microsoft.com/office/drawing/2014/main" id="{537384E2-8687-40D6-9BF4-05AFF4BDA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3789364"/>
            <a:ext cx="4159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i="1">
                <a:latin typeface="Times New Roman" panose="02020603050405020304" pitchFamily="18" charset="0"/>
              </a:rPr>
              <a:t>=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15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15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15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15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15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315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315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15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15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5268" grpId="0" animBg="1"/>
      <p:bldP spid="2315270" grpId="0" animBg="1"/>
      <p:bldP spid="2315271" grpId="0" animBg="1"/>
      <p:bldP spid="231527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6290" name="Rectangle 2">
            <a:extLst>
              <a:ext uri="{FF2B5EF4-FFF2-40B4-BE49-F238E27FC236}">
                <a16:creationId xmlns:a16="http://schemas.microsoft.com/office/drawing/2014/main" id="{85407800-3426-4FB5-B2C0-BFA53F1FDE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476250"/>
            <a:ext cx="8229600" cy="5761038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Tx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问题转化为</a:t>
            </a:r>
            <a:r>
              <a:rPr lang="en-US" altLang="zh-CN" b="1">
                <a:latin typeface="Times New Roman" panose="02020603050405020304" pitchFamily="18" charset="0"/>
              </a:rPr>
              <a:t>:</a:t>
            </a: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      </a:t>
            </a:r>
            <a:r>
              <a:rPr lang="zh-CN" altLang="en-US" b="1">
                <a:latin typeface="Times New Roman" panose="02020603050405020304" pitchFamily="18" charset="0"/>
              </a:rPr>
              <a:t>等号右侧的列向量能否被左侧的四个</a:t>
            </a: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   列向量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线性表出</a:t>
            </a:r>
            <a:r>
              <a:rPr lang="en-US" altLang="zh-CN" b="1">
                <a:latin typeface="Times New Roman" panose="02020603050405020304" pitchFamily="18" charset="0"/>
              </a:rPr>
              <a:t>,  </a:t>
            </a:r>
            <a:r>
              <a:rPr lang="zh-CN" altLang="en-US" b="1">
                <a:latin typeface="Times New Roman" panose="02020603050405020304" pitchFamily="18" charset="0"/>
              </a:rPr>
              <a:t>且表出系数非负</a:t>
            </a:r>
            <a:r>
              <a:rPr lang="en-US" altLang="zh-CN" b="1">
                <a:latin typeface="Times New Roman" panose="02020603050405020304" pitchFamily="18" charset="0"/>
              </a:rPr>
              <a:t>?</a:t>
            </a:r>
            <a:endParaRPr lang="en-US" altLang="zh-CN" b="1" i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endParaRPr lang="en-US" altLang="zh-CN" b="1"/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en-US" altLang="zh-CN" b="1"/>
              <a:t>         </a:t>
            </a:r>
            <a:endParaRPr lang="en-US" altLang="zh-CN" b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316297" name="AutoShape 9">
            <a:extLst>
              <a:ext uri="{FF2B5EF4-FFF2-40B4-BE49-F238E27FC236}">
                <a16:creationId xmlns:a16="http://schemas.microsoft.com/office/drawing/2014/main" id="{49ED6D2A-1430-461F-877A-D22215E52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0551" y="3068638"/>
            <a:ext cx="792163" cy="2736850"/>
          </a:xfrm>
          <a:prstGeom prst="roundRect">
            <a:avLst>
              <a:gd name="adj" fmla="val 16667"/>
            </a:avLst>
          </a:prstGeom>
          <a:solidFill>
            <a:srgbClr val="0000FF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16298" name="AutoShape 10">
            <a:extLst>
              <a:ext uri="{FF2B5EF4-FFF2-40B4-BE49-F238E27FC236}">
                <a16:creationId xmlns:a16="http://schemas.microsoft.com/office/drawing/2014/main" id="{A46D7903-D0CE-48A0-A634-9516FCC14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9" y="3068638"/>
            <a:ext cx="865187" cy="2736850"/>
          </a:xfrm>
          <a:prstGeom prst="roundRect">
            <a:avLst>
              <a:gd name="adj" fmla="val 16667"/>
            </a:avLst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16299" name="AutoShape 11">
            <a:extLst>
              <a:ext uri="{FF2B5EF4-FFF2-40B4-BE49-F238E27FC236}">
                <a16:creationId xmlns:a16="http://schemas.microsoft.com/office/drawing/2014/main" id="{C525559B-6FBE-47B2-9A75-CC4E36932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4339" y="3068638"/>
            <a:ext cx="935037" cy="2736850"/>
          </a:xfrm>
          <a:prstGeom prst="roundRect">
            <a:avLst>
              <a:gd name="adj" fmla="val 16667"/>
            </a:avLst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16300" name="AutoShape 12">
            <a:extLst>
              <a:ext uri="{FF2B5EF4-FFF2-40B4-BE49-F238E27FC236}">
                <a16:creationId xmlns:a16="http://schemas.microsoft.com/office/drawing/2014/main" id="{3003B3D5-9827-49C9-8CDC-8D2D14CAA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3068638"/>
            <a:ext cx="865187" cy="2736850"/>
          </a:xfrm>
          <a:prstGeom prst="roundRect">
            <a:avLst>
              <a:gd name="adj" fmla="val 16667"/>
            </a:avLst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16301" name="AutoShape 13">
            <a:extLst>
              <a:ext uri="{FF2B5EF4-FFF2-40B4-BE49-F238E27FC236}">
                <a16:creationId xmlns:a16="http://schemas.microsoft.com/office/drawing/2014/main" id="{7D6E7063-6348-4986-A24E-6D7243447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0688" y="3068638"/>
            <a:ext cx="792162" cy="2736850"/>
          </a:xfrm>
          <a:prstGeom prst="roundRect">
            <a:avLst>
              <a:gd name="adj" fmla="val 16667"/>
            </a:avLst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9458" name="Object 14">
            <a:extLst>
              <a:ext uri="{FF2B5EF4-FFF2-40B4-BE49-F238E27FC236}">
                <a16:creationId xmlns:a16="http://schemas.microsoft.com/office/drawing/2014/main" id="{C9B41D48-9CEE-4AC8-A812-912BEAFAD4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8326" y="3068638"/>
          <a:ext cx="8594725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公式" r:id="rId3" imgW="2552400" imgH="914400" progId="Equation.3">
                  <p:embed/>
                </p:oleObj>
              </mc:Choice>
              <mc:Fallback>
                <p:oleObj name="公式" r:id="rId3" imgW="2552400" imgH="914400" progId="Equation.3">
                  <p:embed/>
                  <p:pic>
                    <p:nvPicPr>
                      <p:cNvPr id="19458" name="Object 14">
                        <a:extLst>
                          <a:ext uri="{FF2B5EF4-FFF2-40B4-BE49-F238E27FC236}">
                            <a16:creationId xmlns:a16="http://schemas.microsoft.com/office/drawing/2014/main" id="{C9B41D48-9CEE-4AC8-A812-912BEAFAD4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326" y="3068638"/>
                        <a:ext cx="8594725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6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16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16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16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6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16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16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16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6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16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16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16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6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2316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2316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2316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6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316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6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2316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6297" grpId="0" animBg="1"/>
      <p:bldP spid="2316298" grpId="0" animBg="1"/>
      <p:bldP spid="2316299" grpId="0" animBg="1"/>
      <p:bldP spid="2316300" grpId="0" animBg="1"/>
      <p:bldP spid="231630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>
            <a:extLst>
              <a:ext uri="{FF2B5EF4-FFF2-40B4-BE49-F238E27FC236}">
                <a16:creationId xmlns:a16="http://schemas.microsoft.com/office/drawing/2014/main" id="{615A573D-BED5-4911-B811-A2AF1FC6F69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>
                <a:latin typeface="Times New Roman" panose="02020603050405020304" pitchFamily="18" charset="0"/>
              </a:rPr>
              <a:t>  </a:t>
            </a:r>
            <a:r>
              <a:rPr lang="zh-CN" altLang="en-US" sz="3600" b="1">
                <a:latin typeface="Times New Roman" panose="02020603050405020304" pitchFamily="18" charset="0"/>
              </a:rPr>
              <a:t>行数相同</a:t>
            </a:r>
            <a:r>
              <a:rPr lang="en-US" altLang="zh-CN" sz="3600" b="1"/>
              <a:t>, </a:t>
            </a:r>
            <a:r>
              <a:rPr lang="zh-CN" altLang="en-US" sz="3600" b="1">
                <a:latin typeface="Times New Roman" panose="02020603050405020304" pitchFamily="18" charset="0"/>
              </a:rPr>
              <a:t>列数也相同的两个矩阵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3600" b="1">
                <a:latin typeface="Times New Roman" panose="02020603050405020304" pitchFamily="18" charset="0"/>
              </a:rPr>
              <a:t>  可以做矩阵加法  </a:t>
            </a:r>
            <a:r>
              <a:rPr lang="en-US" altLang="zh-CN" sz="3600" b="1">
                <a:latin typeface="Times New Roman" panose="02020603050405020304" pitchFamily="18" charset="0"/>
              </a:rPr>
              <a:t>--- </a:t>
            </a:r>
            <a:r>
              <a:rPr lang="zh-CN" altLang="en-US" sz="3600" b="1">
                <a:latin typeface="Times New Roman" panose="02020603050405020304" pitchFamily="18" charset="0"/>
              </a:rPr>
              <a:t>对应元素相加</a:t>
            </a:r>
          </a:p>
        </p:txBody>
      </p:sp>
      <p:pic>
        <p:nvPicPr>
          <p:cNvPr id="26628" name="Picture 4" descr="2">
            <a:extLst>
              <a:ext uri="{FF2B5EF4-FFF2-40B4-BE49-F238E27FC236}">
                <a16:creationId xmlns:a16="http://schemas.microsoft.com/office/drawing/2014/main" id="{F9A50D3C-13A1-4073-957B-06AAB4A90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Rectangle 6">
            <a:extLst>
              <a:ext uri="{FF2B5EF4-FFF2-40B4-BE49-F238E27FC236}">
                <a16:creationId xmlns:a16="http://schemas.microsoft.com/office/drawing/2014/main" id="{89294A03-18ED-4E0F-87F3-B0A95FCE1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6" y="188913"/>
            <a:ext cx="5832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4400">
                <a:solidFill>
                  <a:schemeClr val="bg1"/>
                </a:solidFill>
                <a:latin typeface="Times New Roman" panose="02020603050405020304" pitchFamily="18" charset="0"/>
              </a:rPr>
              <a:t>矩阵的加法</a:t>
            </a:r>
          </a:p>
        </p:txBody>
      </p:sp>
      <p:graphicFrame>
        <p:nvGraphicFramePr>
          <p:cNvPr id="26626" name="Object 7">
            <a:extLst>
              <a:ext uri="{FF2B5EF4-FFF2-40B4-BE49-F238E27FC236}">
                <a16:creationId xmlns:a16="http://schemas.microsoft.com/office/drawing/2014/main" id="{FB5578B0-7B1C-427B-B7AE-E5CBA52D8F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84339" y="3681414"/>
          <a:ext cx="8859837" cy="214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公式" r:id="rId4" imgW="2933640" imgH="711000" progId="Equation.3">
                  <p:embed/>
                </p:oleObj>
              </mc:Choice>
              <mc:Fallback>
                <p:oleObj name="公式" r:id="rId4" imgW="2933640" imgH="711000" progId="Equation.3">
                  <p:embed/>
                  <p:pic>
                    <p:nvPicPr>
                      <p:cNvPr id="26626" name="Object 7">
                        <a:extLst>
                          <a:ext uri="{FF2B5EF4-FFF2-40B4-BE49-F238E27FC236}">
                            <a16:creationId xmlns:a16="http://schemas.microsoft.com/office/drawing/2014/main" id="{FB5578B0-7B1C-427B-B7AE-E5CBA52D8F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339" y="3681414"/>
                        <a:ext cx="8859837" cy="214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>
            <a:extLst>
              <a:ext uri="{FF2B5EF4-FFF2-40B4-BE49-F238E27FC236}">
                <a16:creationId xmlns:a16="http://schemas.microsoft.com/office/drawing/2014/main" id="{9AE41B80-0C86-451B-9F2D-15B2D2B70AE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>
                <a:latin typeface="Times New Roman" panose="02020603050405020304" pitchFamily="18" charset="0"/>
              </a:rPr>
              <a:t>     </a:t>
            </a:r>
            <a:r>
              <a:rPr lang="zh-CN" altLang="en-US" sz="3600" b="1">
                <a:latin typeface="Times New Roman" panose="02020603050405020304" pitchFamily="18" charset="0"/>
              </a:rPr>
              <a:t>每个矩阵都可以与数 </a:t>
            </a:r>
            <a:r>
              <a:rPr lang="en-US" altLang="zh-CN" sz="3600" b="1" i="1">
                <a:latin typeface="Times New Roman" panose="02020603050405020304" pitchFamily="18" charset="0"/>
              </a:rPr>
              <a:t>k</a:t>
            </a:r>
            <a:r>
              <a:rPr lang="en-US" altLang="zh-CN" sz="3600" b="1">
                <a:latin typeface="Times New Roman" panose="02020603050405020304" pitchFamily="18" charset="0"/>
              </a:rPr>
              <a:t> </a:t>
            </a:r>
            <a:r>
              <a:rPr lang="zh-CN" altLang="en-US" sz="3600" b="1">
                <a:latin typeface="Times New Roman" panose="02020603050405020304" pitchFamily="18" charset="0"/>
              </a:rPr>
              <a:t>作数乘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3600" b="1">
                <a:latin typeface="Times New Roman" panose="02020603050405020304" pitchFamily="18" charset="0"/>
              </a:rPr>
              <a:t>   即每个元素 </a:t>
            </a:r>
            <a:r>
              <a:rPr lang="en-US" altLang="zh-CN" sz="3600" b="1" i="1">
                <a:latin typeface="Times New Roman" panose="02020603050405020304" pitchFamily="18" charset="0"/>
              </a:rPr>
              <a:t>k</a:t>
            </a:r>
            <a:r>
              <a:rPr lang="en-US" altLang="zh-CN" sz="3600" b="1">
                <a:latin typeface="Times New Roman" panose="02020603050405020304" pitchFamily="18" charset="0"/>
              </a:rPr>
              <a:t> </a:t>
            </a:r>
            <a:r>
              <a:rPr lang="zh-CN" altLang="en-US" sz="3600" b="1">
                <a:latin typeface="Times New Roman" panose="02020603050405020304" pitchFamily="18" charset="0"/>
              </a:rPr>
              <a:t>倍</a:t>
            </a:r>
          </a:p>
        </p:txBody>
      </p:sp>
      <p:pic>
        <p:nvPicPr>
          <p:cNvPr id="27652" name="Picture 3" descr="2">
            <a:extLst>
              <a:ext uri="{FF2B5EF4-FFF2-40B4-BE49-F238E27FC236}">
                <a16:creationId xmlns:a16="http://schemas.microsoft.com/office/drawing/2014/main" id="{758B4264-6717-4082-9DD2-AC50A4911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Rectangle 4">
            <a:extLst>
              <a:ext uri="{FF2B5EF4-FFF2-40B4-BE49-F238E27FC236}">
                <a16:creationId xmlns:a16="http://schemas.microsoft.com/office/drawing/2014/main" id="{EEB864B5-3CEF-4FED-B684-BD15E9CC9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38" y="188913"/>
            <a:ext cx="33845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4400">
                <a:solidFill>
                  <a:schemeClr val="bg1"/>
                </a:solidFill>
                <a:latin typeface="Arial" panose="020B0604020202020204" pitchFamily="34" charset="0"/>
              </a:rPr>
              <a:t>矩阵的数乘</a:t>
            </a:r>
          </a:p>
        </p:txBody>
      </p:sp>
      <p:graphicFrame>
        <p:nvGraphicFramePr>
          <p:cNvPr id="27650" name="Object 7">
            <a:extLst>
              <a:ext uri="{FF2B5EF4-FFF2-40B4-BE49-F238E27FC236}">
                <a16:creationId xmlns:a16="http://schemas.microsoft.com/office/drawing/2014/main" id="{68FEE9C0-905C-4F17-B1FE-970EA34448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43250" y="3500438"/>
          <a:ext cx="5626100" cy="248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公式" r:id="rId4" imgW="1612800" imgH="711000" progId="Equation.3">
                  <p:embed/>
                </p:oleObj>
              </mc:Choice>
              <mc:Fallback>
                <p:oleObj name="公式" r:id="rId4" imgW="1612800" imgH="711000" progId="Equation.3">
                  <p:embed/>
                  <p:pic>
                    <p:nvPicPr>
                      <p:cNvPr id="27650" name="Object 7">
                        <a:extLst>
                          <a:ext uri="{FF2B5EF4-FFF2-40B4-BE49-F238E27FC236}">
                            <a16:creationId xmlns:a16="http://schemas.microsoft.com/office/drawing/2014/main" id="{68FEE9C0-905C-4F17-B1FE-970EA34448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3500438"/>
                        <a:ext cx="5626100" cy="2481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38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>
            <a:extLst>
              <a:ext uri="{FF2B5EF4-FFF2-40B4-BE49-F238E27FC236}">
                <a16:creationId xmlns:a16="http://schemas.microsoft.com/office/drawing/2014/main" id="{CDB33D87-754C-4400-A1E0-263F42BB7BE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矩阵的转置  </a:t>
            </a:r>
            <a:r>
              <a:rPr lang="en-US" altLang="zh-CN" sz="4000" b="1"/>
              <a:t>(matrix transpose)</a:t>
            </a:r>
            <a:endParaRPr lang="zh-CN" altLang="en-US" sz="3600" b="1"/>
          </a:p>
        </p:txBody>
      </p:sp>
      <p:sp>
        <p:nvSpPr>
          <p:cNvPr id="2377731" name="Rectangle 3">
            <a:extLst>
              <a:ext uri="{FF2B5EF4-FFF2-40B4-BE49-F238E27FC236}">
                <a16:creationId xmlns:a16="http://schemas.microsoft.com/office/drawing/2014/main" id="{23DBBA48-457A-4556-B344-394AA3D97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0" y="2852738"/>
            <a:ext cx="3384550" cy="792162"/>
          </a:xfrm>
          <a:prstGeom prst="rect">
            <a:avLst/>
          </a:prstGeom>
          <a:solidFill>
            <a:srgbClr val="FF0000">
              <a:alpha val="5294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77732" name="Rectangle 4">
            <a:extLst>
              <a:ext uri="{FF2B5EF4-FFF2-40B4-BE49-F238E27FC236}">
                <a16:creationId xmlns:a16="http://schemas.microsoft.com/office/drawing/2014/main" id="{C9BB1338-55F2-4675-9FD1-06EA52722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1" y="2565400"/>
            <a:ext cx="720725" cy="3455988"/>
          </a:xfrm>
          <a:prstGeom prst="rect">
            <a:avLst/>
          </a:prstGeom>
          <a:solidFill>
            <a:srgbClr val="FF0000">
              <a:alpha val="5294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77733" name="Rectangle 5">
            <a:extLst>
              <a:ext uri="{FF2B5EF4-FFF2-40B4-BE49-F238E27FC236}">
                <a16:creationId xmlns:a16="http://schemas.microsoft.com/office/drawing/2014/main" id="{23C4FF5A-9C46-4F61-93BA-6BB381E49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0" y="3789364"/>
            <a:ext cx="3384550" cy="719137"/>
          </a:xfrm>
          <a:prstGeom prst="rect">
            <a:avLst/>
          </a:prstGeom>
          <a:solidFill>
            <a:srgbClr val="3366FF">
              <a:alpha val="5294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77734" name="Rectangle 6">
            <a:extLst>
              <a:ext uri="{FF2B5EF4-FFF2-40B4-BE49-F238E27FC236}">
                <a16:creationId xmlns:a16="http://schemas.microsoft.com/office/drawing/2014/main" id="{6DB6127B-FF6C-4FE0-9046-7E642AC80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4789" y="2565400"/>
            <a:ext cx="719137" cy="3455988"/>
          </a:xfrm>
          <a:prstGeom prst="rect">
            <a:avLst/>
          </a:prstGeom>
          <a:solidFill>
            <a:srgbClr val="3366FF">
              <a:alpha val="5294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77735" name="Line 7">
            <a:extLst>
              <a:ext uri="{FF2B5EF4-FFF2-40B4-BE49-F238E27FC236}">
                <a16:creationId xmlns:a16="http://schemas.microsoft.com/office/drawing/2014/main" id="{D4D214EF-CCE4-4343-9437-A39CEF716C5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3751" y="2708276"/>
            <a:ext cx="2879725" cy="3097213"/>
          </a:xfrm>
          <a:prstGeom prst="line">
            <a:avLst/>
          </a:prstGeom>
          <a:noFill/>
          <a:ln w="762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77736" name="Rectangle 8">
            <a:extLst>
              <a:ext uri="{FF2B5EF4-FFF2-40B4-BE49-F238E27FC236}">
                <a16:creationId xmlns:a16="http://schemas.microsoft.com/office/drawing/2014/main" id="{9395918C-7501-42A5-8824-E89B65231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0" y="4724401"/>
            <a:ext cx="3384550" cy="720725"/>
          </a:xfrm>
          <a:prstGeom prst="rect">
            <a:avLst/>
          </a:prstGeom>
          <a:solidFill>
            <a:schemeClr val="tx1">
              <a:alpha val="1607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77737" name="Rectangle 9">
            <a:extLst>
              <a:ext uri="{FF2B5EF4-FFF2-40B4-BE49-F238E27FC236}">
                <a16:creationId xmlns:a16="http://schemas.microsoft.com/office/drawing/2014/main" id="{FB0DBCBC-AFD8-47CF-80F1-DBFFD4E6B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2565400"/>
            <a:ext cx="792163" cy="3455988"/>
          </a:xfrm>
          <a:prstGeom prst="rect">
            <a:avLst/>
          </a:prstGeom>
          <a:solidFill>
            <a:schemeClr val="tx1">
              <a:alpha val="1607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77738" name="Line 10">
            <a:extLst>
              <a:ext uri="{FF2B5EF4-FFF2-40B4-BE49-F238E27FC236}">
                <a16:creationId xmlns:a16="http://schemas.microsoft.com/office/drawing/2014/main" id="{24DC071D-ED45-42F2-94CB-5057FE78F3B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9601" y="2492376"/>
            <a:ext cx="2879725" cy="3097213"/>
          </a:xfrm>
          <a:prstGeom prst="line">
            <a:avLst/>
          </a:prstGeom>
          <a:noFill/>
          <a:ln w="762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8674" name="Object 11">
            <a:extLst>
              <a:ext uri="{FF2B5EF4-FFF2-40B4-BE49-F238E27FC236}">
                <a16:creationId xmlns:a16="http://schemas.microsoft.com/office/drawing/2014/main" id="{77284D06-D7F4-4737-BDDE-7CEF632595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43114" y="2760663"/>
          <a:ext cx="4130675" cy="287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公式" r:id="rId3" imgW="1295280" imgH="901440" progId="Equation.3">
                  <p:embed/>
                </p:oleObj>
              </mc:Choice>
              <mc:Fallback>
                <p:oleObj name="公式" r:id="rId3" imgW="1295280" imgH="901440" progId="Equation.3">
                  <p:embed/>
                  <p:pic>
                    <p:nvPicPr>
                      <p:cNvPr id="28674" name="Object 11">
                        <a:extLst>
                          <a:ext uri="{FF2B5EF4-FFF2-40B4-BE49-F238E27FC236}">
                            <a16:creationId xmlns:a16="http://schemas.microsoft.com/office/drawing/2014/main" id="{77284D06-D7F4-4737-BDDE-7CEF632595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3114" y="2760663"/>
                        <a:ext cx="4130675" cy="287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12">
            <a:extLst>
              <a:ext uri="{FF2B5EF4-FFF2-40B4-BE49-F238E27FC236}">
                <a16:creationId xmlns:a16="http://schemas.microsoft.com/office/drawing/2014/main" id="{EE5275D4-EC04-4FE7-9E59-0316209DC2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11900" y="2492375"/>
          <a:ext cx="3441700" cy="364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公式" r:id="rId5" imgW="1079280" imgH="1143000" progId="Equation.3">
                  <p:embed/>
                </p:oleObj>
              </mc:Choice>
              <mc:Fallback>
                <p:oleObj name="公式" r:id="rId5" imgW="1079280" imgH="1143000" progId="Equation.3">
                  <p:embed/>
                  <p:pic>
                    <p:nvPicPr>
                      <p:cNvPr id="28675" name="Object 12">
                        <a:extLst>
                          <a:ext uri="{FF2B5EF4-FFF2-40B4-BE49-F238E27FC236}">
                            <a16:creationId xmlns:a16="http://schemas.microsoft.com/office/drawing/2014/main" id="{EE5275D4-EC04-4FE7-9E59-0316209DC2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1900" y="2492375"/>
                        <a:ext cx="3441700" cy="364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377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377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2377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2377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2377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2377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377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377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7731" grpId="0" animBg="1"/>
      <p:bldP spid="2377732" grpId="0" animBg="1"/>
      <p:bldP spid="2377733" grpId="0" animBg="1"/>
      <p:bldP spid="2377734" grpId="0" animBg="1"/>
      <p:bldP spid="2377736" grpId="0" animBg="1"/>
      <p:bldP spid="237773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130" name="Rectangle 2">
            <a:extLst>
              <a:ext uri="{FF2B5EF4-FFF2-40B4-BE49-F238E27FC236}">
                <a16:creationId xmlns:a16="http://schemas.microsoft.com/office/drawing/2014/main" id="{A57F8575-11CB-4515-9B02-5079DA7D5FE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92313" y="1557338"/>
            <a:ext cx="8229600" cy="489585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3600" b="1">
                <a:latin typeface="Times New Roman" panose="02020603050405020304" pitchFamily="18" charset="0"/>
              </a:rPr>
              <a:t>    给定一组矩阵 </a:t>
            </a:r>
            <a:r>
              <a:rPr lang="en-US" altLang="zh-CN" sz="3600" b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600" b="1" baseline="-30000">
                <a:solidFill>
                  <a:srgbClr val="000000"/>
                </a:solidFill>
                <a:latin typeface="Times New Roman" panose="02020603050405020304" pitchFamily="18" charset="0"/>
              </a:rPr>
              <a:t>1 </a:t>
            </a:r>
            <a:r>
              <a:rPr lang="en-US" altLang="zh-CN" sz="3600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3600" b="1">
                <a:latin typeface="Times New Roman" panose="02020603050405020304" pitchFamily="18" charset="0"/>
                <a:sym typeface="Euclid Math One" pitchFamily="18" charset="2"/>
              </a:rPr>
              <a:t> </a:t>
            </a:r>
            <a:r>
              <a:rPr lang="en-US" altLang="zh-CN" sz="3600" b="1">
                <a:latin typeface="Times New Roman" panose="02020603050405020304" pitchFamily="18" charset="0"/>
                <a:sym typeface="Symbol" panose="05050102010706020507" pitchFamily="18" charset="2"/>
              </a:rPr>
              <a:t>… ,</a:t>
            </a:r>
            <a:r>
              <a:rPr lang="en-US" altLang="zh-CN" sz="3600" b="1">
                <a:latin typeface="Times New Roman" panose="02020603050405020304" pitchFamily="18" charset="0"/>
                <a:sym typeface="Euclid Math One" pitchFamily="18" charset="2"/>
              </a:rPr>
              <a:t> </a:t>
            </a:r>
            <a:r>
              <a:rPr lang="en-US" altLang="zh-CN" sz="3600" b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600" b="1" baseline="-30000">
                <a:solidFill>
                  <a:srgbClr val="000000"/>
                </a:solidFill>
                <a:latin typeface="Times New Roman" panose="02020603050405020304" pitchFamily="18" charset="0"/>
              </a:rPr>
              <a:t>s </a:t>
            </a:r>
            <a:r>
              <a:rPr lang="en-US" altLang="zh-CN" sz="3600" b="1">
                <a:latin typeface="Times New Roman" panose="02020603050405020304" pitchFamily="18" charset="0"/>
              </a:rPr>
              <a:t> </a:t>
            </a:r>
            <a:r>
              <a:rPr lang="zh-CN" altLang="en-US" sz="3600" b="1">
                <a:latin typeface="Times New Roman" panose="02020603050405020304" pitchFamily="18" charset="0"/>
              </a:rPr>
              <a:t>及 一组数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3600" b="1">
                <a:latin typeface="Times New Roman" panose="02020603050405020304" pitchFamily="18" charset="0"/>
              </a:rPr>
              <a:t> </a:t>
            </a:r>
            <a:r>
              <a:rPr lang="en-US" altLang="zh-CN" sz="3600" b="1" i="1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3600" b="1" baseline="-30000">
                <a:solidFill>
                  <a:srgbClr val="000000"/>
                </a:solidFill>
                <a:latin typeface="Times New Roman" panose="02020603050405020304" pitchFamily="18" charset="0"/>
              </a:rPr>
              <a:t>1 </a:t>
            </a:r>
            <a:r>
              <a:rPr lang="en-US" altLang="zh-CN" sz="3600" b="1">
                <a:latin typeface="Times New Roman" panose="02020603050405020304" pitchFamily="18" charset="0"/>
                <a:sym typeface="Symbol" panose="05050102010706020507" pitchFamily="18" charset="2"/>
              </a:rPr>
              <a:t>, … ,</a:t>
            </a:r>
            <a:r>
              <a:rPr lang="en-US" altLang="zh-CN" sz="3600" b="1" i="1">
                <a:latin typeface="Times New Roman" panose="02020603050405020304" pitchFamily="18" charset="0"/>
                <a:sym typeface="Euclid Math One" pitchFamily="18" charset="2"/>
              </a:rPr>
              <a:t>  </a:t>
            </a:r>
            <a:r>
              <a:rPr lang="en-US" altLang="zh-CN" sz="3600" b="1" i="1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3600" b="1" baseline="-30000">
                <a:solidFill>
                  <a:srgbClr val="000000"/>
                </a:solidFill>
                <a:latin typeface="Times New Roman" panose="02020603050405020304" pitchFamily="18" charset="0"/>
              </a:rPr>
              <a:t>s  </a:t>
            </a:r>
            <a:r>
              <a:rPr lang="en-US" altLang="zh-CN" sz="3600" b="1">
                <a:latin typeface="Times New Roman" panose="02020603050405020304" pitchFamily="18" charset="0"/>
              </a:rPr>
              <a:t>,   </a:t>
            </a:r>
            <a:r>
              <a:rPr lang="zh-CN" altLang="en-US" sz="3600" b="1">
                <a:latin typeface="Times New Roman" panose="02020603050405020304" pitchFamily="18" charset="0"/>
              </a:rPr>
              <a:t>矩阵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3600" b="1" i="1">
                <a:latin typeface="Times New Roman" panose="02020603050405020304" pitchFamily="18" charset="0"/>
                <a:sym typeface="Symbol" panose="05050102010706020507" pitchFamily="18" charset="2"/>
              </a:rPr>
              <a:t>          </a:t>
            </a:r>
            <a:r>
              <a:rPr lang="en-US" altLang="zh-CN" sz="3600" b="1" i="1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3600" b="1" baseline="-30000">
                <a:latin typeface="Times New Roman" panose="02020603050405020304" pitchFamily="18" charset="0"/>
              </a:rPr>
              <a:t>1 </a:t>
            </a:r>
            <a:r>
              <a:rPr lang="en-US" altLang="zh-CN" sz="3600" b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600" b="1" baseline="-30000">
                <a:latin typeface="Times New Roman" panose="02020603050405020304" pitchFamily="18" charset="0"/>
              </a:rPr>
              <a:t>1</a:t>
            </a:r>
            <a:r>
              <a:rPr lang="en-US" altLang="zh-CN" sz="3600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3600" b="1">
                <a:latin typeface="Times New Roman" panose="02020603050405020304" pitchFamily="18" charset="0"/>
                <a:sym typeface="Symbol" panose="05050102010706020507" pitchFamily="18" charset="2"/>
              </a:rPr>
              <a:t>＋ </a:t>
            </a:r>
            <a:r>
              <a:rPr lang="en-US" altLang="zh-CN" sz="3600" b="1" i="1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3600" b="1" baseline="-30000">
                <a:latin typeface="Times New Roman" panose="02020603050405020304" pitchFamily="18" charset="0"/>
              </a:rPr>
              <a:t>2 </a:t>
            </a:r>
            <a:r>
              <a:rPr lang="en-US" altLang="zh-CN" sz="3600" b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600" b="1" baseline="-30000">
                <a:latin typeface="Times New Roman" panose="02020603050405020304" pitchFamily="18" charset="0"/>
              </a:rPr>
              <a:t>2</a:t>
            </a:r>
            <a:r>
              <a:rPr lang="en-US" altLang="zh-CN" sz="3600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3600" b="1">
                <a:latin typeface="Times New Roman" panose="02020603050405020304" pitchFamily="18" charset="0"/>
                <a:sym typeface="Symbol" panose="05050102010706020507" pitchFamily="18" charset="2"/>
              </a:rPr>
              <a:t>＋ </a:t>
            </a:r>
            <a:r>
              <a:rPr lang="en-US" altLang="zh-CN" sz="3600" b="1">
                <a:latin typeface="Times New Roman" panose="02020603050405020304" pitchFamily="18" charset="0"/>
                <a:sym typeface="Symbol" panose="05050102010706020507" pitchFamily="18" charset="2"/>
              </a:rPr>
              <a:t>… </a:t>
            </a:r>
            <a:r>
              <a:rPr lang="zh-CN" altLang="en-US" sz="3600" b="1">
                <a:latin typeface="Times New Roman" panose="02020603050405020304" pitchFamily="18" charset="0"/>
                <a:sym typeface="Symbol" panose="05050102010706020507" pitchFamily="18" charset="2"/>
              </a:rPr>
              <a:t>＋ </a:t>
            </a:r>
            <a:r>
              <a:rPr lang="en-US" altLang="zh-CN" sz="3600" b="1" i="1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3600" b="1" baseline="-30000">
                <a:latin typeface="Times New Roman" panose="02020603050405020304" pitchFamily="18" charset="0"/>
              </a:rPr>
              <a:t>s </a:t>
            </a:r>
            <a:r>
              <a:rPr lang="en-US" altLang="zh-CN" sz="3600" b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600" b="1" baseline="-30000">
                <a:latin typeface="Times New Roman" panose="02020603050405020304" pitchFamily="18" charset="0"/>
              </a:rPr>
              <a:t>s</a:t>
            </a:r>
            <a:r>
              <a:rPr lang="en-US" altLang="zh-CN" sz="3600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36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3600" b="1">
                <a:latin typeface="Times New Roman" panose="02020603050405020304" pitchFamily="18" charset="0"/>
              </a:rPr>
              <a:t> </a:t>
            </a:r>
            <a:r>
              <a:rPr lang="zh-CN" altLang="en-US" sz="3600" b="1">
                <a:latin typeface="Times New Roman" panose="02020603050405020304" pitchFamily="18" charset="0"/>
              </a:rPr>
              <a:t>称为 </a:t>
            </a:r>
            <a:r>
              <a:rPr lang="en-US" altLang="zh-CN" sz="3600" b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600" b="1" baseline="-30000">
                <a:solidFill>
                  <a:srgbClr val="000000"/>
                </a:solidFill>
                <a:latin typeface="Times New Roman" panose="02020603050405020304" pitchFamily="18" charset="0"/>
              </a:rPr>
              <a:t>1 </a:t>
            </a:r>
            <a:r>
              <a:rPr lang="en-US" altLang="zh-CN" sz="3600" b="1">
                <a:latin typeface="Times New Roman" panose="02020603050405020304" pitchFamily="18" charset="0"/>
                <a:sym typeface="Symbol" panose="05050102010706020507" pitchFamily="18" charset="2"/>
              </a:rPr>
              <a:t>, … ,</a:t>
            </a:r>
            <a:r>
              <a:rPr lang="en-US" altLang="zh-CN" sz="3600" b="1">
                <a:latin typeface="Times New Roman" panose="02020603050405020304" pitchFamily="18" charset="0"/>
                <a:sym typeface="Euclid Math One" pitchFamily="18" charset="2"/>
              </a:rPr>
              <a:t> </a:t>
            </a:r>
            <a:r>
              <a:rPr lang="en-US" altLang="zh-CN" sz="3600" b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600" b="1" baseline="-30000">
                <a:solidFill>
                  <a:srgbClr val="000000"/>
                </a:solidFill>
                <a:latin typeface="Times New Roman" panose="02020603050405020304" pitchFamily="18" charset="0"/>
              </a:rPr>
              <a:t>s  </a:t>
            </a:r>
            <a:r>
              <a:rPr lang="zh-CN" altLang="en-US" sz="3600" b="1">
                <a:latin typeface="Times New Roman" panose="02020603050405020304" pitchFamily="18" charset="0"/>
              </a:rPr>
              <a:t>的一个线性组合</a:t>
            </a:r>
            <a:r>
              <a:rPr lang="en-US" altLang="zh-CN" sz="3600" b="1">
                <a:latin typeface="Times New Roman" panose="02020603050405020304" pitchFamily="18" charset="0"/>
              </a:rPr>
              <a:t>,  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3600" b="1">
                <a:latin typeface="Times New Roman" panose="02020603050405020304" pitchFamily="18" charset="0"/>
              </a:rPr>
              <a:t>  </a:t>
            </a:r>
            <a:r>
              <a:rPr lang="en-US" altLang="zh-CN" sz="3600" b="1" i="1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3600" b="1" baseline="-30000">
                <a:solidFill>
                  <a:srgbClr val="000000"/>
                </a:solidFill>
                <a:latin typeface="Times New Roman" panose="02020603050405020304" pitchFamily="18" charset="0"/>
              </a:rPr>
              <a:t>1 </a:t>
            </a:r>
            <a:r>
              <a:rPr lang="en-US" altLang="zh-CN" sz="3600" b="1">
                <a:latin typeface="Times New Roman" panose="02020603050405020304" pitchFamily="18" charset="0"/>
                <a:sym typeface="Symbol" panose="05050102010706020507" pitchFamily="18" charset="2"/>
              </a:rPr>
              <a:t>, … ,</a:t>
            </a:r>
            <a:r>
              <a:rPr lang="en-US" altLang="zh-CN" sz="3600" b="1" i="1">
                <a:latin typeface="Times New Roman" panose="02020603050405020304" pitchFamily="18" charset="0"/>
                <a:sym typeface="Euclid Math One" pitchFamily="18" charset="2"/>
              </a:rPr>
              <a:t> </a:t>
            </a:r>
            <a:r>
              <a:rPr lang="en-US" altLang="zh-CN" sz="3600" b="1" i="1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3600" b="1" baseline="-30000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3600" b="1">
                <a:latin typeface="Times New Roman" panose="02020603050405020304" pitchFamily="18" charset="0"/>
              </a:rPr>
              <a:t> </a:t>
            </a:r>
            <a:r>
              <a:rPr lang="zh-CN" altLang="en-US" sz="3600" b="1">
                <a:latin typeface="Times New Roman" panose="02020603050405020304" pitchFamily="18" charset="0"/>
              </a:rPr>
              <a:t>称为组合系数</a:t>
            </a:r>
            <a:r>
              <a:rPr lang="en-US" altLang="zh-CN" sz="3600" b="1">
                <a:latin typeface="Times New Roman" panose="02020603050405020304" pitchFamily="18" charset="0"/>
              </a:rPr>
              <a:t>.</a:t>
            </a:r>
          </a:p>
        </p:txBody>
      </p:sp>
      <p:pic>
        <p:nvPicPr>
          <p:cNvPr id="102403" name="Picture 3" descr="2">
            <a:extLst>
              <a:ext uri="{FF2B5EF4-FFF2-40B4-BE49-F238E27FC236}">
                <a16:creationId xmlns:a16="http://schemas.microsoft.com/office/drawing/2014/main" id="{1CCB0DA7-BC6F-453D-B66E-273840775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4" name="Rectangle 4">
            <a:extLst>
              <a:ext uri="{FF2B5EF4-FFF2-40B4-BE49-F238E27FC236}">
                <a16:creationId xmlns:a16="http://schemas.microsoft.com/office/drawing/2014/main" id="{D99F3A70-DC39-4554-B13F-479E88E4EA6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92313" y="188914"/>
            <a:ext cx="8229600" cy="865187"/>
          </a:xfrm>
          <a:noFill/>
        </p:spPr>
        <p:txBody>
          <a:bodyPr/>
          <a:lstStyle/>
          <a:p>
            <a:pPr eaLnBrk="1" hangingPunct="1"/>
            <a:r>
              <a:rPr lang="zh-CN" altLang="en-US" b="1">
                <a:solidFill>
                  <a:schemeClr val="bg1"/>
                </a:solidFill>
              </a:rPr>
              <a:t>线性组合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6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96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6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096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6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096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4531D06C-3731-45FE-BA5C-44F10652FA9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92313" y="1916114"/>
            <a:ext cx="8229600" cy="4465637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3600" b="1">
                <a:latin typeface="Times New Roman" panose="02020603050405020304" pitchFamily="18" charset="0"/>
              </a:rPr>
              <a:t>若存在系数  </a:t>
            </a:r>
            <a:r>
              <a:rPr lang="en-US" altLang="zh-CN" sz="3600" b="1" i="1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3600" b="1" baseline="-30000">
                <a:solidFill>
                  <a:srgbClr val="000000"/>
                </a:solidFill>
                <a:latin typeface="Times New Roman" panose="02020603050405020304" pitchFamily="18" charset="0"/>
              </a:rPr>
              <a:t>1 </a:t>
            </a:r>
            <a:r>
              <a:rPr lang="en-US" altLang="zh-CN" sz="3600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3600" b="1" i="1">
                <a:latin typeface="Times New Roman" panose="02020603050405020304" pitchFamily="18" charset="0"/>
                <a:sym typeface="Euclid Math One" pitchFamily="18" charset="2"/>
              </a:rPr>
              <a:t> </a:t>
            </a:r>
            <a:r>
              <a:rPr lang="en-US" altLang="zh-CN" sz="3600" b="1">
                <a:latin typeface="Times New Roman" panose="02020603050405020304" pitchFamily="18" charset="0"/>
                <a:sym typeface="Symbol" panose="05050102010706020507" pitchFamily="18" charset="2"/>
              </a:rPr>
              <a:t>… ,</a:t>
            </a:r>
            <a:r>
              <a:rPr lang="en-US" altLang="zh-CN" sz="3600" b="1" i="1">
                <a:latin typeface="Times New Roman" panose="02020603050405020304" pitchFamily="18" charset="0"/>
                <a:sym typeface="Euclid Math One" pitchFamily="18" charset="2"/>
              </a:rPr>
              <a:t>  </a:t>
            </a:r>
            <a:r>
              <a:rPr lang="en-US" altLang="zh-CN" sz="3600" b="1" i="1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3600" b="1" baseline="-30000">
                <a:solidFill>
                  <a:srgbClr val="000000"/>
                </a:solidFill>
                <a:latin typeface="Times New Roman" panose="02020603050405020304" pitchFamily="18" charset="0"/>
              </a:rPr>
              <a:t>s  </a:t>
            </a:r>
            <a:r>
              <a:rPr lang="en-US" altLang="zh-CN" sz="3600" b="1">
                <a:latin typeface="Times New Roman" panose="02020603050405020304" pitchFamily="18" charset="0"/>
              </a:rPr>
              <a:t>,  </a:t>
            </a:r>
            <a:r>
              <a:rPr lang="zh-CN" altLang="en-US" sz="3600" b="1">
                <a:latin typeface="Times New Roman" panose="02020603050405020304" pitchFamily="18" charset="0"/>
              </a:rPr>
              <a:t>使得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3600" b="1" i="1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en-US" altLang="zh-CN" sz="3600" b="1">
                <a:latin typeface="Times New Roman" panose="02020603050405020304" pitchFamily="18" charset="0"/>
              </a:rPr>
              <a:t>A =</a:t>
            </a:r>
            <a:r>
              <a:rPr lang="en-US" altLang="zh-CN" sz="3600" b="1" i="1">
                <a:latin typeface="Times New Roman" panose="02020603050405020304" pitchFamily="18" charset="0"/>
                <a:sym typeface="Symbol" panose="05050102010706020507" pitchFamily="18" charset="2"/>
              </a:rPr>
              <a:t> k</a:t>
            </a:r>
            <a:r>
              <a:rPr lang="en-US" altLang="zh-CN" sz="3600" b="1" baseline="-30000">
                <a:latin typeface="Times New Roman" panose="02020603050405020304" pitchFamily="18" charset="0"/>
              </a:rPr>
              <a:t>1 </a:t>
            </a:r>
            <a:r>
              <a:rPr lang="en-US" altLang="zh-CN" sz="3600" b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600" b="1" baseline="-30000">
                <a:latin typeface="Times New Roman" panose="02020603050405020304" pitchFamily="18" charset="0"/>
              </a:rPr>
              <a:t>1</a:t>
            </a:r>
            <a:r>
              <a:rPr lang="en-US" altLang="zh-CN" sz="3600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3600" b="1">
                <a:latin typeface="Times New Roman" panose="02020603050405020304" pitchFamily="18" charset="0"/>
                <a:sym typeface="Symbol" panose="05050102010706020507" pitchFamily="18" charset="2"/>
              </a:rPr>
              <a:t>＋ </a:t>
            </a:r>
            <a:r>
              <a:rPr lang="en-US" altLang="zh-CN" sz="3600" b="1" i="1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3600" b="1" baseline="-30000">
                <a:latin typeface="Times New Roman" panose="02020603050405020304" pitchFamily="18" charset="0"/>
              </a:rPr>
              <a:t>2 </a:t>
            </a:r>
            <a:r>
              <a:rPr lang="en-US" altLang="zh-CN" sz="3600" b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600" b="1" baseline="-30000">
                <a:latin typeface="Times New Roman" panose="02020603050405020304" pitchFamily="18" charset="0"/>
              </a:rPr>
              <a:t>2</a:t>
            </a:r>
            <a:r>
              <a:rPr lang="en-US" altLang="zh-CN" sz="3600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3600" b="1">
                <a:latin typeface="Times New Roman" panose="02020603050405020304" pitchFamily="18" charset="0"/>
                <a:sym typeface="Symbol" panose="05050102010706020507" pitchFamily="18" charset="2"/>
              </a:rPr>
              <a:t>＋ </a:t>
            </a:r>
            <a:r>
              <a:rPr lang="en-US" altLang="zh-CN" sz="3600" b="1">
                <a:latin typeface="Times New Roman" panose="02020603050405020304" pitchFamily="18" charset="0"/>
                <a:sym typeface="Symbol" panose="05050102010706020507" pitchFamily="18" charset="2"/>
              </a:rPr>
              <a:t>… </a:t>
            </a:r>
            <a:r>
              <a:rPr lang="zh-CN" altLang="en-US" sz="3600" b="1">
                <a:latin typeface="Times New Roman" panose="02020603050405020304" pitchFamily="18" charset="0"/>
                <a:sym typeface="Symbol" panose="05050102010706020507" pitchFamily="18" charset="2"/>
              </a:rPr>
              <a:t>＋ </a:t>
            </a:r>
            <a:r>
              <a:rPr lang="en-US" altLang="zh-CN" sz="3600" b="1" i="1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3600" b="1" baseline="-30000">
                <a:latin typeface="Times New Roman" panose="02020603050405020304" pitchFamily="18" charset="0"/>
              </a:rPr>
              <a:t>s </a:t>
            </a:r>
            <a:r>
              <a:rPr lang="en-US" altLang="zh-CN" sz="3600" b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600" b="1" baseline="-30000">
                <a:latin typeface="Times New Roman" panose="02020603050405020304" pitchFamily="18" charset="0"/>
              </a:rPr>
              <a:t>s</a:t>
            </a:r>
            <a:r>
              <a:rPr lang="en-US" altLang="zh-CN" sz="3600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600" b="1">
                <a:latin typeface="Times New Roman" panose="02020603050405020304" pitchFamily="18" charset="0"/>
              </a:rPr>
              <a:t>,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3600" b="1">
                <a:latin typeface="Times New Roman" panose="02020603050405020304" pitchFamily="18" charset="0"/>
              </a:rPr>
              <a:t>则称矩阵 </a:t>
            </a:r>
            <a:r>
              <a:rPr lang="en-US" altLang="zh-CN" sz="3600" b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600" b="1" baseline="-30000">
                <a:solidFill>
                  <a:srgbClr val="000000"/>
                </a:solidFill>
                <a:latin typeface="Times New Roman" panose="02020603050405020304" pitchFamily="18" charset="0"/>
              </a:rPr>
              <a:t>1 </a:t>
            </a:r>
            <a:r>
              <a:rPr lang="en-US" altLang="zh-CN" sz="3600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3600" b="1">
                <a:latin typeface="Times New Roman" panose="02020603050405020304" pitchFamily="18" charset="0"/>
                <a:sym typeface="Euclid Math One" pitchFamily="18" charset="2"/>
              </a:rPr>
              <a:t> </a:t>
            </a:r>
            <a:r>
              <a:rPr lang="en-US" altLang="zh-CN" sz="3600" b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600" b="1" baseline="-30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600" b="1">
                <a:latin typeface="Times New Roman" panose="02020603050405020304" pitchFamily="18" charset="0"/>
                <a:sym typeface="Symbol" panose="05050102010706020507" pitchFamily="18" charset="2"/>
              </a:rPr>
              <a:t> , … ,</a:t>
            </a:r>
            <a:r>
              <a:rPr lang="en-US" altLang="zh-CN" sz="3600" b="1">
                <a:latin typeface="Times New Roman" panose="02020603050405020304" pitchFamily="18" charset="0"/>
                <a:sym typeface="Euclid Math One" pitchFamily="18" charset="2"/>
              </a:rPr>
              <a:t> </a:t>
            </a:r>
            <a:r>
              <a:rPr lang="en-US" altLang="zh-CN" sz="3600" b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600" b="1" baseline="-30000">
                <a:solidFill>
                  <a:srgbClr val="000000"/>
                </a:solidFill>
                <a:latin typeface="Times New Roman" panose="02020603050405020304" pitchFamily="18" charset="0"/>
              </a:rPr>
              <a:t>s </a:t>
            </a:r>
            <a:r>
              <a:rPr lang="en-US" altLang="zh-CN" sz="3600" b="1">
                <a:latin typeface="Times New Roman" panose="02020603050405020304" pitchFamily="18" charset="0"/>
              </a:rPr>
              <a:t> </a:t>
            </a:r>
            <a:r>
              <a:rPr lang="zh-CN" altLang="en-US" sz="3600" b="1">
                <a:latin typeface="Times New Roman" panose="02020603050405020304" pitchFamily="18" charset="0"/>
              </a:rPr>
              <a:t>线性表出 </a:t>
            </a:r>
            <a:r>
              <a:rPr lang="en-US" altLang="zh-CN" sz="3600" b="1">
                <a:latin typeface="Times New Roman" panose="02020603050405020304" pitchFamily="18" charset="0"/>
              </a:rPr>
              <a:t>A .</a:t>
            </a:r>
          </a:p>
        </p:txBody>
      </p:sp>
      <p:pic>
        <p:nvPicPr>
          <p:cNvPr id="103427" name="Picture 3" descr="2">
            <a:extLst>
              <a:ext uri="{FF2B5EF4-FFF2-40B4-BE49-F238E27FC236}">
                <a16:creationId xmlns:a16="http://schemas.microsoft.com/office/drawing/2014/main" id="{267B1331-7516-4DE5-A379-336A26E39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28" name="Rectangle 4">
            <a:extLst>
              <a:ext uri="{FF2B5EF4-FFF2-40B4-BE49-F238E27FC236}">
                <a16:creationId xmlns:a16="http://schemas.microsoft.com/office/drawing/2014/main" id="{097CD800-F620-4A9B-8847-AD3499B0DB6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92313" y="188914"/>
            <a:ext cx="8229600" cy="865187"/>
          </a:xfrm>
          <a:noFill/>
        </p:spPr>
        <p:txBody>
          <a:bodyPr/>
          <a:lstStyle/>
          <a:p>
            <a:pPr eaLnBrk="1" hangingPunct="1"/>
            <a:r>
              <a:rPr lang="zh-CN" altLang="en-US" b="1">
                <a:solidFill>
                  <a:schemeClr val="bg1"/>
                </a:solidFill>
              </a:rPr>
              <a:t>线性表出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1">
            <a:extLst>
              <a:ext uri="{FF2B5EF4-FFF2-40B4-BE49-F238E27FC236}">
                <a16:creationId xmlns:a16="http://schemas.microsoft.com/office/drawing/2014/main" id="{DBD0EF81-96AA-4315-9604-F0F405D417D3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0" y="2565401"/>
            <a:ext cx="9144000" cy="122396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/>
          <a:lstStyle/>
          <a:p>
            <a:pPr>
              <a:defRPr/>
            </a:pPr>
            <a:r>
              <a:rPr lang="zh-CN" altLang="en-US" sz="3600" kern="0" dirty="0">
                <a:latin typeface="+mj-lt"/>
                <a:ea typeface="+mj-ea"/>
                <a:cs typeface="+mj-cs"/>
              </a:rPr>
              <a:t>求线性表出的系数 即是</a:t>
            </a:r>
            <a:endParaRPr lang="en-US" altLang="zh-CN" sz="3600" kern="0" dirty="0">
              <a:latin typeface="+mj-lt"/>
              <a:ea typeface="+mj-ea"/>
              <a:cs typeface="+mj-cs"/>
            </a:endParaRPr>
          </a:p>
          <a:p>
            <a:pPr>
              <a:defRPr/>
            </a:pPr>
            <a:r>
              <a:rPr lang="zh-CN" altLang="en-US" sz="3600" kern="0" dirty="0">
                <a:latin typeface="+mj-lt"/>
                <a:ea typeface="+mj-ea"/>
                <a:cs typeface="+mj-cs"/>
              </a:rPr>
              <a:t>求线性方程组的解</a:t>
            </a:r>
          </a:p>
        </p:txBody>
      </p:sp>
      <p:sp>
        <p:nvSpPr>
          <p:cNvPr id="31749" name="AutoShape 17">
            <a:extLst>
              <a:ext uri="{FF2B5EF4-FFF2-40B4-BE49-F238E27FC236}">
                <a16:creationId xmlns:a16="http://schemas.microsoft.com/office/drawing/2014/main" id="{F883133E-F472-4D9F-81E1-038B17191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3564" y="1052514"/>
            <a:ext cx="719137" cy="485775"/>
          </a:xfrm>
          <a:prstGeom prst="rightArrow">
            <a:avLst>
              <a:gd name="adj1" fmla="val 50000"/>
              <a:gd name="adj2" fmla="val 25893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50" name="AutoShape 9">
            <a:extLst>
              <a:ext uri="{FF2B5EF4-FFF2-40B4-BE49-F238E27FC236}">
                <a16:creationId xmlns:a16="http://schemas.microsoft.com/office/drawing/2014/main" id="{0D35736E-03BA-4D0F-887C-96EE92CB3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5" y="1"/>
            <a:ext cx="793750" cy="2492375"/>
          </a:xfrm>
          <a:prstGeom prst="roundRect">
            <a:avLst>
              <a:gd name="adj" fmla="val 16667"/>
            </a:avLst>
          </a:prstGeom>
          <a:solidFill>
            <a:srgbClr val="0000FF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51" name="AutoShape 10">
            <a:extLst>
              <a:ext uri="{FF2B5EF4-FFF2-40B4-BE49-F238E27FC236}">
                <a16:creationId xmlns:a16="http://schemas.microsoft.com/office/drawing/2014/main" id="{FB90615F-77EB-40C2-A5BE-43EF9A779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888" y="1"/>
            <a:ext cx="793750" cy="2492375"/>
          </a:xfrm>
          <a:prstGeom prst="roundRect">
            <a:avLst>
              <a:gd name="adj" fmla="val 16667"/>
            </a:avLst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52" name="AutoShape 10">
            <a:extLst>
              <a:ext uri="{FF2B5EF4-FFF2-40B4-BE49-F238E27FC236}">
                <a16:creationId xmlns:a16="http://schemas.microsoft.com/office/drawing/2014/main" id="{89151D2B-127F-4FAE-8293-5DA17FEE8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4338" y="1"/>
            <a:ext cx="792162" cy="2492375"/>
          </a:xfrm>
          <a:prstGeom prst="roundRect">
            <a:avLst>
              <a:gd name="adj" fmla="val 16667"/>
            </a:avLst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53" name="AutoShape 10">
            <a:extLst>
              <a:ext uri="{FF2B5EF4-FFF2-40B4-BE49-F238E27FC236}">
                <a16:creationId xmlns:a16="http://schemas.microsoft.com/office/drawing/2014/main" id="{12DAFD53-7787-4D07-9421-16B66FC30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201" y="1"/>
            <a:ext cx="792163" cy="2492375"/>
          </a:xfrm>
          <a:prstGeom prst="roundRect">
            <a:avLst>
              <a:gd name="adj" fmla="val 16667"/>
            </a:avLst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54" name="AutoShape 10">
            <a:extLst>
              <a:ext uri="{FF2B5EF4-FFF2-40B4-BE49-F238E27FC236}">
                <a16:creationId xmlns:a16="http://schemas.microsoft.com/office/drawing/2014/main" id="{5FC74D68-BFEC-4E14-88FC-6C89E942C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1"/>
            <a:ext cx="792163" cy="2492375"/>
          </a:xfrm>
          <a:prstGeom prst="roundRect">
            <a:avLst>
              <a:gd name="adj" fmla="val 16667"/>
            </a:avLst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1746" name="Object 14">
            <a:extLst>
              <a:ext uri="{FF2B5EF4-FFF2-40B4-BE49-F238E27FC236}">
                <a16:creationId xmlns:a16="http://schemas.microsoft.com/office/drawing/2014/main" id="{E1674983-01E9-4440-A7BD-A8E31F1A04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0014" y="0"/>
          <a:ext cx="7462837" cy="252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公式" r:id="rId3" imgW="2412720" imgH="914400" progId="Equation.3">
                  <p:embed/>
                </p:oleObj>
              </mc:Choice>
              <mc:Fallback>
                <p:oleObj name="公式" r:id="rId3" imgW="2412720" imgH="914400" progId="Equation.3">
                  <p:embed/>
                  <p:pic>
                    <p:nvPicPr>
                      <p:cNvPr id="31746" name="Object 14">
                        <a:extLst>
                          <a:ext uri="{FF2B5EF4-FFF2-40B4-BE49-F238E27FC236}">
                            <a16:creationId xmlns:a16="http://schemas.microsoft.com/office/drawing/2014/main" id="{E1674983-01E9-4440-A7BD-A8E31F1A04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4" y="0"/>
                        <a:ext cx="7462837" cy="252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AutoShape 10">
            <a:extLst>
              <a:ext uri="{FF2B5EF4-FFF2-40B4-BE49-F238E27FC236}">
                <a16:creationId xmlns:a16="http://schemas.microsoft.com/office/drawing/2014/main" id="{6B99D411-AB84-45EB-8C14-38208EA81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114" y="4005263"/>
            <a:ext cx="720725" cy="2519362"/>
          </a:xfrm>
          <a:prstGeom prst="roundRect">
            <a:avLst>
              <a:gd name="adj" fmla="val 16667"/>
            </a:avLst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" name="AutoShape 10">
            <a:extLst>
              <a:ext uri="{FF2B5EF4-FFF2-40B4-BE49-F238E27FC236}">
                <a16:creationId xmlns:a16="http://schemas.microsoft.com/office/drawing/2014/main" id="{113BD909-1BD7-4CA2-BE70-DBFCEDE78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4339" y="4005263"/>
            <a:ext cx="720725" cy="2519362"/>
          </a:xfrm>
          <a:prstGeom prst="roundRect">
            <a:avLst>
              <a:gd name="adj" fmla="val 16667"/>
            </a:avLst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" name="AutoShape 10">
            <a:extLst>
              <a:ext uri="{FF2B5EF4-FFF2-40B4-BE49-F238E27FC236}">
                <a16:creationId xmlns:a16="http://schemas.microsoft.com/office/drawing/2014/main" id="{82687C2D-2516-4A01-AD16-E72B04A51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4564" y="4005263"/>
            <a:ext cx="720725" cy="2519362"/>
          </a:xfrm>
          <a:prstGeom prst="roundRect">
            <a:avLst>
              <a:gd name="adj" fmla="val 16667"/>
            </a:avLst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" name="AutoShape 10">
            <a:extLst>
              <a:ext uri="{FF2B5EF4-FFF2-40B4-BE49-F238E27FC236}">
                <a16:creationId xmlns:a16="http://schemas.microsoft.com/office/drawing/2014/main" id="{F7660D33-2378-43CE-9F69-17BFD6554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4789" y="4005263"/>
            <a:ext cx="720725" cy="2519362"/>
          </a:xfrm>
          <a:prstGeom prst="roundRect">
            <a:avLst>
              <a:gd name="adj" fmla="val 16667"/>
            </a:avLst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2" name="AutoShape 9">
            <a:extLst>
              <a:ext uri="{FF2B5EF4-FFF2-40B4-BE49-F238E27FC236}">
                <a16:creationId xmlns:a16="http://schemas.microsoft.com/office/drawing/2014/main" id="{9E58082C-1DBA-409A-99D0-FAD2C1DD9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9114" y="4076701"/>
            <a:ext cx="720725" cy="2474913"/>
          </a:xfrm>
          <a:prstGeom prst="roundRect">
            <a:avLst>
              <a:gd name="adj" fmla="val 16667"/>
            </a:avLst>
          </a:prstGeom>
          <a:solidFill>
            <a:srgbClr val="0000FF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1770" name="Object 26">
            <a:extLst>
              <a:ext uri="{FF2B5EF4-FFF2-40B4-BE49-F238E27FC236}">
                <a16:creationId xmlns:a16="http://schemas.microsoft.com/office/drawing/2014/main" id="{7AF81CEE-A0CD-4EFF-902E-C0057AB1F3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47851" y="4005263"/>
          <a:ext cx="8443913" cy="252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公式" r:id="rId5" imgW="2730240" imgH="914400" progId="Equation.3">
                  <p:embed/>
                </p:oleObj>
              </mc:Choice>
              <mc:Fallback>
                <p:oleObj name="公式" r:id="rId5" imgW="2730240" imgH="914400" progId="Equation.3">
                  <p:embed/>
                  <p:pic>
                    <p:nvPicPr>
                      <p:cNvPr id="31770" name="Object 26">
                        <a:extLst>
                          <a:ext uri="{FF2B5EF4-FFF2-40B4-BE49-F238E27FC236}">
                            <a16:creationId xmlns:a16="http://schemas.microsoft.com/office/drawing/2014/main" id="{7AF81CEE-A0CD-4EFF-902E-C0057AB1F3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1" y="4005263"/>
                        <a:ext cx="8443913" cy="252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7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1">
            <a:extLst>
              <a:ext uri="{FF2B5EF4-FFF2-40B4-BE49-F238E27FC236}">
                <a16:creationId xmlns:a16="http://schemas.microsoft.com/office/drawing/2014/main" id="{77202BE8-C2E2-45CA-9B42-C7328D417DE2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0" y="2565401"/>
            <a:ext cx="9144000" cy="122396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/>
          <a:lstStyle/>
          <a:p>
            <a:pPr>
              <a:defRPr/>
            </a:pPr>
            <a:r>
              <a:rPr lang="zh-CN" altLang="en-US" sz="3600" kern="0" dirty="0">
                <a:latin typeface="+mj-lt"/>
                <a:ea typeface="+mj-ea"/>
                <a:cs typeface="+mj-cs"/>
              </a:rPr>
              <a:t>求线性表出的系数 即是</a:t>
            </a:r>
            <a:endParaRPr lang="en-US" altLang="zh-CN" sz="3600" kern="0" dirty="0">
              <a:latin typeface="+mj-lt"/>
              <a:ea typeface="+mj-ea"/>
              <a:cs typeface="+mj-cs"/>
            </a:endParaRPr>
          </a:p>
          <a:p>
            <a:pPr>
              <a:defRPr/>
            </a:pPr>
            <a:r>
              <a:rPr lang="zh-CN" altLang="en-US" sz="3600" kern="0" dirty="0">
                <a:latin typeface="+mj-lt"/>
                <a:ea typeface="+mj-ea"/>
                <a:cs typeface="+mj-cs"/>
              </a:rPr>
              <a:t>求线性方程组的解</a:t>
            </a:r>
          </a:p>
        </p:txBody>
      </p:sp>
      <p:sp>
        <p:nvSpPr>
          <p:cNvPr id="32772" name="AutoShape 17">
            <a:extLst>
              <a:ext uri="{FF2B5EF4-FFF2-40B4-BE49-F238E27FC236}">
                <a16:creationId xmlns:a16="http://schemas.microsoft.com/office/drawing/2014/main" id="{F883A6C6-C0B1-41F3-83FD-573F55249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3564" y="1052514"/>
            <a:ext cx="719137" cy="485775"/>
          </a:xfrm>
          <a:prstGeom prst="rightArrow">
            <a:avLst>
              <a:gd name="adj1" fmla="val 50000"/>
              <a:gd name="adj2" fmla="val 25893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73" name="AutoShape 9">
            <a:extLst>
              <a:ext uri="{FF2B5EF4-FFF2-40B4-BE49-F238E27FC236}">
                <a16:creationId xmlns:a16="http://schemas.microsoft.com/office/drawing/2014/main" id="{BC1199BE-903A-4599-8AA6-1BA5BCA7D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5" y="1"/>
            <a:ext cx="793750" cy="2492375"/>
          </a:xfrm>
          <a:prstGeom prst="roundRect">
            <a:avLst>
              <a:gd name="adj" fmla="val 16667"/>
            </a:avLst>
          </a:prstGeom>
          <a:solidFill>
            <a:srgbClr val="0000FF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74" name="AutoShape 10">
            <a:extLst>
              <a:ext uri="{FF2B5EF4-FFF2-40B4-BE49-F238E27FC236}">
                <a16:creationId xmlns:a16="http://schemas.microsoft.com/office/drawing/2014/main" id="{5388A5A6-1EE8-40EF-BEB4-3F086D62F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888" y="1"/>
            <a:ext cx="793750" cy="2492375"/>
          </a:xfrm>
          <a:prstGeom prst="roundRect">
            <a:avLst>
              <a:gd name="adj" fmla="val 16667"/>
            </a:avLst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75" name="AutoShape 10">
            <a:extLst>
              <a:ext uri="{FF2B5EF4-FFF2-40B4-BE49-F238E27FC236}">
                <a16:creationId xmlns:a16="http://schemas.microsoft.com/office/drawing/2014/main" id="{EAD36F63-17A7-46AE-970F-71278722A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4338" y="1"/>
            <a:ext cx="792162" cy="2492375"/>
          </a:xfrm>
          <a:prstGeom prst="roundRect">
            <a:avLst>
              <a:gd name="adj" fmla="val 16667"/>
            </a:avLst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76" name="AutoShape 10">
            <a:extLst>
              <a:ext uri="{FF2B5EF4-FFF2-40B4-BE49-F238E27FC236}">
                <a16:creationId xmlns:a16="http://schemas.microsoft.com/office/drawing/2014/main" id="{B6F79A01-E590-4D6C-BF8F-1BDBFFF8E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201" y="1"/>
            <a:ext cx="792163" cy="2492375"/>
          </a:xfrm>
          <a:prstGeom prst="roundRect">
            <a:avLst>
              <a:gd name="adj" fmla="val 16667"/>
            </a:avLst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77" name="AutoShape 10">
            <a:extLst>
              <a:ext uri="{FF2B5EF4-FFF2-40B4-BE49-F238E27FC236}">
                <a16:creationId xmlns:a16="http://schemas.microsoft.com/office/drawing/2014/main" id="{535322F7-6B6E-4C9E-B71A-BD4DE1E75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1"/>
            <a:ext cx="792163" cy="2492375"/>
          </a:xfrm>
          <a:prstGeom prst="roundRect">
            <a:avLst>
              <a:gd name="adj" fmla="val 16667"/>
            </a:avLst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2770" name="Object 14">
            <a:extLst>
              <a:ext uri="{FF2B5EF4-FFF2-40B4-BE49-F238E27FC236}">
                <a16:creationId xmlns:a16="http://schemas.microsoft.com/office/drawing/2014/main" id="{B9D61EC4-262B-4214-A8EC-A705A850B7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0014" y="0"/>
          <a:ext cx="7462837" cy="252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公式" r:id="rId3" imgW="2412720" imgH="914400" progId="Equation.3">
                  <p:embed/>
                </p:oleObj>
              </mc:Choice>
              <mc:Fallback>
                <p:oleObj name="公式" r:id="rId3" imgW="2412720" imgH="914400" progId="Equation.3">
                  <p:embed/>
                  <p:pic>
                    <p:nvPicPr>
                      <p:cNvPr id="32770" name="Object 14">
                        <a:extLst>
                          <a:ext uri="{FF2B5EF4-FFF2-40B4-BE49-F238E27FC236}">
                            <a16:creationId xmlns:a16="http://schemas.microsoft.com/office/drawing/2014/main" id="{B9D61EC4-262B-4214-A8EC-A705A850B7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4" y="0"/>
                        <a:ext cx="7462837" cy="252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AutoShape 9">
            <a:extLst>
              <a:ext uri="{FF2B5EF4-FFF2-40B4-BE49-F238E27FC236}">
                <a16:creationId xmlns:a16="http://schemas.microsoft.com/office/drawing/2014/main" id="{9C685DDE-62D7-44E5-99AC-1FED50983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9" y="4005264"/>
            <a:ext cx="720725" cy="2617787"/>
          </a:xfrm>
          <a:prstGeom prst="roundRect">
            <a:avLst>
              <a:gd name="adj" fmla="val 16667"/>
            </a:avLst>
          </a:prstGeom>
          <a:solidFill>
            <a:srgbClr val="0000FF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312DB6D2-81F5-48D1-BED1-D48D4AD09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3716338"/>
            <a:ext cx="8229600" cy="314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20000"/>
              </a:spcBef>
            </a:pPr>
            <a:r>
              <a:rPr kumimoji="0" lang="en-US" altLang="zh-CN" i="1">
                <a:latin typeface="Times New Roman" panose="02020603050405020304" pitchFamily="18" charset="0"/>
              </a:rPr>
              <a:t>           </a:t>
            </a:r>
            <a:r>
              <a:rPr kumimoji="0" lang="en-US" altLang="zh-CN" sz="2800" i="1">
                <a:latin typeface="Times New Roman" panose="02020603050405020304" pitchFamily="18" charset="0"/>
              </a:rPr>
              <a:t>x</a:t>
            </a:r>
            <a:r>
              <a:rPr kumimoji="0" lang="en-US" altLang="zh-CN" sz="2800" baseline="-30000">
                <a:latin typeface="Times New Roman" panose="02020603050405020304" pitchFamily="18" charset="0"/>
              </a:rPr>
              <a:t>1</a:t>
            </a:r>
            <a:r>
              <a:rPr kumimoji="0" lang="en-US" altLang="zh-CN" sz="2800">
                <a:latin typeface="Arial" panose="020B0604020202020204" pitchFamily="34" charset="0"/>
              </a:rPr>
              <a:t> </a:t>
            </a:r>
            <a:r>
              <a:rPr kumimoji="0" lang="en-US" altLang="zh-CN" sz="2800" i="1">
                <a:latin typeface="Times New Roman" panose="02020603050405020304" pitchFamily="18" charset="0"/>
              </a:rPr>
              <a:t>+  </a:t>
            </a:r>
            <a:r>
              <a:rPr kumimoji="0" lang="en-US" altLang="zh-CN" sz="2800">
                <a:latin typeface="Arial" panose="020B0604020202020204" pitchFamily="34" charset="0"/>
              </a:rPr>
              <a:t>     </a:t>
            </a:r>
            <a:r>
              <a:rPr kumimoji="0" lang="en-US" altLang="zh-CN" sz="2800" i="1">
                <a:latin typeface="Times New Roman" panose="02020603050405020304" pitchFamily="18" charset="0"/>
              </a:rPr>
              <a:t>x</a:t>
            </a:r>
            <a:r>
              <a:rPr kumimoji="0" lang="en-US" altLang="zh-CN" sz="2800" baseline="-30000">
                <a:latin typeface="Times New Roman" panose="02020603050405020304" pitchFamily="18" charset="0"/>
              </a:rPr>
              <a:t>2</a:t>
            </a:r>
            <a:r>
              <a:rPr kumimoji="0" lang="en-US" altLang="zh-CN" sz="2800">
                <a:latin typeface="Arial" panose="020B0604020202020204" pitchFamily="34" charset="0"/>
              </a:rPr>
              <a:t>  </a:t>
            </a:r>
            <a:r>
              <a:rPr kumimoji="0" lang="en-US" altLang="zh-CN" sz="2800" i="1">
                <a:latin typeface="Times New Roman" panose="02020603050405020304" pitchFamily="18" charset="0"/>
              </a:rPr>
              <a:t>+</a:t>
            </a:r>
            <a:r>
              <a:rPr kumimoji="0" lang="en-US" altLang="zh-CN" sz="2800">
                <a:latin typeface="Arial" panose="020B0604020202020204" pitchFamily="34" charset="0"/>
              </a:rPr>
              <a:t>       </a:t>
            </a:r>
            <a:r>
              <a:rPr kumimoji="0" lang="en-US" altLang="zh-CN" sz="2800" i="1">
                <a:latin typeface="Times New Roman" panose="02020603050405020304" pitchFamily="18" charset="0"/>
              </a:rPr>
              <a:t>x</a:t>
            </a:r>
            <a:r>
              <a:rPr kumimoji="0" lang="en-US" altLang="zh-CN" sz="2800" baseline="-30000">
                <a:latin typeface="Times New Roman" panose="02020603050405020304" pitchFamily="18" charset="0"/>
              </a:rPr>
              <a:t>3</a:t>
            </a:r>
            <a:r>
              <a:rPr kumimoji="0" lang="en-US" altLang="zh-CN" sz="2800">
                <a:latin typeface="Arial" panose="020B0604020202020204" pitchFamily="34" charset="0"/>
              </a:rPr>
              <a:t>  </a:t>
            </a:r>
            <a:r>
              <a:rPr kumimoji="0" lang="en-US" altLang="zh-CN" sz="2800" i="1">
                <a:latin typeface="Times New Roman" panose="02020603050405020304" pitchFamily="18" charset="0"/>
              </a:rPr>
              <a:t>+  </a:t>
            </a:r>
            <a:r>
              <a:rPr kumimoji="0" lang="en-US" altLang="zh-CN" sz="2800">
                <a:latin typeface="Arial" panose="020B0604020202020204" pitchFamily="34" charset="0"/>
              </a:rPr>
              <a:t>     </a:t>
            </a:r>
            <a:r>
              <a:rPr kumimoji="0" lang="en-US" altLang="zh-CN" sz="2800" i="1">
                <a:latin typeface="Times New Roman" panose="02020603050405020304" pitchFamily="18" charset="0"/>
              </a:rPr>
              <a:t>x</a:t>
            </a:r>
            <a:r>
              <a:rPr kumimoji="0" lang="en-US" altLang="zh-CN" sz="2800" baseline="-30000">
                <a:latin typeface="Times New Roman" panose="02020603050405020304" pitchFamily="18" charset="0"/>
              </a:rPr>
              <a:t>4</a:t>
            </a:r>
            <a:r>
              <a:rPr kumimoji="0" lang="en-US" altLang="zh-CN" sz="2800" i="1" baseline="-30000">
                <a:latin typeface="Times New Roman" panose="02020603050405020304" pitchFamily="18" charset="0"/>
              </a:rPr>
              <a:t>        </a:t>
            </a:r>
            <a:r>
              <a:rPr kumimoji="0" lang="en-US" altLang="zh-CN" sz="2800" i="1">
                <a:latin typeface="Times New Roman" panose="02020603050405020304" pitchFamily="18" charset="0"/>
              </a:rPr>
              <a:t>=      </a:t>
            </a:r>
            <a:r>
              <a:rPr kumimoji="0" lang="en-US" altLang="zh-CN" sz="2800">
                <a:latin typeface="Arial" panose="020B0604020202020204" pitchFamily="34" charset="0"/>
              </a:rPr>
              <a:t>1</a:t>
            </a:r>
          </a:p>
          <a:p>
            <a:pPr algn="l" eaLnBrk="1" hangingPunct="1">
              <a:lnSpc>
                <a:spcPct val="150000"/>
              </a:lnSpc>
              <a:spcBef>
                <a:spcPct val="20000"/>
              </a:spcBef>
            </a:pPr>
            <a:r>
              <a:rPr kumimoji="0" lang="en-US" altLang="zh-CN" sz="2800">
                <a:latin typeface="Arial" panose="020B0604020202020204" pitchFamily="34" charset="0"/>
              </a:rPr>
              <a:t>        8 </a:t>
            </a:r>
            <a:r>
              <a:rPr kumimoji="0" lang="en-US" altLang="zh-CN" sz="2800" i="1">
                <a:latin typeface="Times New Roman" panose="02020603050405020304" pitchFamily="18" charset="0"/>
              </a:rPr>
              <a:t>x</a:t>
            </a:r>
            <a:r>
              <a:rPr kumimoji="0" lang="en-US" altLang="zh-CN" sz="2800" baseline="-30000">
                <a:latin typeface="Times New Roman" panose="02020603050405020304" pitchFamily="18" charset="0"/>
              </a:rPr>
              <a:t>1</a:t>
            </a:r>
            <a:r>
              <a:rPr kumimoji="0" lang="en-US" altLang="zh-CN" sz="2800">
                <a:latin typeface="Arial" panose="020B0604020202020204" pitchFamily="34" charset="0"/>
              </a:rPr>
              <a:t> </a:t>
            </a:r>
            <a:r>
              <a:rPr kumimoji="0" lang="en-US" altLang="zh-CN" sz="2800" i="1">
                <a:latin typeface="Times New Roman" panose="02020603050405020304" pitchFamily="18" charset="0"/>
              </a:rPr>
              <a:t>+   </a:t>
            </a:r>
            <a:r>
              <a:rPr kumimoji="0" lang="en-US" altLang="zh-CN" sz="2800">
                <a:latin typeface="Arial" panose="020B0604020202020204" pitchFamily="34" charset="0"/>
              </a:rPr>
              <a:t> 6 </a:t>
            </a:r>
            <a:r>
              <a:rPr kumimoji="0" lang="en-US" altLang="zh-CN" sz="2800" i="1">
                <a:latin typeface="Times New Roman" panose="02020603050405020304" pitchFamily="18" charset="0"/>
              </a:rPr>
              <a:t>x</a:t>
            </a:r>
            <a:r>
              <a:rPr kumimoji="0" lang="en-US" altLang="zh-CN" sz="2800" baseline="-30000">
                <a:latin typeface="Times New Roman" panose="02020603050405020304" pitchFamily="18" charset="0"/>
              </a:rPr>
              <a:t>2</a:t>
            </a:r>
            <a:r>
              <a:rPr kumimoji="0" lang="en-US" altLang="zh-CN" sz="2800">
                <a:latin typeface="Arial" panose="020B0604020202020204" pitchFamily="34" charset="0"/>
              </a:rPr>
              <a:t>  </a:t>
            </a:r>
            <a:r>
              <a:rPr kumimoji="0" lang="en-US" altLang="zh-CN" sz="2800" i="1">
                <a:latin typeface="Times New Roman" panose="02020603050405020304" pitchFamily="18" charset="0"/>
              </a:rPr>
              <a:t>+</a:t>
            </a:r>
            <a:r>
              <a:rPr kumimoji="0" lang="en-US" altLang="zh-CN" sz="2800">
                <a:latin typeface="Arial" panose="020B0604020202020204" pitchFamily="34" charset="0"/>
              </a:rPr>
              <a:t>    3 </a:t>
            </a:r>
            <a:r>
              <a:rPr kumimoji="0" lang="en-US" altLang="zh-CN" sz="2800" i="1">
                <a:latin typeface="Times New Roman" panose="02020603050405020304" pitchFamily="18" charset="0"/>
              </a:rPr>
              <a:t>x</a:t>
            </a:r>
            <a:r>
              <a:rPr kumimoji="0" lang="en-US" altLang="zh-CN" sz="2800" baseline="-30000">
                <a:latin typeface="Times New Roman" panose="02020603050405020304" pitchFamily="18" charset="0"/>
              </a:rPr>
              <a:t>3</a:t>
            </a:r>
            <a:r>
              <a:rPr kumimoji="0" lang="en-US" altLang="zh-CN" sz="2800">
                <a:latin typeface="Arial" panose="020B0604020202020204" pitchFamily="34" charset="0"/>
              </a:rPr>
              <a:t>  </a:t>
            </a:r>
            <a:r>
              <a:rPr kumimoji="0" lang="en-US" altLang="zh-CN" sz="2800" i="1">
                <a:latin typeface="Times New Roman" panose="02020603050405020304" pitchFamily="18" charset="0"/>
              </a:rPr>
              <a:t>+   </a:t>
            </a:r>
            <a:r>
              <a:rPr kumimoji="0" lang="en-US" altLang="zh-CN" sz="2800">
                <a:latin typeface="Arial" panose="020B0604020202020204" pitchFamily="34" charset="0"/>
              </a:rPr>
              <a:t> 2  </a:t>
            </a:r>
            <a:r>
              <a:rPr kumimoji="0" lang="en-US" altLang="zh-CN" sz="2800" i="1">
                <a:latin typeface="Times New Roman" panose="02020603050405020304" pitchFamily="18" charset="0"/>
              </a:rPr>
              <a:t>x</a:t>
            </a:r>
            <a:r>
              <a:rPr kumimoji="0" lang="en-US" altLang="zh-CN" sz="2800" baseline="-30000">
                <a:latin typeface="Times New Roman" panose="02020603050405020304" pitchFamily="18" charset="0"/>
              </a:rPr>
              <a:t>4</a:t>
            </a:r>
            <a:r>
              <a:rPr kumimoji="0" lang="en-US" altLang="zh-CN" sz="2800" i="1" baseline="-30000">
                <a:latin typeface="Times New Roman" panose="02020603050405020304" pitchFamily="18" charset="0"/>
              </a:rPr>
              <a:t>        </a:t>
            </a:r>
            <a:r>
              <a:rPr kumimoji="0" lang="en-US" altLang="zh-CN" sz="2800" i="1">
                <a:latin typeface="Times New Roman" panose="02020603050405020304" pitchFamily="18" charset="0"/>
              </a:rPr>
              <a:t>=      </a:t>
            </a:r>
            <a:r>
              <a:rPr kumimoji="0" lang="en-US" altLang="zh-CN" sz="2800">
                <a:latin typeface="Arial" panose="020B0604020202020204" pitchFamily="34" charset="0"/>
                <a:sym typeface="Symbol" panose="05050102010706020507" pitchFamily="18" charset="2"/>
              </a:rPr>
              <a:t>5</a:t>
            </a:r>
            <a:endParaRPr kumimoji="0" lang="en-US" altLang="zh-CN" sz="2800">
              <a:latin typeface="Arial" panose="020B0604020202020204" pitchFamily="34" charset="0"/>
            </a:endParaRPr>
          </a:p>
          <a:p>
            <a:pPr algn="l" eaLnBrk="1" hangingPunct="1">
              <a:lnSpc>
                <a:spcPct val="150000"/>
              </a:lnSpc>
              <a:spcBef>
                <a:spcPct val="20000"/>
              </a:spcBef>
            </a:pPr>
            <a:r>
              <a:rPr kumimoji="0" lang="en-US" altLang="zh-CN" sz="2800">
                <a:latin typeface="Arial" panose="020B0604020202020204" pitchFamily="34" charset="0"/>
              </a:rPr>
              <a:t>        5 </a:t>
            </a:r>
            <a:r>
              <a:rPr kumimoji="0" lang="en-US" altLang="zh-CN" sz="2800" i="1">
                <a:latin typeface="Times New Roman" panose="02020603050405020304" pitchFamily="18" charset="0"/>
              </a:rPr>
              <a:t>x</a:t>
            </a:r>
            <a:r>
              <a:rPr kumimoji="0" lang="en-US" altLang="zh-CN" sz="2800" baseline="-30000">
                <a:latin typeface="Times New Roman" panose="02020603050405020304" pitchFamily="18" charset="0"/>
              </a:rPr>
              <a:t>1</a:t>
            </a:r>
            <a:r>
              <a:rPr kumimoji="0" lang="en-US" altLang="zh-CN" sz="2800">
                <a:latin typeface="Arial" panose="020B0604020202020204" pitchFamily="34" charset="0"/>
              </a:rPr>
              <a:t> </a:t>
            </a:r>
            <a:r>
              <a:rPr kumimoji="0" lang="en-US" altLang="zh-CN" sz="2800" i="1">
                <a:latin typeface="Times New Roman" panose="02020603050405020304" pitchFamily="18" charset="0"/>
              </a:rPr>
              <a:t>+</a:t>
            </a:r>
            <a:r>
              <a:rPr kumimoji="0" lang="en-US" altLang="zh-CN" sz="2800">
                <a:latin typeface="Arial" panose="020B0604020202020204" pitchFamily="34" charset="0"/>
              </a:rPr>
              <a:t>  25 </a:t>
            </a:r>
            <a:r>
              <a:rPr kumimoji="0" lang="en-US" altLang="zh-CN" sz="2800" i="1">
                <a:latin typeface="Times New Roman" panose="02020603050405020304" pitchFamily="18" charset="0"/>
              </a:rPr>
              <a:t>x</a:t>
            </a:r>
            <a:r>
              <a:rPr kumimoji="0" lang="en-US" altLang="zh-CN" sz="2800" baseline="-30000">
                <a:latin typeface="Times New Roman" panose="02020603050405020304" pitchFamily="18" charset="0"/>
              </a:rPr>
              <a:t>2</a:t>
            </a:r>
            <a:r>
              <a:rPr kumimoji="0" lang="en-US" altLang="zh-CN" sz="2800">
                <a:latin typeface="Arial" panose="020B0604020202020204" pitchFamily="34" charset="0"/>
              </a:rPr>
              <a:t>  </a:t>
            </a:r>
            <a:r>
              <a:rPr kumimoji="0" lang="en-US" altLang="zh-CN" sz="2800" i="1">
                <a:latin typeface="Times New Roman" panose="02020603050405020304" pitchFamily="18" charset="0"/>
              </a:rPr>
              <a:t>+</a:t>
            </a:r>
            <a:r>
              <a:rPr kumimoji="0" lang="en-US" altLang="zh-CN" sz="2800">
                <a:latin typeface="Arial" panose="020B0604020202020204" pitchFamily="34" charset="0"/>
              </a:rPr>
              <a:t>  10 </a:t>
            </a:r>
            <a:r>
              <a:rPr kumimoji="0" lang="en-US" altLang="zh-CN" sz="2800" i="1">
                <a:latin typeface="Times New Roman" panose="02020603050405020304" pitchFamily="18" charset="0"/>
              </a:rPr>
              <a:t>x</a:t>
            </a:r>
            <a:r>
              <a:rPr kumimoji="0" lang="en-US" altLang="zh-CN" sz="2800" baseline="-30000">
                <a:latin typeface="Times New Roman" panose="02020603050405020304" pitchFamily="18" charset="0"/>
              </a:rPr>
              <a:t>3</a:t>
            </a:r>
            <a:r>
              <a:rPr kumimoji="0" lang="en-US" altLang="zh-CN" sz="2800">
                <a:latin typeface="Arial" panose="020B0604020202020204" pitchFamily="34" charset="0"/>
              </a:rPr>
              <a:t>  </a:t>
            </a:r>
            <a:r>
              <a:rPr kumimoji="0" lang="en-US" altLang="zh-CN" sz="2800" i="1">
                <a:latin typeface="Times New Roman" panose="02020603050405020304" pitchFamily="18" charset="0"/>
              </a:rPr>
              <a:t>+</a:t>
            </a:r>
            <a:r>
              <a:rPr kumimoji="0" lang="en-US" altLang="zh-CN" sz="2800">
                <a:latin typeface="Arial" panose="020B0604020202020204" pitchFamily="34" charset="0"/>
              </a:rPr>
              <a:t>  15 </a:t>
            </a:r>
            <a:r>
              <a:rPr kumimoji="0" lang="en-US" altLang="zh-CN" sz="2800" i="1">
                <a:latin typeface="Times New Roman" panose="02020603050405020304" pitchFamily="18" charset="0"/>
              </a:rPr>
              <a:t>x</a:t>
            </a:r>
            <a:r>
              <a:rPr kumimoji="0" lang="en-US" altLang="zh-CN" sz="2800" baseline="-30000">
                <a:latin typeface="Times New Roman" panose="02020603050405020304" pitchFamily="18" charset="0"/>
              </a:rPr>
              <a:t>4</a:t>
            </a:r>
            <a:r>
              <a:rPr kumimoji="0" lang="en-US" altLang="zh-CN" sz="2800" i="1" baseline="-30000">
                <a:latin typeface="Times New Roman" panose="02020603050405020304" pitchFamily="18" charset="0"/>
              </a:rPr>
              <a:t>       </a:t>
            </a:r>
            <a:r>
              <a:rPr kumimoji="0" lang="en-US" altLang="zh-CN" sz="2800" i="1">
                <a:latin typeface="Times New Roman" panose="02020603050405020304" pitchFamily="18" charset="0"/>
              </a:rPr>
              <a:t>=     </a:t>
            </a:r>
            <a:r>
              <a:rPr kumimoji="0" lang="en-US" altLang="zh-CN" sz="2800">
                <a:latin typeface="Arial" panose="020B0604020202020204" pitchFamily="34" charset="0"/>
                <a:sym typeface="Symbol" panose="05050102010706020507" pitchFamily="18" charset="2"/>
              </a:rPr>
              <a:t>12</a:t>
            </a:r>
            <a:endParaRPr kumimoji="0" lang="en-US" altLang="zh-CN" sz="2800">
              <a:latin typeface="Arial" panose="020B0604020202020204" pitchFamily="34" charset="0"/>
            </a:endParaRPr>
          </a:p>
          <a:p>
            <a:pPr algn="l" eaLnBrk="1" hangingPunct="1">
              <a:lnSpc>
                <a:spcPct val="150000"/>
              </a:lnSpc>
              <a:spcBef>
                <a:spcPct val="20000"/>
              </a:spcBef>
            </a:pPr>
            <a:r>
              <a:rPr kumimoji="0" lang="en-US" altLang="zh-CN" sz="2800">
                <a:latin typeface="Arial" panose="020B0604020202020204" pitchFamily="34" charset="0"/>
              </a:rPr>
              <a:t>      15 </a:t>
            </a:r>
            <a:r>
              <a:rPr kumimoji="0" lang="en-US" altLang="zh-CN" sz="2800" i="1">
                <a:latin typeface="Times New Roman" panose="02020603050405020304" pitchFamily="18" charset="0"/>
              </a:rPr>
              <a:t>x</a:t>
            </a:r>
            <a:r>
              <a:rPr kumimoji="0" lang="en-US" altLang="zh-CN" sz="2800" baseline="-30000">
                <a:latin typeface="Times New Roman" panose="02020603050405020304" pitchFamily="18" charset="0"/>
              </a:rPr>
              <a:t>1</a:t>
            </a:r>
            <a:r>
              <a:rPr kumimoji="0" lang="en-US" altLang="zh-CN" sz="2800">
                <a:latin typeface="Arial" panose="020B0604020202020204" pitchFamily="34" charset="0"/>
              </a:rPr>
              <a:t> </a:t>
            </a:r>
            <a:r>
              <a:rPr kumimoji="0" lang="en-US" altLang="zh-CN" sz="2800" i="1">
                <a:latin typeface="Times New Roman" panose="02020603050405020304" pitchFamily="18" charset="0"/>
              </a:rPr>
              <a:t>+</a:t>
            </a:r>
            <a:r>
              <a:rPr kumimoji="0" lang="en-US" altLang="zh-CN" sz="2800">
                <a:latin typeface="Arial" panose="020B0604020202020204" pitchFamily="34" charset="0"/>
              </a:rPr>
              <a:t>    5 </a:t>
            </a:r>
            <a:r>
              <a:rPr kumimoji="0" lang="en-US" altLang="zh-CN" sz="2800" i="1">
                <a:latin typeface="Times New Roman" panose="02020603050405020304" pitchFamily="18" charset="0"/>
              </a:rPr>
              <a:t>x</a:t>
            </a:r>
            <a:r>
              <a:rPr kumimoji="0" lang="en-US" altLang="zh-CN" sz="2800" baseline="-30000">
                <a:latin typeface="Times New Roman" panose="02020603050405020304" pitchFamily="18" charset="0"/>
              </a:rPr>
              <a:t>2</a:t>
            </a:r>
            <a:r>
              <a:rPr kumimoji="0" lang="en-US" altLang="zh-CN" sz="2800">
                <a:latin typeface="Arial" panose="020B0604020202020204" pitchFamily="34" charset="0"/>
              </a:rPr>
              <a:t>  </a:t>
            </a:r>
            <a:r>
              <a:rPr kumimoji="0" lang="en-US" altLang="zh-CN" sz="2800" i="1">
                <a:latin typeface="Times New Roman" panose="02020603050405020304" pitchFamily="18" charset="0"/>
              </a:rPr>
              <a:t>+</a:t>
            </a:r>
            <a:r>
              <a:rPr kumimoji="0" lang="en-US" altLang="zh-CN" sz="2800">
                <a:latin typeface="Arial" panose="020B0604020202020204" pitchFamily="34" charset="0"/>
              </a:rPr>
              <a:t>  20 </a:t>
            </a:r>
            <a:r>
              <a:rPr kumimoji="0" lang="en-US" altLang="zh-CN" sz="2800" i="1">
                <a:latin typeface="Times New Roman" panose="02020603050405020304" pitchFamily="18" charset="0"/>
              </a:rPr>
              <a:t>x</a:t>
            </a:r>
            <a:r>
              <a:rPr kumimoji="0" lang="en-US" altLang="zh-CN" sz="2800" baseline="-30000">
                <a:latin typeface="Times New Roman" panose="02020603050405020304" pitchFamily="18" charset="0"/>
              </a:rPr>
              <a:t>3</a:t>
            </a:r>
            <a:r>
              <a:rPr kumimoji="0" lang="en-US" altLang="zh-CN" sz="2800">
                <a:latin typeface="Arial" panose="020B0604020202020204" pitchFamily="34" charset="0"/>
              </a:rPr>
              <a:t>  </a:t>
            </a:r>
            <a:r>
              <a:rPr kumimoji="0" lang="en-US" altLang="zh-CN" sz="2800" i="1">
                <a:latin typeface="Times New Roman" panose="02020603050405020304" pitchFamily="18" charset="0"/>
              </a:rPr>
              <a:t>+</a:t>
            </a:r>
            <a:r>
              <a:rPr kumimoji="0" lang="en-US" altLang="zh-CN" sz="2800">
                <a:latin typeface="Arial" panose="020B0604020202020204" pitchFamily="34" charset="0"/>
              </a:rPr>
              <a:t>  10 </a:t>
            </a:r>
            <a:r>
              <a:rPr kumimoji="0" lang="en-US" altLang="zh-CN" sz="2800" i="1">
                <a:latin typeface="Times New Roman" panose="02020603050405020304" pitchFamily="18" charset="0"/>
              </a:rPr>
              <a:t>x</a:t>
            </a:r>
            <a:r>
              <a:rPr kumimoji="0" lang="en-US" altLang="zh-CN" sz="2800" baseline="-30000">
                <a:latin typeface="Times New Roman" panose="02020603050405020304" pitchFamily="18" charset="0"/>
              </a:rPr>
              <a:t>4</a:t>
            </a:r>
            <a:r>
              <a:rPr kumimoji="0" lang="en-US" altLang="zh-CN" sz="2800" i="1" baseline="-30000">
                <a:latin typeface="Times New Roman" panose="02020603050405020304" pitchFamily="18" charset="0"/>
              </a:rPr>
              <a:t>       </a:t>
            </a:r>
            <a:r>
              <a:rPr kumimoji="0" lang="en-US" altLang="zh-CN" sz="2800" i="1">
                <a:latin typeface="Times New Roman" panose="02020603050405020304" pitchFamily="18" charset="0"/>
              </a:rPr>
              <a:t>=     </a:t>
            </a:r>
            <a:r>
              <a:rPr kumimoji="0" lang="en-US" altLang="zh-CN" sz="2800">
                <a:latin typeface="Arial" panose="020B0604020202020204" pitchFamily="34" charset="0"/>
                <a:sym typeface="Symbol" panose="05050102010706020507" pitchFamily="18" charset="2"/>
              </a:rPr>
              <a:t>15</a:t>
            </a:r>
          </a:p>
          <a:p>
            <a:pPr algn="l" eaLnBrk="1" hangingPunct="1">
              <a:lnSpc>
                <a:spcPct val="150000"/>
              </a:lnSpc>
              <a:spcBef>
                <a:spcPct val="20000"/>
              </a:spcBef>
            </a:pPr>
            <a:r>
              <a:rPr kumimoji="0"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endParaRPr kumimoji="0"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8" name="AutoShape 10">
            <a:extLst>
              <a:ext uri="{FF2B5EF4-FFF2-40B4-BE49-F238E27FC236}">
                <a16:creationId xmlns:a16="http://schemas.microsoft.com/office/drawing/2014/main" id="{9F2B6224-305B-4374-8CD1-3F0DA22F3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014" y="4005264"/>
            <a:ext cx="720725" cy="2663825"/>
          </a:xfrm>
          <a:prstGeom prst="roundRect">
            <a:avLst>
              <a:gd name="adj" fmla="val 16667"/>
            </a:avLst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" name="AutoShape 10">
            <a:extLst>
              <a:ext uri="{FF2B5EF4-FFF2-40B4-BE49-F238E27FC236}">
                <a16:creationId xmlns:a16="http://schemas.microsoft.com/office/drawing/2014/main" id="{31A66FBC-15C2-4591-8130-AB07DB1D4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5414" y="4005264"/>
            <a:ext cx="720725" cy="2663825"/>
          </a:xfrm>
          <a:prstGeom prst="roundRect">
            <a:avLst>
              <a:gd name="adj" fmla="val 16667"/>
            </a:avLst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" name="AutoShape 10">
            <a:extLst>
              <a:ext uri="{FF2B5EF4-FFF2-40B4-BE49-F238E27FC236}">
                <a16:creationId xmlns:a16="http://schemas.microsoft.com/office/drawing/2014/main" id="{9A07C0BD-8F59-45AB-9AD8-25C03A811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6" y="4005264"/>
            <a:ext cx="720725" cy="2663825"/>
          </a:xfrm>
          <a:prstGeom prst="roundRect">
            <a:avLst>
              <a:gd name="adj" fmla="val 16667"/>
            </a:avLst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" name="AutoShape 10">
            <a:extLst>
              <a:ext uri="{FF2B5EF4-FFF2-40B4-BE49-F238E27FC236}">
                <a16:creationId xmlns:a16="http://schemas.microsoft.com/office/drawing/2014/main" id="{D17F20D3-1D6C-4AD5-8315-05F995961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701" y="4005264"/>
            <a:ext cx="720725" cy="2663825"/>
          </a:xfrm>
          <a:prstGeom prst="roundRect">
            <a:avLst>
              <a:gd name="adj" fmla="val 16667"/>
            </a:avLst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" name="AutoShape 3">
            <a:extLst>
              <a:ext uri="{FF2B5EF4-FFF2-40B4-BE49-F238E27FC236}">
                <a16:creationId xmlns:a16="http://schemas.microsoft.com/office/drawing/2014/main" id="{A12BD88D-106B-4555-AB2F-65E9496E6A21}"/>
              </a:ext>
            </a:extLst>
          </p:cNvPr>
          <p:cNvSpPr>
            <a:spLocks/>
          </p:cNvSpPr>
          <p:nvPr/>
        </p:nvSpPr>
        <p:spPr bwMode="auto">
          <a:xfrm>
            <a:off x="2279650" y="4076700"/>
            <a:ext cx="215900" cy="2592388"/>
          </a:xfrm>
          <a:prstGeom prst="leftBrace">
            <a:avLst>
              <a:gd name="adj1" fmla="val 82217"/>
              <a:gd name="adj2" fmla="val 50000"/>
            </a:avLst>
          </a:prstGeom>
          <a:noFill/>
          <a:ln w="476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1C72E995-F9E8-440F-BA5C-F983A1055A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2313" y="1628776"/>
            <a:ext cx="8229600" cy="4752975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b="1">
                <a:latin typeface="Times New Roman" panose="02020603050405020304" pitchFamily="18" charset="0"/>
                <a:sym typeface="Wingdings" panose="05000000000000000000" pitchFamily="2" charset="2"/>
              </a:rPr>
              <a:t>若未知量用数值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b="1" i="1">
                <a:latin typeface="Times New Roman" panose="02020603050405020304" pitchFamily="18" charset="0"/>
              </a:rPr>
              <a:t>            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 baseline="-30000">
                <a:latin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  <a:sym typeface="Wingdings" panose="05000000000000000000" pitchFamily="2" charset="2"/>
              </a:rPr>
              <a:t> =  </a:t>
            </a:r>
            <a:r>
              <a:rPr lang="en-US" altLang="zh-CN" b="1" i="1">
                <a:latin typeface="Times New Roman" panose="02020603050405020304" pitchFamily="18" charset="0"/>
              </a:rPr>
              <a:t>k</a:t>
            </a:r>
            <a:r>
              <a:rPr lang="en-US" altLang="zh-CN" b="1" baseline="-30000">
                <a:latin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  <a:sym typeface="Wingdings" panose="05000000000000000000" pitchFamily="2" charset="2"/>
              </a:rPr>
              <a:t> ,  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 baseline="-30000">
                <a:latin typeface="Times New Roman" panose="02020603050405020304" pitchFamily="18" charset="0"/>
              </a:rPr>
              <a:t>2</a:t>
            </a:r>
            <a:r>
              <a:rPr lang="en-US" altLang="zh-CN" b="1">
                <a:latin typeface="Times New Roman" panose="02020603050405020304" pitchFamily="18" charset="0"/>
                <a:sym typeface="Wingdings" panose="05000000000000000000" pitchFamily="2" charset="2"/>
              </a:rPr>
              <a:t> =  </a:t>
            </a:r>
            <a:r>
              <a:rPr lang="en-US" altLang="zh-CN" b="1" i="1">
                <a:latin typeface="Times New Roman" panose="02020603050405020304" pitchFamily="18" charset="0"/>
              </a:rPr>
              <a:t>k</a:t>
            </a:r>
            <a:r>
              <a:rPr lang="en-US" altLang="zh-CN" b="1" baseline="-30000">
                <a:latin typeface="Times New Roman" panose="02020603050405020304" pitchFamily="18" charset="0"/>
              </a:rPr>
              <a:t>2</a:t>
            </a:r>
            <a:r>
              <a:rPr lang="en-US" altLang="zh-CN" b="1">
                <a:latin typeface="Times New Roman" panose="02020603050405020304" pitchFamily="18" charset="0"/>
                <a:sym typeface="Wingdings" panose="05000000000000000000" pitchFamily="2" charset="2"/>
              </a:rPr>
              <a:t> , … ,  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 baseline="-30000">
                <a:latin typeface="Times New Roman" panose="02020603050405020304" pitchFamily="18" charset="0"/>
              </a:rPr>
              <a:t>n</a:t>
            </a:r>
            <a:r>
              <a:rPr lang="en-US" altLang="zh-CN" b="1">
                <a:latin typeface="Times New Roman" panose="02020603050405020304" pitchFamily="18" charset="0"/>
                <a:sym typeface="Wingdings" panose="05000000000000000000" pitchFamily="2" charset="2"/>
              </a:rPr>
              <a:t> =  </a:t>
            </a:r>
            <a:r>
              <a:rPr lang="en-US" altLang="zh-CN" b="1" i="1">
                <a:latin typeface="Times New Roman" panose="02020603050405020304" pitchFamily="18" charset="0"/>
              </a:rPr>
              <a:t>k</a:t>
            </a:r>
            <a:r>
              <a:rPr lang="en-US" altLang="zh-CN" b="1" baseline="-30000">
                <a:latin typeface="Times New Roman" panose="02020603050405020304" pitchFamily="18" charset="0"/>
              </a:rPr>
              <a:t>n</a:t>
            </a:r>
            <a:r>
              <a:rPr lang="en-US" altLang="zh-CN" b="1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b="1">
                <a:latin typeface="Times New Roman" panose="02020603050405020304" pitchFamily="18" charset="0"/>
                <a:sym typeface="Wingdings" panose="05000000000000000000" pitchFamily="2" charset="2"/>
              </a:rPr>
              <a:t>   </a:t>
            </a:r>
            <a:r>
              <a:rPr lang="zh-CN" altLang="en-US" b="1">
                <a:latin typeface="Times New Roman" panose="02020603050405020304" pitchFamily="18" charset="0"/>
                <a:sym typeface="Wingdings" panose="05000000000000000000" pitchFamily="2" charset="2"/>
              </a:rPr>
              <a:t>带入后 </a:t>
            </a:r>
            <a:r>
              <a:rPr lang="en-US" altLang="zh-CN" b="1">
                <a:latin typeface="Times New Roman" panose="02020603050405020304" pitchFamily="18" charset="0"/>
              </a:rPr>
              <a:t>,  </a:t>
            </a:r>
            <a:r>
              <a:rPr lang="zh-CN" altLang="en-US" b="1">
                <a:latin typeface="Times New Roman" panose="02020603050405020304" pitchFamily="18" charset="0"/>
              </a:rPr>
              <a:t>方程组的每个方程都变成等式 </a:t>
            </a:r>
            <a:r>
              <a:rPr lang="en-US" altLang="zh-CN" b="1">
                <a:latin typeface="Times New Roman" panose="02020603050405020304" pitchFamily="18" charset="0"/>
              </a:rPr>
              <a:t>,  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   </a:t>
            </a:r>
            <a:r>
              <a:rPr lang="zh-CN" altLang="en-US" b="1">
                <a:latin typeface="Times New Roman" panose="02020603050405020304" pitchFamily="18" charset="0"/>
              </a:rPr>
              <a:t>则称列向量</a:t>
            </a:r>
            <a:r>
              <a:rPr lang="zh-CN" altLang="en-US" b="1">
                <a:latin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zh-CN" b="1">
                <a:latin typeface="Times New Roman" panose="02020603050405020304" pitchFamily="18" charset="0"/>
                <a:sym typeface="Wingdings" panose="05000000000000000000" pitchFamily="2" charset="2"/>
              </a:rPr>
              <a:t>[ </a:t>
            </a:r>
            <a:r>
              <a:rPr lang="en-US" altLang="zh-CN" b="1" i="1">
                <a:latin typeface="Times New Roman" panose="02020603050405020304" pitchFamily="18" charset="0"/>
              </a:rPr>
              <a:t>k</a:t>
            </a:r>
            <a:r>
              <a:rPr lang="en-US" altLang="zh-CN" b="1" baseline="-30000">
                <a:latin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zh-CN" b="1" i="1">
                <a:latin typeface="Times New Roman" panose="02020603050405020304" pitchFamily="18" charset="0"/>
              </a:rPr>
              <a:t>k</a:t>
            </a:r>
            <a:r>
              <a:rPr lang="en-US" altLang="zh-CN" b="1" baseline="-30000">
                <a:latin typeface="Times New Roman" panose="02020603050405020304" pitchFamily="18" charset="0"/>
              </a:rPr>
              <a:t>2  </a:t>
            </a:r>
            <a:r>
              <a:rPr lang="en-US" altLang="zh-CN" b="1">
                <a:latin typeface="Times New Roman" panose="02020603050405020304" pitchFamily="18" charset="0"/>
                <a:sym typeface="Wingdings" panose="05000000000000000000" pitchFamily="2" charset="2"/>
              </a:rPr>
              <a:t>…</a:t>
            </a:r>
            <a:r>
              <a:rPr lang="en-US" altLang="zh-CN" b="1" baseline="-30000">
                <a:latin typeface="Times New Roman" panose="02020603050405020304" pitchFamily="18" charset="0"/>
              </a:rPr>
              <a:t>  </a:t>
            </a:r>
            <a:r>
              <a:rPr lang="en-US" altLang="zh-CN" b="1" i="1">
                <a:latin typeface="Times New Roman" panose="02020603050405020304" pitchFamily="18" charset="0"/>
              </a:rPr>
              <a:t>k</a:t>
            </a:r>
            <a:r>
              <a:rPr lang="en-US" altLang="zh-CN" b="1" baseline="-30000">
                <a:latin typeface="Times New Roman" panose="02020603050405020304" pitchFamily="18" charset="0"/>
              </a:rPr>
              <a:t>n</a:t>
            </a:r>
            <a:r>
              <a:rPr lang="en-US" altLang="zh-CN" b="1">
                <a:latin typeface="Times New Roman" panose="02020603050405020304" pitchFamily="18" charset="0"/>
                <a:sym typeface="Wingdings" panose="05000000000000000000" pitchFamily="2" charset="2"/>
              </a:rPr>
              <a:t> ]</a:t>
            </a:r>
            <a:r>
              <a:rPr lang="en-US" altLang="zh-CN" sz="3600" b="1" baseline="30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="1">
                <a:latin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zh-CN" altLang="en-US" b="1">
                <a:latin typeface="Times New Roman" panose="02020603050405020304" pitchFamily="18" charset="0"/>
                <a:sym typeface="Wingdings" panose="05000000000000000000" pitchFamily="2" charset="2"/>
              </a:rPr>
              <a:t>是</a:t>
            </a:r>
            <a:r>
              <a:rPr lang="zh-CN" altLang="en-US" b="1">
                <a:latin typeface="Times New Roman" panose="02020603050405020304" pitchFamily="18" charset="0"/>
              </a:rPr>
              <a:t>方程组的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   一个解向量</a:t>
            </a:r>
            <a:r>
              <a:rPr lang="en-US" altLang="zh-CN" b="1">
                <a:latin typeface="Times New Roman" panose="02020603050405020304" pitchFamily="18" charset="0"/>
              </a:rPr>
              <a:t>;</a:t>
            </a:r>
            <a:r>
              <a:rPr lang="zh-CN" altLang="en-US" b="1">
                <a:latin typeface="Times New Roman" panose="02020603050405020304" pitchFamily="18" charset="0"/>
              </a:rPr>
              <a:t>  方程组的全体解向量构成</a:t>
            </a:r>
            <a:endParaRPr lang="en-US" altLang="zh-CN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  </a:t>
            </a:r>
            <a:r>
              <a:rPr lang="zh-CN" altLang="en-US" b="1">
                <a:latin typeface="Times New Roman" panose="02020603050405020304" pitchFamily="18" charset="0"/>
              </a:rPr>
              <a:t>方程组的解集合</a:t>
            </a:r>
            <a:r>
              <a:rPr lang="en-US" altLang="zh-CN" b="1">
                <a:latin typeface="Times New Roman" panose="02020603050405020304" pitchFamily="18" charset="0"/>
              </a:rPr>
              <a:t>     </a:t>
            </a:r>
            <a:r>
              <a:rPr lang="en-US" altLang="zh-CN" sz="2400" b="1">
                <a:latin typeface="Times New Roman" panose="02020603050405020304" pitchFamily="18" charset="0"/>
              </a:rPr>
              <a:t> </a:t>
            </a:r>
          </a:p>
        </p:txBody>
      </p:sp>
      <p:pic>
        <p:nvPicPr>
          <p:cNvPr id="119811" name="Picture 4" descr="2">
            <a:extLst>
              <a:ext uri="{FF2B5EF4-FFF2-40B4-BE49-F238E27FC236}">
                <a16:creationId xmlns:a16="http://schemas.microsoft.com/office/drawing/2014/main" id="{3DB4E8CE-139C-4975-8833-B649D7EB4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812" name="Rectangle 5">
            <a:extLst>
              <a:ext uri="{FF2B5EF4-FFF2-40B4-BE49-F238E27FC236}">
                <a16:creationId xmlns:a16="http://schemas.microsoft.com/office/drawing/2014/main" id="{1A09D8DC-2896-479A-B5B3-52C5F248F5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3" y="188914"/>
            <a:ext cx="8229600" cy="865187"/>
          </a:xfrm>
          <a:noFill/>
        </p:spPr>
        <p:txBody>
          <a:bodyPr/>
          <a:lstStyle/>
          <a:p>
            <a:pPr eaLnBrk="1" hangingPunct="1"/>
            <a:r>
              <a:rPr lang="en-US" altLang="zh-CN" b="1">
                <a:solidFill>
                  <a:schemeClr val="bg1"/>
                </a:solidFill>
              </a:rPr>
              <a:t> </a:t>
            </a:r>
            <a:r>
              <a:rPr lang="zh-CN" altLang="en-US" b="1">
                <a:solidFill>
                  <a:schemeClr val="bg1"/>
                </a:solidFill>
              </a:rPr>
              <a:t>解集合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>
            <a:extLst>
              <a:ext uri="{FF2B5EF4-FFF2-40B4-BE49-F238E27FC236}">
                <a16:creationId xmlns:a16="http://schemas.microsoft.com/office/drawing/2014/main" id="{9E8A4485-3A23-4EF5-977D-3322332523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72263" y="692150"/>
            <a:ext cx="3600450" cy="920750"/>
          </a:xfrm>
        </p:spPr>
        <p:txBody>
          <a:bodyPr/>
          <a:lstStyle/>
          <a:p>
            <a:r>
              <a:rPr lang="zh-CN" altLang="en-US" sz="4000" b="1"/>
              <a:t>过原点的平面</a:t>
            </a:r>
          </a:p>
        </p:txBody>
      </p:sp>
      <p:sp>
        <p:nvSpPr>
          <p:cNvPr id="13323" name="Rectangle 3">
            <a:extLst>
              <a:ext uri="{FF2B5EF4-FFF2-40B4-BE49-F238E27FC236}">
                <a16:creationId xmlns:a16="http://schemas.microsoft.com/office/drawing/2014/main" id="{7737A0ED-789D-42E8-B4CF-93FE808F3D8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135188" y="1916114"/>
            <a:ext cx="4032250" cy="936625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b="1"/>
              <a:t>设向量 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 </a:t>
            </a:r>
            <a:r>
              <a:rPr lang="en-US" altLang="zh-CN" b="1"/>
              <a:t> </a:t>
            </a:r>
            <a:r>
              <a:rPr lang="zh-CN" altLang="en-US" b="1"/>
              <a:t>不共线</a:t>
            </a:r>
            <a:r>
              <a:rPr lang="zh-CN" altLang="en-US" sz="3600" b="1"/>
              <a:t>      </a:t>
            </a:r>
            <a:endParaRPr lang="zh-CN" altLang="en-US"/>
          </a:p>
          <a:p>
            <a:endParaRPr lang="zh-CN" altLang="en-US" b="1"/>
          </a:p>
        </p:txBody>
      </p:sp>
      <p:graphicFrame>
        <p:nvGraphicFramePr>
          <p:cNvPr id="13314" name="Object 4">
            <a:extLst>
              <a:ext uri="{FF2B5EF4-FFF2-40B4-BE49-F238E27FC236}">
                <a16:creationId xmlns:a16="http://schemas.microsoft.com/office/drawing/2014/main" id="{658B8488-8CAF-481A-8D42-00585720C7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03838" y="4724400"/>
          <a:ext cx="4572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公式" r:id="rId3" imgW="126720" imgH="139680" progId="Equation.3">
                  <p:embed/>
                </p:oleObj>
              </mc:Choice>
              <mc:Fallback>
                <p:oleObj name="公式" r:id="rId3" imgW="126720" imgH="139680" progId="Equation.3">
                  <p:embed/>
                  <p:pic>
                    <p:nvPicPr>
                      <p:cNvPr id="13314" name="Object 4">
                        <a:extLst>
                          <a:ext uri="{FF2B5EF4-FFF2-40B4-BE49-F238E27FC236}">
                            <a16:creationId xmlns:a16="http://schemas.microsoft.com/office/drawing/2014/main" id="{658B8488-8CAF-481A-8D42-00585720C7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838" y="4724400"/>
                        <a:ext cx="4572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4" name="Line 5">
            <a:extLst>
              <a:ext uri="{FF2B5EF4-FFF2-40B4-BE49-F238E27FC236}">
                <a16:creationId xmlns:a16="http://schemas.microsoft.com/office/drawing/2014/main" id="{58715152-4307-48EB-98FE-936E1C0426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35639" y="2708275"/>
            <a:ext cx="1800225" cy="208915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5" name="Line 6">
            <a:extLst>
              <a:ext uri="{FF2B5EF4-FFF2-40B4-BE49-F238E27FC236}">
                <a16:creationId xmlns:a16="http://schemas.microsoft.com/office/drawing/2014/main" id="{F67B81C6-20CF-4F3D-89B7-D9C606C31E5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5639" y="4803775"/>
            <a:ext cx="3024187" cy="42545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315" name="Object 7">
            <a:extLst>
              <a:ext uri="{FF2B5EF4-FFF2-40B4-BE49-F238E27FC236}">
                <a16:creationId xmlns:a16="http://schemas.microsoft.com/office/drawing/2014/main" id="{82ECD9E7-E1EF-494B-9EE6-166C7D3A92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72263" y="2492376"/>
          <a:ext cx="360362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公式" r:id="rId5" imgW="126720" imgH="203040" progId="Equation.3">
                  <p:embed/>
                </p:oleObj>
              </mc:Choice>
              <mc:Fallback>
                <p:oleObj name="公式" r:id="rId5" imgW="126720" imgH="203040" progId="Equation.3">
                  <p:embed/>
                  <p:pic>
                    <p:nvPicPr>
                      <p:cNvPr id="13315" name="Object 7">
                        <a:extLst>
                          <a:ext uri="{FF2B5EF4-FFF2-40B4-BE49-F238E27FC236}">
                            <a16:creationId xmlns:a16="http://schemas.microsoft.com/office/drawing/2014/main" id="{82ECD9E7-E1EF-494B-9EE6-166C7D3A92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2263" y="2492376"/>
                        <a:ext cx="360362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4984" name="Freeform 8">
            <a:extLst>
              <a:ext uri="{FF2B5EF4-FFF2-40B4-BE49-F238E27FC236}">
                <a16:creationId xmlns:a16="http://schemas.microsoft.com/office/drawing/2014/main" id="{3C63C357-6F72-4515-B5C0-E013AA1ABAB2}"/>
              </a:ext>
            </a:extLst>
          </p:cNvPr>
          <p:cNvSpPr>
            <a:spLocks/>
          </p:cNvSpPr>
          <p:nvPr/>
        </p:nvSpPr>
        <p:spPr bwMode="auto">
          <a:xfrm>
            <a:off x="4727575" y="2420938"/>
            <a:ext cx="5761038" cy="3600450"/>
          </a:xfrm>
          <a:custGeom>
            <a:avLst/>
            <a:gdLst>
              <a:gd name="T0" fmla="*/ 2147483647 w 3402"/>
              <a:gd name="T1" fmla="*/ 2147483647 h 2042"/>
              <a:gd name="T2" fmla="*/ 2147483647 w 3402"/>
              <a:gd name="T3" fmla="*/ 0 h 2042"/>
              <a:gd name="T4" fmla="*/ 2147483647 w 3402"/>
              <a:gd name="T5" fmla="*/ 2147483647 h 2042"/>
              <a:gd name="T6" fmla="*/ 2147483647 w 3402"/>
              <a:gd name="T7" fmla="*/ 2147483647 h 2042"/>
              <a:gd name="T8" fmla="*/ 0 w 3402"/>
              <a:gd name="T9" fmla="*/ 2147483647 h 2042"/>
              <a:gd name="T10" fmla="*/ 2147483647 w 3402"/>
              <a:gd name="T11" fmla="*/ 2147483647 h 204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402"/>
              <a:gd name="T19" fmla="*/ 0 h 2042"/>
              <a:gd name="T20" fmla="*/ 3402 w 3402"/>
              <a:gd name="T21" fmla="*/ 2042 h 204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402" h="2042">
                <a:moveTo>
                  <a:pt x="91" y="1588"/>
                </a:moveTo>
                <a:lnTo>
                  <a:pt x="1542" y="0"/>
                </a:lnTo>
                <a:lnTo>
                  <a:pt x="3402" y="182"/>
                </a:lnTo>
                <a:lnTo>
                  <a:pt x="2132" y="2042"/>
                </a:lnTo>
                <a:lnTo>
                  <a:pt x="0" y="1679"/>
                </a:lnTo>
                <a:lnTo>
                  <a:pt x="91" y="1588"/>
                </a:lnTo>
                <a:close/>
              </a:path>
            </a:pathLst>
          </a:custGeom>
          <a:solidFill>
            <a:srgbClr val="FF99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316" name="Object 9">
            <a:extLst>
              <a:ext uri="{FF2B5EF4-FFF2-40B4-BE49-F238E27FC236}">
                <a16:creationId xmlns:a16="http://schemas.microsoft.com/office/drawing/2014/main" id="{7C7A4731-58EA-4188-975F-74416CCE35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92314" y="836613"/>
          <a:ext cx="4789487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公式" r:id="rId7" imgW="1409400" imgH="215640" progId="Equation.3">
                  <p:embed/>
                </p:oleObj>
              </mc:Choice>
              <mc:Fallback>
                <p:oleObj name="公式" r:id="rId7" imgW="1409400" imgH="215640" progId="Equation.3">
                  <p:embed/>
                  <p:pic>
                    <p:nvPicPr>
                      <p:cNvPr id="13316" name="Object 9">
                        <a:extLst>
                          <a:ext uri="{FF2B5EF4-FFF2-40B4-BE49-F238E27FC236}">
                            <a16:creationId xmlns:a16="http://schemas.microsoft.com/office/drawing/2014/main" id="{7C7A4731-58EA-4188-975F-74416CCE35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4" y="836613"/>
                        <a:ext cx="4789487" cy="735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4986" name="Line 10">
            <a:extLst>
              <a:ext uri="{FF2B5EF4-FFF2-40B4-BE49-F238E27FC236}">
                <a16:creationId xmlns:a16="http://schemas.microsoft.com/office/drawing/2014/main" id="{4CDAE3AB-F6F1-4BD0-AD91-3BEADE9F55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35639" y="3860801"/>
            <a:ext cx="2592387" cy="936625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4987" name="Line 11">
            <a:extLst>
              <a:ext uri="{FF2B5EF4-FFF2-40B4-BE49-F238E27FC236}">
                <a16:creationId xmlns:a16="http://schemas.microsoft.com/office/drawing/2014/main" id="{A267D1A9-4F30-471E-BEF0-84A4C9DF9D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91401" y="3860801"/>
            <a:ext cx="936625" cy="115252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4988" name="Line 12">
            <a:extLst>
              <a:ext uri="{FF2B5EF4-FFF2-40B4-BE49-F238E27FC236}">
                <a16:creationId xmlns:a16="http://schemas.microsoft.com/office/drawing/2014/main" id="{854E784A-C17A-48D3-9F2A-1CE80008EC5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72263" y="3716338"/>
            <a:ext cx="1655762" cy="1460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54989" name="Object 13">
            <a:extLst>
              <a:ext uri="{FF2B5EF4-FFF2-40B4-BE49-F238E27FC236}">
                <a16:creationId xmlns:a16="http://schemas.microsoft.com/office/drawing/2014/main" id="{03589916-B468-418A-BEC2-581FD0AB67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0814" y="5013326"/>
          <a:ext cx="674687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公式" r:id="rId9" imgW="228600" imgH="203040" progId="Equation.3">
                  <p:embed/>
                </p:oleObj>
              </mc:Choice>
              <mc:Fallback>
                <p:oleObj name="公式" r:id="rId9" imgW="228600" imgH="203040" progId="Equation.3">
                  <p:embed/>
                  <p:pic>
                    <p:nvPicPr>
                      <p:cNvPr id="254989" name="Object 13">
                        <a:extLst>
                          <a:ext uri="{FF2B5EF4-FFF2-40B4-BE49-F238E27FC236}">
                            <a16:creationId xmlns:a16="http://schemas.microsoft.com/office/drawing/2014/main" id="{03589916-B468-418A-BEC2-581FD0AB67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0814" y="5013326"/>
                        <a:ext cx="674687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4990" name="Line 14">
            <a:extLst>
              <a:ext uri="{FF2B5EF4-FFF2-40B4-BE49-F238E27FC236}">
                <a16:creationId xmlns:a16="http://schemas.microsoft.com/office/drawing/2014/main" id="{8E536A36-799D-4C51-B159-6136F723C95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5638" y="4797425"/>
            <a:ext cx="1655762" cy="2159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4991" name="Line 15">
            <a:extLst>
              <a:ext uri="{FF2B5EF4-FFF2-40B4-BE49-F238E27FC236}">
                <a16:creationId xmlns:a16="http://schemas.microsoft.com/office/drawing/2014/main" id="{3FEAA28C-6996-4FF3-BF1F-3F4A5F94BC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35639" y="3716339"/>
            <a:ext cx="936625" cy="108267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54992" name="Object 16">
            <a:extLst>
              <a:ext uri="{FF2B5EF4-FFF2-40B4-BE49-F238E27FC236}">
                <a16:creationId xmlns:a16="http://schemas.microsoft.com/office/drawing/2014/main" id="{901726FE-7078-4B77-94B1-2BAC9F1C72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86450" y="3357564"/>
          <a:ext cx="5588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公式" r:id="rId11" imgW="190440" imgH="203040" progId="Equation.3">
                  <p:embed/>
                </p:oleObj>
              </mc:Choice>
              <mc:Fallback>
                <p:oleObj name="公式" r:id="rId11" imgW="190440" imgH="203040" progId="Equation.3">
                  <p:embed/>
                  <p:pic>
                    <p:nvPicPr>
                      <p:cNvPr id="254992" name="Object 16">
                        <a:extLst>
                          <a:ext uri="{FF2B5EF4-FFF2-40B4-BE49-F238E27FC236}">
                            <a16:creationId xmlns:a16="http://schemas.microsoft.com/office/drawing/2014/main" id="{901726FE-7078-4B77-94B1-2BAC9F1C72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6450" y="3357564"/>
                        <a:ext cx="55880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4993" name="Object 17">
            <a:extLst>
              <a:ext uri="{FF2B5EF4-FFF2-40B4-BE49-F238E27FC236}">
                <a16:creationId xmlns:a16="http://schemas.microsoft.com/office/drawing/2014/main" id="{D7389616-4F48-443B-A4AC-02DBAF5EC8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29625" y="3611563"/>
          <a:ext cx="300038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公式" r:id="rId13" imgW="126720" imgH="164880" progId="Equation.3">
                  <p:embed/>
                </p:oleObj>
              </mc:Choice>
              <mc:Fallback>
                <p:oleObj name="公式" r:id="rId13" imgW="126720" imgH="164880" progId="Equation.3">
                  <p:embed/>
                  <p:pic>
                    <p:nvPicPr>
                      <p:cNvPr id="254993" name="Object 17">
                        <a:extLst>
                          <a:ext uri="{FF2B5EF4-FFF2-40B4-BE49-F238E27FC236}">
                            <a16:creationId xmlns:a16="http://schemas.microsoft.com/office/drawing/2014/main" id="{D7389616-4F48-443B-A4AC-02DBAF5EC8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25" y="3611563"/>
                        <a:ext cx="300038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4994" name="Object 18">
            <a:extLst>
              <a:ext uri="{FF2B5EF4-FFF2-40B4-BE49-F238E27FC236}">
                <a16:creationId xmlns:a16="http://schemas.microsoft.com/office/drawing/2014/main" id="{DB58DE6B-649A-4761-B73C-C86C9E9091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4114" y="4797426"/>
          <a:ext cx="2217737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公式" r:id="rId15" imgW="749160" imgH="203040" progId="Equation.3">
                  <p:embed/>
                </p:oleObj>
              </mc:Choice>
              <mc:Fallback>
                <p:oleObj name="公式" r:id="rId15" imgW="749160" imgH="203040" progId="Equation.3">
                  <p:embed/>
                  <p:pic>
                    <p:nvPicPr>
                      <p:cNvPr id="254994" name="Object 18">
                        <a:extLst>
                          <a:ext uri="{FF2B5EF4-FFF2-40B4-BE49-F238E27FC236}">
                            <a16:creationId xmlns:a16="http://schemas.microsoft.com/office/drawing/2014/main" id="{DB58DE6B-649A-4761-B73C-C86C9E9091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4" y="4797426"/>
                        <a:ext cx="2217737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19">
            <a:extLst>
              <a:ext uri="{FF2B5EF4-FFF2-40B4-BE49-F238E27FC236}">
                <a16:creationId xmlns:a16="http://schemas.microsoft.com/office/drawing/2014/main" id="{D49EAB7F-8ACE-47FE-98BF-6E7522C658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16950" y="5445126"/>
          <a:ext cx="39528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公式" r:id="rId17" imgW="126720" imgH="139680" progId="Equation.3">
                  <p:embed/>
                </p:oleObj>
              </mc:Choice>
              <mc:Fallback>
                <p:oleObj name="公式" r:id="rId17" imgW="126720" imgH="139680" progId="Equation.3">
                  <p:embed/>
                  <p:pic>
                    <p:nvPicPr>
                      <p:cNvPr id="13321" name="Object 19">
                        <a:extLst>
                          <a:ext uri="{FF2B5EF4-FFF2-40B4-BE49-F238E27FC236}">
                            <a16:creationId xmlns:a16="http://schemas.microsoft.com/office/drawing/2014/main" id="{D49EAB7F-8ACE-47FE-98BF-6E7522C658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6950" y="5445126"/>
                        <a:ext cx="39528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2" name="AutoShape 20">
            <a:extLst>
              <a:ext uri="{FF2B5EF4-FFF2-40B4-BE49-F238E27FC236}">
                <a16:creationId xmlns:a16="http://schemas.microsoft.com/office/drawing/2014/main" id="{277E7B4D-3C4E-4C1A-9033-DED30C271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201" y="4724401"/>
            <a:ext cx="144463" cy="142875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49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49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54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49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49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54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4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4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49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49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4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54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4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4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4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4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54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549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549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54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254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>
            <a:extLst>
              <a:ext uri="{FF2B5EF4-FFF2-40B4-BE49-F238E27FC236}">
                <a16:creationId xmlns:a16="http://schemas.microsoft.com/office/drawing/2014/main" id="{7F1E2F10-C4AF-4C1C-A19D-B3E9CAFA40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>
                <a:solidFill>
                  <a:srgbClr val="000000"/>
                </a:solidFill>
              </a:rPr>
              <a:t>得到等解的方程组</a:t>
            </a:r>
            <a:r>
              <a:rPr lang="en-US" altLang="zh-CN" sz="3600" b="1">
                <a:solidFill>
                  <a:srgbClr val="000000"/>
                </a:solidFill>
              </a:rPr>
              <a:t>, </a:t>
            </a:r>
            <a:r>
              <a:rPr lang="zh-CN" altLang="en-US" sz="3600" b="1">
                <a:solidFill>
                  <a:srgbClr val="000000"/>
                </a:solidFill>
              </a:rPr>
              <a:t>称为</a:t>
            </a:r>
            <a:r>
              <a:rPr lang="zh-CN" altLang="en-US" sz="3600" b="1">
                <a:solidFill>
                  <a:srgbClr val="0000FF"/>
                </a:solidFill>
              </a:rPr>
              <a:t>“解的公式”</a:t>
            </a:r>
            <a:endParaRPr lang="en-US" altLang="zh-CN" sz="3600" b="1">
              <a:solidFill>
                <a:srgbClr val="000000"/>
              </a:solidFill>
            </a:endParaRPr>
          </a:p>
        </p:txBody>
      </p:sp>
      <p:sp>
        <p:nvSpPr>
          <p:cNvPr id="156675" name="Rectangle 4">
            <a:extLst>
              <a:ext uri="{FF2B5EF4-FFF2-40B4-BE49-F238E27FC236}">
                <a16:creationId xmlns:a16="http://schemas.microsoft.com/office/drawing/2014/main" id="{D150955D-B6DA-4721-8BC3-5A07D1C79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6276" y="1412876"/>
            <a:ext cx="1008063" cy="720725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6676" name="Rectangle 5">
            <a:extLst>
              <a:ext uri="{FF2B5EF4-FFF2-40B4-BE49-F238E27FC236}">
                <a16:creationId xmlns:a16="http://schemas.microsoft.com/office/drawing/2014/main" id="{02C9F7E9-3B63-4C6F-A276-596A8AFFB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300" y="2205039"/>
            <a:ext cx="1441450" cy="719137"/>
          </a:xfrm>
          <a:prstGeom prst="rect">
            <a:avLst/>
          </a:prstGeom>
          <a:solidFill>
            <a:srgbClr val="0000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6677" name="Rectangle 6">
            <a:extLst>
              <a:ext uri="{FF2B5EF4-FFF2-40B4-BE49-F238E27FC236}">
                <a16:creationId xmlns:a16="http://schemas.microsoft.com/office/drawing/2014/main" id="{48EAD6EE-F80E-48FD-A642-C8B921CCB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300" y="1412875"/>
            <a:ext cx="1441450" cy="719138"/>
          </a:xfrm>
          <a:prstGeom prst="rect">
            <a:avLst/>
          </a:prstGeom>
          <a:solidFill>
            <a:srgbClr val="0000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6678" name="Rectangle 7">
            <a:extLst>
              <a:ext uri="{FF2B5EF4-FFF2-40B4-BE49-F238E27FC236}">
                <a16:creationId xmlns:a16="http://schemas.microsoft.com/office/drawing/2014/main" id="{6B1DAAD4-3094-4D8A-BADA-0158EA950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6276" y="2205039"/>
            <a:ext cx="1008063" cy="720725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6679" name="Rectangle 8">
            <a:extLst>
              <a:ext uri="{FF2B5EF4-FFF2-40B4-BE49-F238E27FC236}">
                <a16:creationId xmlns:a16="http://schemas.microsoft.com/office/drawing/2014/main" id="{1171D7A7-DD72-4F21-A688-24F8AB2C8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6276" y="2997201"/>
            <a:ext cx="1008063" cy="720725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6680" name="AutoShape 22">
            <a:extLst>
              <a:ext uri="{FF2B5EF4-FFF2-40B4-BE49-F238E27FC236}">
                <a16:creationId xmlns:a16="http://schemas.microsoft.com/office/drawing/2014/main" id="{8437E162-0558-4DBB-BC7A-361650D55EFD}"/>
              </a:ext>
            </a:extLst>
          </p:cNvPr>
          <p:cNvSpPr>
            <a:spLocks/>
          </p:cNvSpPr>
          <p:nvPr/>
        </p:nvSpPr>
        <p:spPr bwMode="auto">
          <a:xfrm>
            <a:off x="2782889" y="1484314"/>
            <a:ext cx="288925" cy="2160587"/>
          </a:xfrm>
          <a:prstGeom prst="leftBrace">
            <a:avLst>
              <a:gd name="adj1" fmla="val 62317"/>
              <a:gd name="adj2" fmla="val 50000"/>
            </a:avLst>
          </a:prstGeom>
          <a:noFill/>
          <a:ln w="635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11865" name="Rectangle 25">
            <a:extLst>
              <a:ext uri="{FF2B5EF4-FFF2-40B4-BE49-F238E27FC236}">
                <a16:creationId xmlns:a16="http://schemas.microsoft.com/office/drawing/2014/main" id="{DB00DCB6-2D98-4465-B439-D9D1AB9E24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9288" y="1341438"/>
            <a:ext cx="8229600" cy="5040312"/>
          </a:xfrm>
          <a:noFill/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i="1">
                <a:latin typeface="Times New Roman" panose="02020603050405020304" pitchFamily="18" charset="0"/>
              </a:rPr>
              <a:t>              x</a:t>
            </a:r>
            <a:r>
              <a:rPr lang="en-US" altLang="zh-CN" sz="3600" b="1" baseline="-30000">
                <a:latin typeface="Times New Roman" panose="02020603050405020304" pitchFamily="18" charset="0"/>
              </a:rPr>
              <a:t>1      </a:t>
            </a:r>
            <a:r>
              <a:rPr lang="en-US" altLang="zh-CN" sz="3600" b="1">
                <a:latin typeface="Times New Roman" panose="02020603050405020304" pitchFamily="18" charset="0"/>
              </a:rPr>
              <a:t>= </a:t>
            </a:r>
            <a:r>
              <a:rPr lang="en-US" altLang="zh-CN" sz="3600" b="1">
                <a:latin typeface="Times New Roman" panose="02020603050405020304" pitchFamily="18" charset="0"/>
                <a:sym typeface="MT Extra" pitchFamily="18" charset="2"/>
              </a:rPr>
              <a:t>–</a:t>
            </a:r>
            <a:r>
              <a:rPr lang="en-US" altLang="zh-CN" sz="3600" b="1">
                <a:latin typeface="Times New Roman" panose="02020603050405020304" pitchFamily="18" charset="0"/>
              </a:rPr>
              <a:t> 1 </a:t>
            </a:r>
            <a:r>
              <a:rPr lang="en-US" altLang="zh-CN" sz="3600" b="1">
                <a:latin typeface="Times New Roman" panose="02020603050405020304" pitchFamily="18" charset="0"/>
                <a:sym typeface="MT Extra" pitchFamily="18" charset="2"/>
              </a:rPr>
              <a:t>+</a:t>
            </a:r>
            <a:r>
              <a:rPr lang="en-US" altLang="zh-CN" sz="3600" b="1">
                <a:latin typeface="Times New Roman" panose="02020603050405020304" pitchFamily="18" charset="0"/>
              </a:rPr>
              <a:t>  3 </a:t>
            </a:r>
            <a:r>
              <a:rPr lang="en-US" altLang="zh-CN" sz="3600" b="1" i="1">
                <a:latin typeface="Times New Roman" panose="02020603050405020304" pitchFamily="18" charset="0"/>
              </a:rPr>
              <a:t>x</a:t>
            </a:r>
            <a:r>
              <a:rPr lang="en-US" altLang="zh-CN" sz="3600" b="1" baseline="-30000">
                <a:latin typeface="Times New Roman" panose="02020603050405020304" pitchFamily="18" charset="0"/>
              </a:rPr>
              <a:t>3 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>
                <a:latin typeface="Times New Roman" panose="02020603050405020304" pitchFamily="18" charset="0"/>
              </a:rPr>
              <a:t>              </a:t>
            </a:r>
            <a:r>
              <a:rPr lang="en-US" altLang="zh-CN" sz="3600" b="1" i="1">
                <a:latin typeface="Times New Roman" panose="02020603050405020304" pitchFamily="18" charset="0"/>
              </a:rPr>
              <a:t>x</a:t>
            </a:r>
            <a:r>
              <a:rPr lang="en-US" altLang="zh-CN" sz="3600" b="1" baseline="-30000">
                <a:latin typeface="Times New Roman" panose="02020603050405020304" pitchFamily="18" charset="0"/>
              </a:rPr>
              <a:t>2</a:t>
            </a:r>
            <a:r>
              <a:rPr lang="en-US" altLang="zh-CN" sz="3600" b="1">
                <a:latin typeface="Times New Roman" panose="02020603050405020304" pitchFamily="18" charset="0"/>
              </a:rPr>
              <a:t>    =   1  </a:t>
            </a:r>
            <a:r>
              <a:rPr lang="en-US" altLang="zh-CN" sz="3600" b="1">
                <a:latin typeface="Times New Roman" panose="02020603050405020304" pitchFamily="18" charset="0"/>
                <a:sym typeface="MT Extra" pitchFamily="18" charset="2"/>
              </a:rPr>
              <a:t>–</a:t>
            </a:r>
            <a:r>
              <a:rPr lang="en-US" altLang="zh-CN" sz="3600" b="1">
                <a:latin typeface="Times New Roman" panose="02020603050405020304" pitchFamily="18" charset="0"/>
              </a:rPr>
              <a:t>  2 </a:t>
            </a:r>
            <a:r>
              <a:rPr lang="en-US" altLang="zh-CN" sz="3600" b="1" i="1">
                <a:latin typeface="Times New Roman" panose="02020603050405020304" pitchFamily="18" charset="0"/>
              </a:rPr>
              <a:t>x</a:t>
            </a:r>
            <a:r>
              <a:rPr lang="en-US" altLang="zh-CN" sz="3600" b="1" baseline="-30000">
                <a:latin typeface="Times New Roman" panose="02020603050405020304" pitchFamily="18" charset="0"/>
              </a:rPr>
              <a:t>3          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 baseline="-30000">
                <a:latin typeface="Times New Roman" panose="02020603050405020304" pitchFamily="18" charset="0"/>
              </a:rPr>
              <a:t>3 </a:t>
            </a:r>
            <a:r>
              <a:rPr lang="zh-CN" altLang="en-US" b="1">
                <a:latin typeface="Times New Roman" panose="02020603050405020304" pitchFamily="18" charset="0"/>
              </a:rPr>
              <a:t>为自由变量</a:t>
            </a:r>
            <a:endParaRPr lang="zh-CN" altLang="en-US" sz="36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3600" b="1" i="1">
                <a:latin typeface="Times New Roman" panose="02020603050405020304" pitchFamily="18" charset="0"/>
              </a:rPr>
              <a:t>              </a:t>
            </a:r>
            <a:r>
              <a:rPr lang="en-US" altLang="zh-CN" sz="3600" b="1" i="1">
                <a:latin typeface="Times New Roman" panose="02020603050405020304" pitchFamily="18" charset="0"/>
              </a:rPr>
              <a:t>x</a:t>
            </a:r>
            <a:r>
              <a:rPr lang="en-US" altLang="zh-CN" sz="3600" b="1" baseline="-30000">
                <a:latin typeface="Times New Roman" panose="02020603050405020304" pitchFamily="18" charset="0"/>
              </a:rPr>
              <a:t>4      </a:t>
            </a:r>
            <a:r>
              <a:rPr lang="en-US" altLang="zh-CN" sz="3600" b="1">
                <a:latin typeface="Times New Roman" panose="02020603050405020304" pitchFamily="18" charset="0"/>
              </a:rPr>
              <a:t>=   1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  </a:t>
            </a:r>
            <a:r>
              <a:rPr lang="zh-CN" altLang="en-US" b="1">
                <a:latin typeface="Times New Roman" panose="02020603050405020304" pitchFamily="18" charset="0"/>
              </a:rPr>
              <a:t>自由变量</a:t>
            </a:r>
            <a:r>
              <a:rPr lang="en-US" altLang="zh-CN" b="1">
                <a:latin typeface="Times New Roman" panose="02020603050405020304" pitchFamily="18" charset="0"/>
              </a:rPr>
              <a:t>, </a:t>
            </a:r>
            <a:r>
              <a:rPr lang="zh-CN" altLang="en-US" b="1">
                <a:latin typeface="Times New Roman" panose="02020603050405020304" pitchFamily="18" charset="0"/>
              </a:rPr>
              <a:t>可以取任意的值 </a:t>
            </a:r>
            <a:r>
              <a:rPr lang="en-US" altLang="zh-CN" b="1">
                <a:latin typeface="Times New Roman" panose="02020603050405020304" pitchFamily="18" charset="0"/>
              </a:rPr>
              <a:t>;  </a:t>
            </a:r>
            <a:r>
              <a:rPr lang="zh-CN" altLang="en-US" b="1">
                <a:latin typeface="Times New Roman" panose="02020603050405020304" pitchFamily="18" charset="0"/>
              </a:rPr>
              <a:t>一旦自由变量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  的值取定</a:t>
            </a:r>
            <a:r>
              <a:rPr lang="en-US" altLang="zh-CN" b="1">
                <a:latin typeface="Times New Roman" panose="02020603050405020304" pitchFamily="18" charset="0"/>
              </a:rPr>
              <a:t>, </a:t>
            </a:r>
            <a:r>
              <a:rPr lang="zh-CN" altLang="en-US" b="1">
                <a:latin typeface="Times New Roman" panose="02020603050405020304" pitchFamily="18" charset="0"/>
              </a:rPr>
              <a:t>主变量的值跟着被各等式确定</a:t>
            </a:r>
            <a:r>
              <a:rPr lang="en-US" altLang="zh-CN" b="1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zh-CN" altLang="en-US" b="1">
                <a:latin typeface="Times New Roman" panose="02020603050405020304" pitchFamily="18" charset="0"/>
              </a:rPr>
              <a:t>自由变量与主变量的取值一并给出原方程组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 所有的解</a:t>
            </a:r>
            <a:r>
              <a:rPr lang="en-US" altLang="zh-CN" b="1">
                <a:latin typeface="Times New Roman" panose="02020603050405020304" pitchFamily="18" charset="0"/>
              </a:rPr>
              <a:t>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2118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2118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2118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2118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2">
            <a:extLst>
              <a:ext uri="{FF2B5EF4-FFF2-40B4-BE49-F238E27FC236}">
                <a16:creationId xmlns:a16="http://schemas.microsoft.com/office/drawing/2014/main" id="{FA6FE354-96FE-4242-B185-63F81F0553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/>
              <a:t>通解用向量表示</a:t>
            </a:r>
          </a:p>
        </p:txBody>
      </p:sp>
      <p:sp>
        <p:nvSpPr>
          <p:cNvPr id="45062" name="Rectangle 4">
            <a:extLst>
              <a:ext uri="{FF2B5EF4-FFF2-40B4-BE49-F238E27FC236}">
                <a16:creationId xmlns:a16="http://schemas.microsoft.com/office/drawing/2014/main" id="{01D7D5F6-B0D5-432F-852C-4F0BB9393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6276" y="1412876"/>
            <a:ext cx="1008063" cy="720725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063" name="Rectangle 5">
            <a:extLst>
              <a:ext uri="{FF2B5EF4-FFF2-40B4-BE49-F238E27FC236}">
                <a16:creationId xmlns:a16="http://schemas.microsoft.com/office/drawing/2014/main" id="{1429A3E3-B50F-4B9F-9167-0DB5D1897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300" y="2205039"/>
            <a:ext cx="1441450" cy="719137"/>
          </a:xfrm>
          <a:prstGeom prst="rect">
            <a:avLst/>
          </a:prstGeom>
          <a:solidFill>
            <a:srgbClr val="0000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064" name="Rectangle 6">
            <a:extLst>
              <a:ext uri="{FF2B5EF4-FFF2-40B4-BE49-F238E27FC236}">
                <a16:creationId xmlns:a16="http://schemas.microsoft.com/office/drawing/2014/main" id="{C4DD4BBF-C031-4030-AEAA-D9DB1BA64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300" y="1412875"/>
            <a:ext cx="1441450" cy="719138"/>
          </a:xfrm>
          <a:prstGeom prst="rect">
            <a:avLst/>
          </a:prstGeom>
          <a:solidFill>
            <a:srgbClr val="0000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065" name="Rectangle 7">
            <a:extLst>
              <a:ext uri="{FF2B5EF4-FFF2-40B4-BE49-F238E27FC236}">
                <a16:creationId xmlns:a16="http://schemas.microsoft.com/office/drawing/2014/main" id="{4294BEE3-66CA-49EF-BCCE-8C4C08DA3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6276" y="2205039"/>
            <a:ext cx="1008063" cy="720725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066" name="Rectangle 8">
            <a:extLst>
              <a:ext uri="{FF2B5EF4-FFF2-40B4-BE49-F238E27FC236}">
                <a16:creationId xmlns:a16="http://schemas.microsoft.com/office/drawing/2014/main" id="{EA21EA70-A432-4E25-939D-86944D043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6276" y="2997201"/>
            <a:ext cx="1008063" cy="720725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067" name="AutoShape 9">
            <a:extLst>
              <a:ext uri="{FF2B5EF4-FFF2-40B4-BE49-F238E27FC236}">
                <a16:creationId xmlns:a16="http://schemas.microsoft.com/office/drawing/2014/main" id="{2FDC3BD4-DDB8-4B6F-8606-7085DC4AAB3A}"/>
              </a:ext>
            </a:extLst>
          </p:cNvPr>
          <p:cNvSpPr>
            <a:spLocks/>
          </p:cNvSpPr>
          <p:nvPr/>
        </p:nvSpPr>
        <p:spPr bwMode="auto">
          <a:xfrm>
            <a:off x="2782889" y="1484314"/>
            <a:ext cx="288925" cy="2160587"/>
          </a:xfrm>
          <a:prstGeom prst="leftBrace">
            <a:avLst>
              <a:gd name="adj1" fmla="val 62317"/>
              <a:gd name="adj2" fmla="val 50000"/>
            </a:avLst>
          </a:prstGeom>
          <a:noFill/>
          <a:ln w="635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5058" name="Object 11">
            <a:extLst>
              <a:ext uri="{FF2B5EF4-FFF2-40B4-BE49-F238E27FC236}">
                <a16:creationId xmlns:a16="http://schemas.microsoft.com/office/drawing/2014/main" id="{431A58A6-09C7-4D72-8C94-950604CFCB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67438" y="3716339"/>
          <a:ext cx="3600450" cy="282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公式" r:id="rId3" imgW="1168200" imgH="914400" progId="Equation.3">
                  <p:embed/>
                </p:oleObj>
              </mc:Choice>
              <mc:Fallback>
                <p:oleObj name="公式" r:id="rId3" imgW="1168200" imgH="914400" progId="Equation.3">
                  <p:embed/>
                  <p:pic>
                    <p:nvPicPr>
                      <p:cNvPr id="45058" name="Object 11">
                        <a:extLst>
                          <a:ext uri="{FF2B5EF4-FFF2-40B4-BE49-F238E27FC236}">
                            <a16:creationId xmlns:a16="http://schemas.microsoft.com/office/drawing/2014/main" id="{431A58A6-09C7-4D72-8C94-950604CFCB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7438" y="3716339"/>
                        <a:ext cx="3600450" cy="2820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8" name="Rectangle 14">
            <a:extLst>
              <a:ext uri="{FF2B5EF4-FFF2-40B4-BE49-F238E27FC236}">
                <a16:creationId xmlns:a16="http://schemas.microsoft.com/office/drawing/2014/main" id="{6A317EA1-148A-40E5-8925-07CC842A42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9288" y="1341438"/>
            <a:ext cx="8229600" cy="5040312"/>
          </a:xfrm>
          <a:noFill/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i="1">
                <a:latin typeface="Times New Roman" panose="02020603050405020304" pitchFamily="18" charset="0"/>
              </a:rPr>
              <a:t>              x</a:t>
            </a:r>
            <a:r>
              <a:rPr lang="en-US" altLang="zh-CN" sz="3600" b="1" baseline="-30000">
                <a:latin typeface="Times New Roman" panose="02020603050405020304" pitchFamily="18" charset="0"/>
              </a:rPr>
              <a:t>1      </a:t>
            </a:r>
            <a:r>
              <a:rPr lang="en-US" altLang="zh-CN" sz="3600" b="1">
                <a:latin typeface="Times New Roman" panose="02020603050405020304" pitchFamily="18" charset="0"/>
              </a:rPr>
              <a:t>= </a:t>
            </a:r>
            <a:r>
              <a:rPr lang="en-US" altLang="zh-CN" sz="3600" b="1">
                <a:latin typeface="Times New Roman" panose="02020603050405020304" pitchFamily="18" charset="0"/>
                <a:sym typeface="MT Extra" pitchFamily="18" charset="2"/>
              </a:rPr>
              <a:t>–</a:t>
            </a:r>
            <a:r>
              <a:rPr lang="en-US" altLang="zh-CN" sz="3600" b="1">
                <a:latin typeface="Times New Roman" panose="02020603050405020304" pitchFamily="18" charset="0"/>
              </a:rPr>
              <a:t> 1 </a:t>
            </a:r>
            <a:r>
              <a:rPr lang="en-US" altLang="zh-CN" sz="3600" b="1">
                <a:latin typeface="Times New Roman" panose="02020603050405020304" pitchFamily="18" charset="0"/>
                <a:sym typeface="MT Extra" pitchFamily="18" charset="2"/>
              </a:rPr>
              <a:t>+</a:t>
            </a:r>
            <a:r>
              <a:rPr lang="en-US" altLang="zh-CN" sz="3600" b="1">
                <a:latin typeface="Times New Roman" panose="02020603050405020304" pitchFamily="18" charset="0"/>
              </a:rPr>
              <a:t>  3 </a:t>
            </a:r>
            <a:r>
              <a:rPr lang="en-US" altLang="zh-CN" sz="3600" b="1" i="1">
                <a:latin typeface="Times New Roman" panose="02020603050405020304" pitchFamily="18" charset="0"/>
              </a:rPr>
              <a:t>x</a:t>
            </a:r>
            <a:r>
              <a:rPr lang="en-US" altLang="zh-CN" sz="3600" b="1" baseline="-30000">
                <a:latin typeface="Times New Roman" panose="02020603050405020304" pitchFamily="18" charset="0"/>
              </a:rPr>
              <a:t>3 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>
                <a:latin typeface="Times New Roman" panose="02020603050405020304" pitchFamily="18" charset="0"/>
              </a:rPr>
              <a:t>              </a:t>
            </a:r>
            <a:r>
              <a:rPr lang="en-US" altLang="zh-CN" sz="3600" b="1" i="1">
                <a:latin typeface="Times New Roman" panose="02020603050405020304" pitchFamily="18" charset="0"/>
              </a:rPr>
              <a:t>x</a:t>
            </a:r>
            <a:r>
              <a:rPr lang="en-US" altLang="zh-CN" sz="3600" b="1" baseline="-30000">
                <a:latin typeface="Times New Roman" panose="02020603050405020304" pitchFamily="18" charset="0"/>
              </a:rPr>
              <a:t>2</a:t>
            </a:r>
            <a:r>
              <a:rPr lang="en-US" altLang="zh-CN" sz="3600" b="1">
                <a:latin typeface="Times New Roman" panose="02020603050405020304" pitchFamily="18" charset="0"/>
              </a:rPr>
              <a:t>    =   1  </a:t>
            </a:r>
            <a:r>
              <a:rPr lang="en-US" altLang="zh-CN" sz="3600" b="1">
                <a:latin typeface="Times New Roman" panose="02020603050405020304" pitchFamily="18" charset="0"/>
                <a:sym typeface="MT Extra" pitchFamily="18" charset="2"/>
              </a:rPr>
              <a:t>–</a:t>
            </a:r>
            <a:r>
              <a:rPr lang="en-US" altLang="zh-CN" sz="3600" b="1">
                <a:latin typeface="Times New Roman" panose="02020603050405020304" pitchFamily="18" charset="0"/>
              </a:rPr>
              <a:t>  2 </a:t>
            </a:r>
            <a:r>
              <a:rPr lang="en-US" altLang="zh-CN" sz="3600" b="1" i="1">
                <a:latin typeface="Times New Roman" panose="02020603050405020304" pitchFamily="18" charset="0"/>
              </a:rPr>
              <a:t>x</a:t>
            </a:r>
            <a:r>
              <a:rPr lang="en-US" altLang="zh-CN" sz="3600" b="1" baseline="-30000">
                <a:latin typeface="Times New Roman" panose="02020603050405020304" pitchFamily="18" charset="0"/>
              </a:rPr>
              <a:t>3          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 baseline="-30000">
                <a:latin typeface="Times New Roman" panose="02020603050405020304" pitchFamily="18" charset="0"/>
              </a:rPr>
              <a:t>3 </a:t>
            </a:r>
            <a:r>
              <a:rPr lang="zh-CN" altLang="en-US" b="1">
                <a:latin typeface="Times New Roman" panose="02020603050405020304" pitchFamily="18" charset="0"/>
              </a:rPr>
              <a:t>为自由变量</a:t>
            </a:r>
            <a:endParaRPr lang="zh-CN" altLang="en-US" sz="36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3600" b="1" i="1">
                <a:latin typeface="Times New Roman" panose="02020603050405020304" pitchFamily="18" charset="0"/>
              </a:rPr>
              <a:t>              </a:t>
            </a:r>
            <a:r>
              <a:rPr lang="en-US" altLang="zh-CN" sz="3600" b="1" i="1">
                <a:latin typeface="Times New Roman" panose="02020603050405020304" pitchFamily="18" charset="0"/>
              </a:rPr>
              <a:t>x</a:t>
            </a:r>
            <a:r>
              <a:rPr lang="en-US" altLang="zh-CN" sz="3600" b="1" baseline="-30000">
                <a:latin typeface="Times New Roman" panose="02020603050405020304" pitchFamily="18" charset="0"/>
              </a:rPr>
              <a:t>4      </a:t>
            </a:r>
            <a:r>
              <a:rPr lang="en-US" altLang="zh-CN" sz="3600" b="1">
                <a:latin typeface="Times New Roman" panose="02020603050405020304" pitchFamily="18" charset="0"/>
              </a:rPr>
              <a:t>=   1</a:t>
            </a:r>
          </a:p>
        </p:txBody>
      </p:sp>
      <p:sp>
        <p:nvSpPr>
          <p:cNvPr id="2215951" name="Rectangle 15">
            <a:extLst>
              <a:ext uri="{FF2B5EF4-FFF2-40B4-BE49-F238E27FC236}">
                <a16:creationId xmlns:a16="http://schemas.microsoft.com/office/drawing/2014/main" id="{9E5ABE2E-E05C-4C21-B9B8-CD0DF0EEA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9" y="3789363"/>
            <a:ext cx="936625" cy="647700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15952" name="Rectangle 16">
            <a:extLst>
              <a:ext uri="{FF2B5EF4-FFF2-40B4-BE49-F238E27FC236}">
                <a16:creationId xmlns:a16="http://schemas.microsoft.com/office/drawing/2014/main" id="{47BD2DD9-9694-4AE8-B9D4-DAC7358DA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9" y="4508500"/>
            <a:ext cx="936625" cy="647700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15953" name="Rectangle 17">
            <a:extLst>
              <a:ext uri="{FF2B5EF4-FFF2-40B4-BE49-F238E27FC236}">
                <a16:creationId xmlns:a16="http://schemas.microsoft.com/office/drawing/2014/main" id="{CDAEF490-9B17-44F5-8FA3-6234B285F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9" y="5876925"/>
            <a:ext cx="936625" cy="647700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5059" name="Object 19">
            <a:extLst>
              <a:ext uri="{FF2B5EF4-FFF2-40B4-BE49-F238E27FC236}">
                <a16:creationId xmlns:a16="http://schemas.microsoft.com/office/drawing/2014/main" id="{383CDDDA-31F8-4B5C-9864-A28B0C4132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3750" y="3716338"/>
          <a:ext cx="1670050" cy="287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公式" r:id="rId5" imgW="545760" imgH="939600" progId="Equation.3">
                  <p:embed/>
                </p:oleObj>
              </mc:Choice>
              <mc:Fallback>
                <p:oleObj name="公式" r:id="rId5" imgW="545760" imgH="939600" progId="Equation.3">
                  <p:embed/>
                  <p:pic>
                    <p:nvPicPr>
                      <p:cNvPr id="45059" name="Object 19">
                        <a:extLst>
                          <a:ext uri="{FF2B5EF4-FFF2-40B4-BE49-F238E27FC236}">
                            <a16:creationId xmlns:a16="http://schemas.microsoft.com/office/drawing/2014/main" id="{383CDDDA-31F8-4B5C-9864-A28B0C4132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3716338"/>
                        <a:ext cx="1670050" cy="287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0" name="Object 20">
            <a:extLst>
              <a:ext uri="{FF2B5EF4-FFF2-40B4-BE49-F238E27FC236}">
                <a16:creationId xmlns:a16="http://schemas.microsoft.com/office/drawing/2014/main" id="{836DD3ED-DB76-45E9-9488-A6BA3F6E71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35414" y="3789363"/>
          <a:ext cx="2206625" cy="278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公式" r:id="rId7" imgW="723600" imgH="914400" progId="Equation.3">
                  <p:embed/>
                </p:oleObj>
              </mc:Choice>
              <mc:Fallback>
                <p:oleObj name="公式" r:id="rId7" imgW="723600" imgH="914400" progId="Equation.3">
                  <p:embed/>
                  <p:pic>
                    <p:nvPicPr>
                      <p:cNvPr id="45060" name="Object 20">
                        <a:extLst>
                          <a:ext uri="{FF2B5EF4-FFF2-40B4-BE49-F238E27FC236}">
                            <a16:creationId xmlns:a16="http://schemas.microsoft.com/office/drawing/2014/main" id="{836DD3ED-DB76-45E9-9488-A6BA3F6E71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414" y="3789363"/>
                        <a:ext cx="2206625" cy="2786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>
                                <a:alpha val="53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5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15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5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15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5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15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5951" grpId="0" animBg="1"/>
      <p:bldP spid="2215952" grpId="0" animBg="1"/>
      <p:bldP spid="221595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Line 2">
            <a:extLst>
              <a:ext uri="{FF2B5EF4-FFF2-40B4-BE49-F238E27FC236}">
                <a16:creationId xmlns:a16="http://schemas.microsoft.com/office/drawing/2014/main" id="{6F04B1DB-1FC7-4347-BC58-19309BC23C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55914" y="5229225"/>
            <a:ext cx="77041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4" name="Line 3">
            <a:extLst>
              <a:ext uri="{FF2B5EF4-FFF2-40B4-BE49-F238E27FC236}">
                <a16:creationId xmlns:a16="http://schemas.microsoft.com/office/drawing/2014/main" id="{91E447BC-9085-442B-BAF2-3A31EDA256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48300" y="1773239"/>
            <a:ext cx="0" cy="4537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883012" name="Object 4">
            <a:extLst>
              <a:ext uri="{FF2B5EF4-FFF2-40B4-BE49-F238E27FC236}">
                <a16:creationId xmlns:a16="http://schemas.microsoft.com/office/drawing/2014/main" id="{8065CDB3-9B23-4F10-9A25-94C9704F16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75525" y="2276475"/>
          <a:ext cx="4714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公式" r:id="rId3" imgW="190440" imgH="190440" progId="Equation.3">
                  <p:embed/>
                </p:oleObj>
              </mc:Choice>
              <mc:Fallback>
                <p:oleObj name="公式" r:id="rId3" imgW="190440" imgH="190440" progId="Equation.3">
                  <p:embed/>
                  <p:pic>
                    <p:nvPicPr>
                      <p:cNvPr id="3883012" name="Object 4">
                        <a:extLst>
                          <a:ext uri="{FF2B5EF4-FFF2-40B4-BE49-F238E27FC236}">
                            <a16:creationId xmlns:a16="http://schemas.microsoft.com/office/drawing/2014/main" id="{8065CDB3-9B23-4F10-9A25-94C9704F16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5525" y="2276475"/>
                        <a:ext cx="47148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83013" name="Line 5">
            <a:extLst>
              <a:ext uri="{FF2B5EF4-FFF2-40B4-BE49-F238E27FC236}">
                <a16:creationId xmlns:a16="http://schemas.microsoft.com/office/drawing/2014/main" id="{BCC142AF-9B23-4A01-BAF2-BE592EC6DD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24338" y="1341439"/>
            <a:ext cx="1871662" cy="2447925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883014" name="Object 6">
            <a:extLst>
              <a:ext uri="{FF2B5EF4-FFF2-40B4-BE49-F238E27FC236}">
                <a16:creationId xmlns:a16="http://schemas.microsoft.com/office/drawing/2014/main" id="{B1F0F8A5-F79C-4C16-AC78-749760D05A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91176" y="1052513"/>
          <a:ext cx="37782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公式" r:id="rId5" imgW="177480" imgH="203040" progId="Equation.3">
                  <p:embed/>
                </p:oleObj>
              </mc:Choice>
              <mc:Fallback>
                <p:oleObj name="公式" r:id="rId5" imgW="177480" imgH="203040" progId="Equation.3">
                  <p:embed/>
                  <p:pic>
                    <p:nvPicPr>
                      <p:cNvPr id="3883014" name="Object 6">
                        <a:extLst>
                          <a:ext uri="{FF2B5EF4-FFF2-40B4-BE49-F238E27FC236}">
                            <a16:creationId xmlns:a16="http://schemas.microsoft.com/office/drawing/2014/main" id="{B1F0F8A5-F79C-4C16-AC78-749760D05A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1176" y="1052513"/>
                        <a:ext cx="377825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7">
            <a:extLst>
              <a:ext uri="{FF2B5EF4-FFF2-40B4-BE49-F238E27FC236}">
                <a16:creationId xmlns:a16="http://schemas.microsoft.com/office/drawing/2014/main" id="{396407FA-818A-4B57-B32F-15656DAEDB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16501" y="5229225"/>
          <a:ext cx="4413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公式" r:id="rId7" imgW="190440" imgH="203040" progId="Equation.3">
                  <p:embed/>
                </p:oleObj>
              </mc:Choice>
              <mc:Fallback>
                <p:oleObj name="公式" r:id="rId7" imgW="190440" imgH="203040" progId="Equation.3">
                  <p:embed/>
                  <p:pic>
                    <p:nvPicPr>
                      <p:cNvPr id="6148" name="Object 7">
                        <a:extLst>
                          <a:ext uri="{FF2B5EF4-FFF2-40B4-BE49-F238E27FC236}">
                            <a16:creationId xmlns:a16="http://schemas.microsoft.com/office/drawing/2014/main" id="{396407FA-818A-4B57-B32F-15656DAEDB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1" y="5229225"/>
                        <a:ext cx="44132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83016" name="Line 8">
            <a:extLst>
              <a:ext uri="{FF2B5EF4-FFF2-40B4-BE49-F238E27FC236}">
                <a16:creationId xmlns:a16="http://schemas.microsoft.com/office/drawing/2014/main" id="{580A95E1-0F20-4D33-B0FE-62147C7B073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96001" y="1341438"/>
            <a:ext cx="1222375" cy="1439862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883017" name="Object 9">
            <a:extLst>
              <a:ext uri="{FF2B5EF4-FFF2-40B4-BE49-F238E27FC236}">
                <a16:creationId xmlns:a16="http://schemas.microsoft.com/office/drawing/2014/main" id="{1A5E7912-97D5-4C06-A750-21F8197A33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92539" y="3284538"/>
          <a:ext cx="43973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公式" r:id="rId9" imgW="177480" imgH="190440" progId="Equation.3">
                  <p:embed/>
                </p:oleObj>
              </mc:Choice>
              <mc:Fallback>
                <p:oleObj name="公式" r:id="rId9" imgW="177480" imgH="190440" progId="Equation.3">
                  <p:embed/>
                  <p:pic>
                    <p:nvPicPr>
                      <p:cNvPr id="3883017" name="Object 9">
                        <a:extLst>
                          <a:ext uri="{FF2B5EF4-FFF2-40B4-BE49-F238E27FC236}">
                            <a16:creationId xmlns:a16="http://schemas.microsoft.com/office/drawing/2014/main" id="{1A5E7912-97D5-4C06-A750-21F8197A33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2539" y="3284538"/>
                        <a:ext cx="43973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3018" name="Object 10">
            <a:extLst>
              <a:ext uri="{FF2B5EF4-FFF2-40B4-BE49-F238E27FC236}">
                <a16:creationId xmlns:a16="http://schemas.microsoft.com/office/drawing/2014/main" id="{EA967E4F-1065-480F-8F12-A894E8DA04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9988" y="315913"/>
          <a:ext cx="673735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公式" r:id="rId11" imgW="2298600" imgH="203040" progId="Equation.3">
                  <p:embed/>
                </p:oleObj>
              </mc:Choice>
              <mc:Fallback>
                <p:oleObj name="公式" r:id="rId11" imgW="2298600" imgH="203040" progId="Equation.3">
                  <p:embed/>
                  <p:pic>
                    <p:nvPicPr>
                      <p:cNvPr id="3883018" name="Object 10">
                        <a:extLst>
                          <a:ext uri="{FF2B5EF4-FFF2-40B4-BE49-F238E27FC236}">
                            <a16:creationId xmlns:a16="http://schemas.microsoft.com/office/drawing/2014/main" id="{EA967E4F-1065-480F-8F12-A894E8DA04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9988" y="315913"/>
                        <a:ext cx="6737350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38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83019" name="Freeform 11">
            <a:extLst>
              <a:ext uri="{FF2B5EF4-FFF2-40B4-BE49-F238E27FC236}">
                <a16:creationId xmlns:a16="http://schemas.microsoft.com/office/drawing/2014/main" id="{9870E706-C6A1-49F7-A35C-12BA3203318F}"/>
              </a:ext>
            </a:extLst>
          </p:cNvPr>
          <p:cNvSpPr>
            <a:spLocks/>
          </p:cNvSpPr>
          <p:nvPr/>
        </p:nvSpPr>
        <p:spPr bwMode="auto">
          <a:xfrm>
            <a:off x="4224339" y="1341439"/>
            <a:ext cx="3095625" cy="3887787"/>
          </a:xfrm>
          <a:custGeom>
            <a:avLst/>
            <a:gdLst>
              <a:gd name="T0" fmla="*/ 2147483647 w 1950"/>
              <a:gd name="T1" fmla="*/ 2147483647 h 2449"/>
              <a:gd name="T2" fmla="*/ 2147483647 w 1950"/>
              <a:gd name="T3" fmla="*/ 2147483647 h 2449"/>
              <a:gd name="T4" fmla="*/ 2147483647 w 1950"/>
              <a:gd name="T5" fmla="*/ 0 h 2449"/>
              <a:gd name="T6" fmla="*/ 0 w 1950"/>
              <a:gd name="T7" fmla="*/ 2147483647 h 2449"/>
              <a:gd name="T8" fmla="*/ 2147483647 w 1950"/>
              <a:gd name="T9" fmla="*/ 2147483647 h 24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50"/>
              <a:gd name="T16" fmla="*/ 0 h 2449"/>
              <a:gd name="T17" fmla="*/ 1950 w 1950"/>
              <a:gd name="T18" fmla="*/ 2449 h 244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50" h="2449">
                <a:moveTo>
                  <a:pt x="771" y="2449"/>
                </a:moveTo>
                <a:lnTo>
                  <a:pt x="1950" y="907"/>
                </a:lnTo>
                <a:lnTo>
                  <a:pt x="1179" y="0"/>
                </a:lnTo>
                <a:lnTo>
                  <a:pt x="0" y="1542"/>
                </a:lnTo>
                <a:lnTo>
                  <a:pt x="771" y="2449"/>
                </a:lnTo>
                <a:close/>
              </a:path>
            </a:pathLst>
          </a:cu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58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83022" name="Line 14">
            <a:extLst>
              <a:ext uri="{FF2B5EF4-FFF2-40B4-BE49-F238E27FC236}">
                <a16:creationId xmlns:a16="http://schemas.microsoft.com/office/drawing/2014/main" id="{A2B2BC2C-3215-4716-9FE7-1060B01ECD2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24338" y="3789363"/>
            <a:ext cx="1223962" cy="144145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83023" name="Line 15">
            <a:extLst>
              <a:ext uri="{FF2B5EF4-FFF2-40B4-BE49-F238E27FC236}">
                <a16:creationId xmlns:a16="http://schemas.microsoft.com/office/drawing/2014/main" id="{4FCAFB1D-CE45-415A-B710-F3BCBADE8E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48301" y="2781301"/>
            <a:ext cx="1871663" cy="2447925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883024" name="Object 16">
            <a:extLst>
              <a:ext uri="{FF2B5EF4-FFF2-40B4-BE49-F238E27FC236}">
                <a16:creationId xmlns:a16="http://schemas.microsoft.com/office/drawing/2014/main" id="{DEB83C00-A04C-416D-8021-94D95780C7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65875" y="3500438"/>
          <a:ext cx="1690688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name="公式" r:id="rId13" imgW="609480" imgH="482400" progId="Equation.3">
                  <p:embed/>
                </p:oleObj>
              </mc:Choice>
              <mc:Fallback>
                <p:oleObj name="公式" r:id="rId13" imgW="609480" imgH="482400" progId="Equation.3">
                  <p:embed/>
                  <p:pic>
                    <p:nvPicPr>
                      <p:cNvPr id="3883024" name="Object 16">
                        <a:extLst>
                          <a:ext uri="{FF2B5EF4-FFF2-40B4-BE49-F238E27FC236}">
                            <a16:creationId xmlns:a16="http://schemas.microsoft.com/office/drawing/2014/main" id="{DEB83C00-A04C-416D-8021-94D95780C7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5875" y="3500438"/>
                        <a:ext cx="1690688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3025" name="Object 17">
            <a:extLst>
              <a:ext uri="{FF2B5EF4-FFF2-40B4-BE49-F238E27FC236}">
                <a16:creationId xmlns:a16="http://schemas.microsoft.com/office/drawing/2014/main" id="{7EB77799-4CD2-47B5-8328-A4EB9B1C47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1088" y="3860800"/>
          <a:ext cx="1827212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公式" r:id="rId15" imgW="634680" imgH="482400" progId="Equation.3">
                  <p:embed/>
                </p:oleObj>
              </mc:Choice>
              <mc:Fallback>
                <p:oleObj name="公式" r:id="rId15" imgW="634680" imgH="482400" progId="Equation.3">
                  <p:embed/>
                  <p:pic>
                    <p:nvPicPr>
                      <p:cNvPr id="3883025" name="Object 17">
                        <a:extLst>
                          <a:ext uri="{FF2B5EF4-FFF2-40B4-BE49-F238E27FC236}">
                            <a16:creationId xmlns:a16="http://schemas.microsoft.com/office/drawing/2014/main" id="{7EB77799-4CD2-47B5-8328-A4EB9B1C47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3860800"/>
                        <a:ext cx="1827212" cy="138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88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388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8830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830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88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388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830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8830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388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388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8830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8830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38830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38830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0"/>
                                        <p:tgtEl>
                                          <p:spTgt spid="388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2" name="Line 2">
            <a:extLst>
              <a:ext uri="{FF2B5EF4-FFF2-40B4-BE49-F238E27FC236}">
                <a16:creationId xmlns:a16="http://schemas.microsoft.com/office/drawing/2014/main" id="{9DEA9CF3-F2F4-404A-A9B0-5A645772347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24338" y="3789363"/>
            <a:ext cx="1223962" cy="144145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3" name="Line 3">
            <a:extLst>
              <a:ext uri="{FF2B5EF4-FFF2-40B4-BE49-F238E27FC236}">
                <a16:creationId xmlns:a16="http://schemas.microsoft.com/office/drawing/2014/main" id="{9D605D51-D9E0-4D88-99A1-75BA551975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48301" y="2781301"/>
            <a:ext cx="1871663" cy="2447925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4" name="Line 4">
            <a:extLst>
              <a:ext uri="{FF2B5EF4-FFF2-40B4-BE49-F238E27FC236}">
                <a16:creationId xmlns:a16="http://schemas.microsoft.com/office/drawing/2014/main" id="{1A0E4232-8495-45A4-95B9-E3BB2D965B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55914" y="5229225"/>
            <a:ext cx="77041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5" name="Line 5">
            <a:extLst>
              <a:ext uri="{FF2B5EF4-FFF2-40B4-BE49-F238E27FC236}">
                <a16:creationId xmlns:a16="http://schemas.microsoft.com/office/drawing/2014/main" id="{9B978948-E133-4757-9E44-4B5F918711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48300" y="1773238"/>
            <a:ext cx="0" cy="41767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6" name="Line 6">
            <a:extLst>
              <a:ext uri="{FF2B5EF4-FFF2-40B4-BE49-F238E27FC236}">
                <a16:creationId xmlns:a16="http://schemas.microsoft.com/office/drawing/2014/main" id="{5A204F40-A49F-4BAF-9AF0-FA03B3304B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24338" y="1341439"/>
            <a:ext cx="1871662" cy="2447925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84039" name="Line 7">
            <a:extLst>
              <a:ext uri="{FF2B5EF4-FFF2-40B4-BE49-F238E27FC236}">
                <a16:creationId xmlns:a16="http://schemas.microsoft.com/office/drawing/2014/main" id="{B5722232-B5AC-434B-A597-E0235733CC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95775" y="3789363"/>
            <a:ext cx="3887788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170" name="Object 8">
            <a:extLst>
              <a:ext uri="{FF2B5EF4-FFF2-40B4-BE49-F238E27FC236}">
                <a16:creationId xmlns:a16="http://schemas.microsoft.com/office/drawing/2014/main" id="{91219ED6-07B0-43B0-BB30-06E45862B3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91176" y="1052513"/>
          <a:ext cx="37782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" name="公式" r:id="rId3" imgW="177480" imgH="203040" progId="Equation.3">
                  <p:embed/>
                </p:oleObj>
              </mc:Choice>
              <mc:Fallback>
                <p:oleObj name="公式" r:id="rId3" imgW="177480" imgH="203040" progId="Equation.3">
                  <p:embed/>
                  <p:pic>
                    <p:nvPicPr>
                      <p:cNvPr id="7170" name="Object 8">
                        <a:extLst>
                          <a:ext uri="{FF2B5EF4-FFF2-40B4-BE49-F238E27FC236}">
                            <a16:creationId xmlns:a16="http://schemas.microsoft.com/office/drawing/2014/main" id="{91219ED6-07B0-43B0-BB30-06E45862B3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1176" y="1052513"/>
                        <a:ext cx="377825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9">
            <a:extLst>
              <a:ext uri="{FF2B5EF4-FFF2-40B4-BE49-F238E27FC236}">
                <a16:creationId xmlns:a16="http://schemas.microsoft.com/office/drawing/2014/main" id="{B532ADCF-9ADF-4911-B549-AB57CC50CA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16501" y="5229225"/>
          <a:ext cx="4413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name="公式" r:id="rId5" imgW="190440" imgH="203040" progId="Equation.3">
                  <p:embed/>
                </p:oleObj>
              </mc:Choice>
              <mc:Fallback>
                <p:oleObj name="公式" r:id="rId5" imgW="190440" imgH="203040" progId="Equation.3">
                  <p:embed/>
                  <p:pic>
                    <p:nvPicPr>
                      <p:cNvPr id="7171" name="Object 9">
                        <a:extLst>
                          <a:ext uri="{FF2B5EF4-FFF2-40B4-BE49-F238E27FC236}">
                            <a16:creationId xmlns:a16="http://schemas.microsoft.com/office/drawing/2014/main" id="{B532ADCF-9ADF-4911-B549-AB57CC50CA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1" y="5229225"/>
                        <a:ext cx="44132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8" name="Line 10">
            <a:extLst>
              <a:ext uri="{FF2B5EF4-FFF2-40B4-BE49-F238E27FC236}">
                <a16:creationId xmlns:a16="http://schemas.microsoft.com/office/drawing/2014/main" id="{EDCEA619-B6F0-4CD6-8168-D1BEC252649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96001" y="1341438"/>
            <a:ext cx="1222375" cy="1439862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172" name="Object 11">
            <a:extLst>
              <a:ext uri="{FF2B5EF4-FFF2-40B4-BE49-F238E27FC236}">
                <a16:creationId xmlns:a16="http://schemas.microsoft.com/office/drawing/2014/main" id="{5E997B46-48C5-4398-BC29-DB3ED773FA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48075" y="3500438"/>
          <a:ext cx="4397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name="公式" r:id="rId7" imgW="177480" imgH="190440" progId="Equation.3">
                  <p:embed/>
                </p:oleObj>
              </mc:Choice>
              <mc:Fallback>
                <p:oleObj name="公式" r:id="rId7" imgW="177480" imgH="190440" progId="Equation.3">
                  <p:embed/>
                  <p:pic>
                    <p:nvPicPr>
                      <p:cNvPr id="7172" name="Object 11">
                        <a:extLst>
                          <a:ext uri="{FF2B5EF4-FFF2-40B4-BE49-F238E27FC236}">
                            <a16:creationId xmlns:a16="http://schemas.microsoft.com/office/drawing/2014/main" id="{5E997B46-48C5-4398-BC29-DB3ED773FA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075" y="3500438"/>
                        <a:ext cx="43973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84044" name="Freeform 12">
            <a:extLst>
              <a:ext uri="{FF2B5EF4-FFF2-40B4-BE49-F238E27FC236}">
                <a16:creationId xmlns:a16="http://schemas.microsoft.com/office/drawing/2014/main" id="{8903043D-CB93-4FFD-ADF1-3E54A9691B0D}"/>
              </a:ext>
            </a:extLst>
          </p:cNvPr>
          <p:cNvSpPr>
            <a:spLocks/>
          </p:cNvSpPr>
          <p:nvPr/>
        </p:nvSpPr>
        <p:spPr bwMode="auto">
          <a:xfrm>
            <a:off x="4224339" y="1341439"/>
            <a:ext cx="3095625" cy="3887787"/>
          </a:xfrm>
          <a:custGeom>
            <a:avLst/>
            <a:gdLst>
              <a:gd name="T0" fmla="*/ 2147483647 w 1950"/>
              <a:gd name="T1" fmla="*/ 2147483647 h 2449"/>
              <a:gd name="T2" fmla="*/ 2147483647 w 1950"/>
              <a:gd name="T3" fmla="*/ 2147483647 h 2449"/>
              <a:gd name="T4" fmla="*/ 2147483647 w 1950"/>
              <a:gd name="T5" fmla="*/ 0 h 2449"/>
              <a:gd name="T6" fmla="*/ 0 w 1950"/>
              <a:gd name="T7" fmla="*/ 2147483647 h 2449"/>
              <a:gd name="T8" fmla="*/ 2147483647 w 1950"/>
              <a:gd name="T9" fmla="*/ 2147483647 h 24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50"/>
              <a:gd name="T16" fmla="*/ 0 h 2449"/>
              <a:gd name="T17" fmla="*/ 1950 w 1950"/>
              <a:gd name="T18" fmla="*/ 2449 h 244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50" h="2449">
                <a:moveTo>
                  <a:pt x="771" y="2449"/>
                </a:moveTo>
                <a:lnTo>
                  <a:pt x="1950" y="907"/>
                </a:lnTo>
                <a:lnTo>
                  <a:pt x="1179" y="0"/>
                </a:lnTo>
                <a:lnTo>
                  <a:pt x="0" y="1542"/>
                </a:lnTo>
                <a:lnTo>
                  <a:pt x="771" y="2449"/>
                </a:lnTo>
                <a:close/>
              </a:path>
            </a:pathLst>
          </a:custGeom>
          <a:solidFill>
            <a:srgbClr val="FFFF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84045" name="Line 13">
            <a:extLst>
              <a:ext uri="{FF2B5EF4-FFF2-40B4-BE49-F238E27FC236}">
                <a16:creationId xmlns:a16="http://schemas.microsoft.com/office/drawing/2014/main" id="{374D22DB-1FA8-46FD-8863-D719C4B680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51538" y="1196975"/>
            <a:ext cx="4032250" cy="4681538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884046" name="Object 14">
            <a:extLst>
              <a:ext uri="{FF2B5EF4-FFF2-40B4-BE49-F238E27FC236}">
                <a16:creationId xmlns:a16="http://schemas.microsoft.com/office/drawing/2014/main" id="{0D599BBB-DD1E-434D-AE77-3D86B508E2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40726" y="3500439"/>
          <a:ext cx="3778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name="公式" r:id="rId9" imgW="177480" imgH="190440" progId="Equation.3">
                  <p:embed/>
                </p:oleObj>
              </mc:Choice>
              <mc:Fallback>
                <p:oleObj name="公式" r:id="rId9" imgW="177480" imgH="190440" progId="Equation.3">
                  <p:embed/>
                  <p:pic>
                    <p:nvPicPr>
                      <p:cNvPr id="3884046" name="Object 14">
                        <a:extLst>
                          <a:ext uri="{FF2B5EF4-FFF2-40B4-BE49-F238E27FC236}">
                            <a16:creationId xmlns:a16="http://schemas.microsoft.com/office/drawing/2014/main" id="{0D599BBB-DD1E-434D-AE77-3D86B508E2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40726" y="3500439"/>
                        <a:ext cx="37782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4047" name="Object 15">
            <a:extLst>
              <a:ext uri="{FF2B5EF4-FFF2-40B4-BE49-F238E27FC236}">
                <a16:creationId xmlns:a16="http://schemas.microsoft.com/office/drawing/2014/main" id="{CDD13CF6-9680-43D9-925A-61CC120C25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34514" y="4797426"/>
          <a:ext cx="350837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name="公式" r:id="rId11" imgW="164880" imgH="190440" progId="Equation.3">
                  <p:embed/>
                </p:oleObj>
              </mc:Choice>
              <mc:Fallback>
                <p:oleObj name="公式" r:id="rId11" imgW="164880" imgH="190440" progId="Equation.3">
                  <p:embed/>
                  <p:pic>
                    <p:nvPicPr>
                      <p:cNvPr id="3884047" name="Object 15">
                        <a:extLst>
                          <a:ext uri="{FF2B5EF4-FFF2-40B4-BE49-F238E27FC236}">
                            <a16:creationId xmlns:a16="http://schemas.microsoft.com/office/drawing/2014/main" id="{CDD13CF6-9680-43D9-925A-61CC120C25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34514" y="4797426"/>
                        <a:ext cx="350837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4048" name="Object 16">
            <a:extLst>
              <a:ext uri="{FF2B5EF4-FFF2-40B4-BE49-F238E27FC236}">
                <a16:creationId xmlns:a16="http://schemas.microsoft.com/office/drawing/2014/main" id="{7F2C19E0-329C-4406-B105-3334ED5C40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88389" y="5300664"/>
          <a:ext cx="890587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5" name="公式" r:id="rId13" imgW="419040" imgH="241200" progId="Equation.3">
                  <p:embed/>
                </p:oleObj>
              </mc:Choice>
              <mc:Fallback>
                <p:oleObj name="公式" r:id="rId13" imgW="419040" imgH="241200" progId="Equation.3">
                  <p:embed/>
                  <p:pic>
                    <p:nvPicPr>
                      <p:cNvPr id="3884048" name="Object 16">
                        <a:extLst>
                          <a:ext uri="{FF2B5EF4-FFF2-40B4-BE49-F238E27FC236}">
                            <a16:creationId xmlns:a16="http://schemas.microsoft.com/office/drawing/2014/main" id="{7F2C19E0-329C-4406-B105-3334ED5C40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8389" y="5300664"/>
                        <a:ext cx="890587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84049" name="Freeform 17">
            <a:extLst>
              <a:ext uri="{FF2B5EF4-FFF2-40B4-BE49-F238E27FC236}">
                <a16:creationId xmlns:a16="http://schemas.microsoft.com/office/drawing/2014/main" id="{64189833-2290-4EED-9E98-21F4228DC4F0}"/>
              </a:ext>
            </a:extLst>
          </p:cNvPr>
          <p:cNvSpPr>
            <a:spLocks/>
          </p:cNvSpPr>
          <p:nvPr/>
        </p:nvSpPr>
        <p:spPr bwMode="auto">
          <a:xfrm>
            <a:off x="4224339" y="3789363"/>
            <a:ext cx="5184775" cy="1439862"/>
          </a:xfrm>
          <a:custGeom>
            <a:avLst/>
            <a:gdLst>
              <a:gd name="T0" fmla="*/ 2147483647 w 3266"/>
              <a:gd name="T1" fmla="*/ 2147483647 h 907"/>
              <a:gd name="T2" fmla="*/ 2147483647 w 3266"/>
              <a:gd name="T3" fmla="*/ 2147483647 h 907"/>
              <a:gd name="T4" fmla="*/ 2147483647 w 3266"/>
              <a:gd name="T5" fmla="*/ 0 h 907"/>
              <a:gd name="T6" fmla="*/ 0 w 3266"/>
              <a:gd name="T7" fmla="*/ 0 h 907"/>
              <a:gd name="T8" fmla="*/ 2147483647 w 3266"/>
              <a:gd name="T9" fmla="*/ 2147483647 h 9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66"/>
              <a:gd name="T16" fmla="*/ 0 h 907"/>
              <a:gd name="T17" fmla="*/ 3266 w 3266"/>
              <a:gd name="T18" fmla="*/ 907 h 90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66" h="907">
                <a:moveTo>
                  <a:pt x="771" y="907"/>
                </a:moveTo>
                <a:lnTo>
                  <a:pt x="3266" y="907"/>
                </a:lnTo>
                <a:lnTo>
                  <a:pt x="2494" y="0"/>
                </a:lnTo>
                <a:lnTo>
                  <a:pt x="0" y="0"/>
                </a:lnTo>
                <a:lnTo>
                  <a:pt x="771" y="907"/>
                </a:lnTo>
                <a:close/>
              </a:path>
            </a:pathLst>
          </a:custGeom>
          <a:solidFill>
            <a:srgbClr val="3366FF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176" name="Object 18">
            <a:extLst>
              <a:ext uri="{FF2B5EF4-FFF2-40B4-BE49-F238E27FC236}">
                <a16:creationId xmlns:a16="http://schemas.microsoft.com/office/drawing/2014/main" id="{2D532DC6-A4D2-4529-9E4B-546F221DC8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75525" y="2276475"/>
          <a:ext cx="4714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6" name="公式" r:id="rId15" imgW="190440" imgH="190440" progId="Equation.3">
                  <p:embed/>
                </p:oleObj>
              </mc:Choice>
              <mc:Fallback>
                <p:oleObj name="公式" r:id="rId15" imgW="190440" imgH="190440" progId="Equation.3">
                  <p:embed/>
                  <p:pic>
                    <p:nvPicPr>
                      <p:cNvPr id="7176" name="Object 18">
                        <a:extLst>
                          <a:ext uri="{FF2B5EF4-FFF2-40B4-BE49-F238E27FC236}">
                            <a16:creationId xmlns:a16="http://schemas.microsoft.com/office/drawing/2014/main" id="{2D532DC6-A4D2-4529-9E4B-546F221DC8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5525" y="2276475"/>
                        <a:ext cx="47148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19">
            <a:extLst>
              <a:ext uri="{FF2B5EF4-FFF2-40B4-BE49-F238E27FC236}">
                <a16:creationId xmlns:a16="http://schemas.microsoft.com/office/drawing/2014/main" id="{AB749D1F-38BB-45EB-A3AD-012392AC5B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67663" y="2276475"/>
          <a:ext cx="1231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7" name="公式" r:id="rId17" imgW="545760" imgH="253800" progId="Equation.3">
                  <p:embed/>
                </p:oleObj>
              </mc:Choice>
              <mc:Fallback>
                <p:oleObj name="公式" r:id="rId17" imgW="545760" imgH="253800" progId="Equation.3">
                  <p:embed/>
                  <p:pic>
                    <p:nvPicPr>
                      <p:cNvPr id="7177" name="Object 19">
                        <a:extLst>
                          <a:ext uri="{FF2B5EF4-FFF2-40B4-BE49-F238E27FC236}">
                            <a16:creationId xmlns:a16="http://schemas.microsoft.com/office/drawing/2014/main" id="{AB749D1F-38BB-45EB-A3AD-012392AC5B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7663" y="2276475"/>
                        <a:ext cx="1231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20">
            <a:extLst>
              <a:ext uri="{FF2B5EF4-FFF2-40B4-BE49-F238E27FC236}">
                <a16:creationId xmlns:a16="http://schemas.microsoft.com/office/drawing/2014/main" id="{40216BF1-8952-4F07-A090-5A4DC25BD8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3751" y="333375"/>
          <a:ext cx="7993063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8" name="公式" r:id="rId19" imgW="2692080" imgH="215640" progId="Equation.3">
                  <p:embed/>
                </p:oleObj>
              </mc:Choice>
              <mc:Fallback>
                <p:oleObj name="公式" r:id="rId19" imgW="2692080" imgH="215640" progId="Equation.3">
                  <p:embed/>
                  <p:pic>
                    <p:nvPicPr>
                      <p:cNvPr id="7178" name="Object 20">
                        <a:extLst>
                          <a:ext uri="{FF2B5EF4-FFF2-40B4-BE49-F238E27FC236}">
                            <a16:creationId xmlns:a16="http://schemas.microsoft.com/office/drawing/2014/main" id="{40216BF1-8952-4F07-A090-5A4DC25BD8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1" y="333375"/>
                        <a:ext cx="7993063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38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4053" name="Object 21">
            <a:extLst>
              <a:ext uri="{FF2B5EF4-FFF2-40B4-BE49-F238E27FC236}">
                <a16:creationId xmlns:a16="http://schemas.microsoft.com/office/drawing/2014/main" id="{DAB85707-24A3-4160-9719-6BD0A98A0E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9650" y="6021389"/>
          <a:ext cx="5105400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9" name="公式" r:id="rId21" imgW="1676160" imgH="190440" progId="Equation.3">
                  <p:embed/>
                </p:oleObj>
              </mc:Choice>
              <mc:Fallback>
                <p:oleObj name="公式" r:id="rId21" imgW="1676160" imgH="190440" progId="Equation.3">
                  <p:embed/>
                  <p:pic>
                    <p:nvPicPr>
                      <p:cNvPr id="3884053" name="Object 21">
                        <a:extLst>
                          <a:ext uri="{FF2B5EF4-FFF2-40B4-BE49-F238E27FC236}">
                            <a16:creationId xmlns:a16="http://schemas.microsoft.com/office/drawing/2014/main" id="{DAB85707-24A3-4160-9719-6BD0A98A0E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6021389"/>
                        <a:ext cx="5105400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38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4054" name="Object 22">
            <a:extLst>
              <a:ext uri="{FF2B5EF4-FFF2-40B4-BE49-F238E27FC236}">
                <a16:creationId xmlns:a16="http://schemas.microsoft.com/office/drawing/2014/main" id="{44BF4944-0BBF-4E11-8134-389F7261E2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64426" y="5949950"/>
          <a:ext cx="1490663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0" name="公式" r:id="rId23" imgW="431640" imgH="215640" progId="Equation.3">
                  <p:embed/>
                </p:oleObj>
              </mc:Choice>
              <mc:Fallback>
                <p:oleObj name="公式" r:id="rId23" imgW="431640" imgH="215640" progId="Equation.3">
                  <p:embed/>
                  <p:pic>
                    <p:nvPicPr>
                      <p:cNvPr id="3884054" name="Object 22">
                        <a:extLst>
                          <a:ext uri="{FF2B5EF4-FFF2-40B4-BE49-F238E27FC236}">
                            <a16:creationId xmlns:a16="http://schemas.microsoft.com/office/drawing/2014/main" id="{44BF4944-0BBF-4E11-8134-389F7261E2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4426" y="5949950"/>
                        <a:ext cx="1490663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38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1" name="Object 23">
            <a:extLst>
              <a:ext uri="{FF2B5EF4-FFF2-40B4-BE49-F238E27FC236}">
                <a16:creationId xmlns:a16="http://schemas.microsoft.com/office/drawing/2014/main" id="{29DC2277-0B5E-4831-8D25-474535F146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00375" y="4076700"/>
          <a:ext cx="1346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1" name="公式" r:id="rId25" imgW="596880" imgH="253800" progId="Equation.3">
                  <p:embed/>
                </p:oleObj>
              </mc:Choice>
              <mc:Fallback>
                <p:oleObj name="公式" r:id="rId25" imgW="596880" imgH="253800" progId="Equation.3">
                  <p:embed/>
                  <p:pic>
                    <p:nvPicPr>
                      <p:cNvPr id="7181" name="Object 23">
                        <a:extLst>
                          <a:ext uri="{FF2B5EF4-FFF2-40B4-BE49-F238E27FC236}">
                            <a16:creationId xmlns:a16="http://schemas.microsoft.com/office/drawing/2014/main" id="{29DC2277-0B5E-4831-8D25-474535F146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4076700"/>
                        <a:ext cx="1346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88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884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84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8840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840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88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8840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8840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8840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8840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884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884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884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884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884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884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4" name="Line 2">
            <a:extLst>
              <a:ext uri="{FF2B5EF4-FFF2-40B4-BE49-F238E27FC236}">
                <a16:creationId xmlns:a16="http://schemas.microsoft.com/office/drawing/2014/main" id="{E8643B1C-2289-48E1-A185-D9E922E5A44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24338" y="3789363"/>
            <a:ext cx="1223962" cy="144145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5" name="Line 3">
            <a:extLst>
              <a:ext uri="{FF2B5EF4-FFF2-40B4-BE49-F238E27FC236}">
                <a16:creationId xmlns:a16="http://schemas.microsoft.com/office/drawing/2014/main" id="{CE49211B-498F-4EA2-A460-20635EFF2E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48301" y="2781301"/>
            <a:ext cx="1871663" cy="2447925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6" name="Line 4">
            <a:extLst>
              <a:ext uri="{FF2B5EF4-FFF2-40B4-BE49-F238E27FC236}">
                <a16:creationId xmlns:a16="http://schemas.microsoft.com/office/drawing/2014/main" id="{373C00A2-8DC2-4942-8F4A-98092E51D7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55914" y="5229225"/>
            <a:ext cx="77041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7" name="Line 5">
            <a:extLst>
              <a:ext uri="{FF2B5EF4-FFF2-40B4-BE49-F238E27FC236}">
                <a16:creationId xmlns:a16="http://schemas.microsoft.com/office/drawing/2014/main" id="{34A2F8E7-1F2B-4F30-88E5-964B7ABA49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48300" y="1773238"/>
            <a:ext cx="0" cy="41767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8" name="Line 6">
            <a:extLst>
              <a:ext uri="{FF2B5EF4-FFF2-40B4-BE49-F238E27FC236}">
                <a16:creationId xmlns:a16="http://schemas.microsoft.com/office/drawing/2014/main" id="{B0DD2937-0332-48BF-A927-2C95CE292C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24338" y="1341439"/>
            <a:ext cx="1871662" cy="2447925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194" name="Object 7">
            <a:extLst>
              <a:ext uri="{FF2B5EF4-FFF2-40B4-BE49-F238E27FC236}">
                <a16:creationId xmlns:a16="http://schemas.microsoft.com/office/drawing/2014/main" id="{76FC842F-997E-4BEA-8021-63334C6398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18163" y="1079500"/>
          <a:ext cx="32385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公式" r:id="rId3" imgW="152280" imgH="177480" progId="Equation.3">
                  <p:embed/>
                </p:oleObj>
              </mc:Choice>
              <mc:Fallback>
                <p:oleObj name="公式" r:id="rId3" imgW="152280" imgH="177480" progId="Equation.3">
                  <p:embed/>
                  <p:pic>
                    <p:nvPicPr>
                      <p:cNvPr id="8194" name="Object 7">
                        <a:extLst>
                          <a:ext uri="{FF2B5EF4-FFF2-40B4-BE49-F238E27FC236}">
                            <a16:creationId xmlns:a16="http://schemas.microsoft.com/office/drawing/2014/main" id="{76FC842F-997E-4BEA-8021-63334C6398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8163" y="1079500"/>
                        <a:ext cx="323850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8">
            <a:extLst>
              <a:ext uri="{FF2B5EF4-FFF2-40B4-BE49-F238E27FC236}">
                <a16:creationId xmlns:a16="http://schemas.microsoft.com/office/drawing/2014/main" id="{A2D48B0B-C840-4F62-A0C4-F0078C3A21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16501" y="5229225"/>
          <a:ext cx="4413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公式" r:id="rId5" imgW="190440" imgH="203040" progId="Equation.3">
                  <p:embed/>
                </p:oleObj>
              </mc:Choice>
              <mc:Fallback>
                <p:oleObj name="公式" r:id="rId5" imgW="190440" imgH="203040" progId="Equation.3">
                  <p:embed/>
                  <p:pic>
                    <p:nvPicPr>
                      <p:cNvPr id="8195" name="Object 8">
                        <a:extLst>
                          <a:ext uri="{FF2B5EF4-FFF2-40B4-BE49-F238E27FC236}">
                            <a16:creationId xmlns:a16="http://schemas.microsoft.com/office/drawing/2014/main" id="{A2D48B0B-C840-4F62-A0C4-F0078C3A21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1" y="5229225"/>
                        <a:ext cx="44132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9" name="Line 9">
            <a:extLst>
              <a:ext uri="{FF2B5EF4-FFF2-40B4-BE49-F238E27FC236}">
                <a16:creationId xmlns:a16="http://schemas.microsoft.com/office/drawing/2014/main" id="{1E5DA887-954C-4A6D-8F77-03C9AA20F58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96001" y="1341438"/>
            <a:ext cx="1222375" cy="1439862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196" name="Object 10">
            <a:extLst>
              <a:ext uri="{FF2B5EF4-FFF2-40B4-BE49-F238E27FC236}">
                <a16:creationId xmlns:a16="http://schemas.microsoft.com/office/drawing/2014/main" id="{2D4E37BB-F115-461E-89AA-7BDE95754A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48075" y="3500438"/>
          <a:ext cx="4397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4" name="公式" r:id="rId7" imgW="177480" imgH="190440" progId="Equation.3">
                  <p:embed/>
                </p:oleObj>
              </mc:Choice>
              <mc:Fallback>
                <p:oleObj name="公式" r:id="rId7" imgW="177480" imgH="190440" progId="Equation.3">
                  <p:embed/>
                  <p:pic>
                    <p:nvPicPr>
                      <p:cNvPr id="8196" name="Object 10">
                        <a:extLst>
                          <a:ext uri="{FF2B5EF4-FFF2-40B4-BE49-F238E27FC236}">
                            <a16:creationId xmlns:a16="http://schemas.microsoft.com/office/drawing/2014/main" id="{2D4E37BB-F115-461E-89AA-7BDE95754A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075" y="3500438"/>
                        <a:ext cx="43973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0" name="Freeform 11">
            <a:extLst>
              <a:ext uri="{FF2B5EF4-FFF2-40B4-BE49-F238E27FC236}">
                <a16:creationId xmlns:a16="http://schemas.microsoft.com/office/drawing/2014/main" id="{8B25AD0A-94F1-4FD2-9D4D-55DF5047FC57}"/>
              </a:ext>
            </a:extLst>
          </p:cNvPr>
          <p:cNvSpPr>
            <a:spLocks/>
          </p:cNvSpPr>
          <p:nvPr/>
        </p:nvSpPr>
        <p:spPr bwMode="auto">
          <a:xfrm>
            <a:off x="4224339" y="1341439"/>
            <a:ext cx="3095625" cy="3887787"/>
          </a:xfrm>
          <a:custGeom>
            <a:avLst/>
            <a:gdLst>
              <a:gd name="T0" fmla="*/ 2147483647 w 1950"/>
              <a:gd name="T1" fmla="*/ 2147483647 h 2449"/>
              <a:gd name="T2" fmla="*/ 2147483647 w 1950"/>
              <a:gd name="T3" fmla="*/ 2147483647 h 2449"/>
              <a:gd name="T4" fmla="*/ 2147483647 w 1950"/>
              <a:gd name="T5" fmla="*/ 0 h 2449"/>
              <a:gd name="T6" fmla="*/ 0 w 1950"/>
              <a:gd name="T7" fmla="*/ 2147483647 h 2449"/>
              <a:gd name="T8" fmla="*/ 2147483647 w 1950"/>
              <a:gd name="T9" fmla="*/ 2147483647 h 24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50"/>
              <a:gd name="T16" fmla="*/ 0 h 2449"/>
              <a:gd name="T17" fmla="*/ 1950 w 1950"/>
              <a:gd name="T18" fmla="*/ 2449 h 244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50" h="2449">
                <a:moveTo>
                  <a:pt x="771" y="2449"/>
                </a:moveTo>
                <a:lnTo>
                  <a:pt x="1950" y="907"/>
                </a:lnTo>
                <a:lnTo>
                  <a:pt x="1179" y="0"/>
                </a:lnTo>
                <a:lnTo>
                  <a:pt x="0" y="1542"/>
                </a:lnTo>
                <a:lnTo>
                  <a:pt x="771" y="2449"/>
                </a:lnTo>
                <a:close/>
              </a:path>
            </a:pathLst>
          </a:custGeom>
          <a:solidFill>
            <a:srgbClr val="FFFF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85068" name="Line 12">
            <a:extLst>
              <a:ext uri="{FF2B5EF4-FFF2-40B4-BE49-F238E27FC236}">
                <a16:creationId xmlns:a16="http://schemas.microsoft.com/office/drawing/2014/main" id="{4C451126-FF48-4073-95AF-BAD88D49804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51538" y="1196975"/>
            <a:ext cx="4032250" cy="4681538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885069" name="Object 13">
            <a:extLst>
              <a:ext uri="{FF2B5EF4-FFF2-40B4-BE49-F238E27FC236}">
                <a16:creationId xmlns:a16="http://schemas.microsoft.com/office/drawing/2014/main" id="{D9643FAF-1FB9-4DA4-AC65-9BED5BD4B9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34514" y="4797426"/>
          <a:ext cx="350837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name="公式" r:id="rId9" imgW="164880" imgH="190440" progId="Equation.3">
                  <p:embed/>
                </p:oleObj>
              </mc:Choice>
              <mc:Fallback>
                <p:oleObj name="公式" r:id="rId9" imgW="164880" imgH="190440" progId="Equation.3">
                  <p:embed/>
                  <p:pic>
                    <p:nvPicPr>
                      <p:cNvPr id="3885069" name="Object 13">
                        <a:extLst>
                          <a:ext uri="{FF2B5EF4-FFF2-40B4-BE49-F238E27FC236}">
                            <a16:creationId xmlns:a16="http://schemas.microsoft.com/office/drawing/2014/main" id="{D9643FAF-1FB9-4DA4-AC65-9BED5BD4B9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34514" y="4797426"/>
                        <a:ext cx="350837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5070" name="Object 14">
            <a:extLst>
              <a:ext uri="{FF2B5EF4-FFF2-40B4-BE49-F238E27FC236}">
                <a16:creationId xmlns:a16="http://schemas.microsoft.com/office/drawing/2014/main" id="{5EF0D9E1-940F-4CFF-AEAF-BBF4705ED8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88389" y="5300664"/>
          <a:ext cx="890587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" name="公式" r:id="rId11" imgW="419040" imgH="241200" progId="Equation.3">
                  <p:embed/>
                </p:oleObj>
              </mc:Choice>
              <mc:Fallback>
                <p:oleObj name="公式" r:id="rId11" imgW="419040" imgH="241200" progId="Equation.3">
                  <p:embed/>
                  <p:pic>
                    <p:nvPicPr>
                      <p:cNvPr id="3885070" name="Object 14">
                        <a:extLst>
                          <a:ext uri="{FF2B5EF4-FFF2-40B4-BE49-F238E27FC236}">
                            <a16:creationId xmlns:a16="http://schemas.microsoft.com/office/drawing/2014/main" id="{5EF0D9E1-940F-4CFF-AEAF-BBF4705ED8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8389" y="5300664"/>
                        <a:ext cx="890587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15">
            <a:extLst>
              <a:ext uri="{FF2B5EF4-FFF2-40B4-BE49-F238E27FC236}">
                <a16:creationId xmlns:a16="http://schemas.microsoft.com/office/drawing/2014/main" id="{FFDEAD30-7F52-433A-AA83-9BD67D2296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75525" y="2276475"/>
          <a:ext cx="4714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" name="公式" r:id="rId13" imgW="190440" imgH="190440" progId="Equation.3">
                  <p:embed/>
                </p:oleObj>
              </mc:Choice>
              <mc:Fallback>
                <p:oleObj name="公式" r:id="rId13" imgW="190440" imgH="190440" progId="Equation.3">
                  <p:embed/>
                  <p:pic>
                    <p:nvPicPr>
                      <p:cNvPr id="8199" name="Object 15">
                        <a:extLst>
                          <a:ext uri="{FF2B5EF4-FFF2-40B4-BE49-F238E27FC236}">
                            <a16:creationId xmlns:a16="http://schemas.microsoft.com/office/drawing/2014/main" id="{FFDEAD30-7F52-433A-AA83-9BD67D2296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5525" y="2276475"/>
                        <a:ext cx="47148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16">
            <a:extLst>
              <a:ext uri="{FF2B5EF4-FFF2-40B4-BE49-F238E27FC236}">
                <a16:creationId xmlns:a16="http://schemas.microsoft.com/office/drawing/2014/main" id="{74A63AE3-7AB1-47EF-A07F-EE9AEED88F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9288" y="333376"/>
          <a:ext cx="116205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name="公式" r:id="rId15" imgW="419040" imgH="241200" progId="Equation.3">
                  <p:embed/>
                </p:oleObj>
              </mc:Choice>
              <mc:Fallback>
                <p:oleObj name="公式" r:id="rId15" imgW="419040" imgH="241200" progId="Equation.3">
                  <p:embed/>
                  <p:pic>
                    <p:nvPicPr>
                      <p:cNvPr id="8200" name="Object 16">
                        <a:extLst>
                          <a:ext uri="{FF2B5EF4-FFF2-40B4-BE49-F238E27FC236}">
                            <a16:creationId xmlns:a16="http://schemas.microsoft.com/office/drawing/2014/main" id="{74A63AE3-7AB1-47EF-A07F-EE9AEED88F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333376"/>
                        <a:ext cx="1162050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38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5073" name="Object 17">
            <a:extLst>
              <a:ext uri="{FF2B5EF4-FFF2-40B4-BE49-F238E27FC236}">
                <a16:creationId xmlns:a16="http://schemas.microsoft.com/office/drawing/2014/main" id="{7D21B33B-66BF-4504-B357-8A8594B196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9875" y="404814"/>
          <a:ext cx="513715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name="公式" r:id="rId17" imgW="1828800" imgH="215640" progId="Equation.3">
                  <p:embed/>
                </p:oleObj>
              </mc:Choice>
              <mc:Fallback>
                <p:oleObj name="公式" r:id="rId17" imgW="1828800" imgH="215640" progId="Equation.3">
                  <p:embed/>
                  <p:pic>
                    <p:nvPicPr>
                      <p:cNvPr id="3885073" name="Object 17">
                        <a:extLst>
                          <a:ext uri="{FF2B5EF4-FFF2-40B4-BE49-F238E27FC236}">
                            <a16:creationId xmlns:a16="http://schemas.microsoft.com/office/drawing/2014/main" id="{7D21B33B-66BF-4504-B357-8A8594B196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5" y="404814"/>
                        <a:ext cx="513715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" name="Object 18">
            <a:extLst>
              <a:ext uri="{FF2B5EF4-FFF2-40B4-BE49-F238E27FC236}">
                <a16:creationId xmlns:a16="http://schemas.microsoft.com/office/drawing/2014/main" id="{916E5C87-2419-46ED-8B93-18431AEA06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83338" y="3500438"/>
          <a:ext cx="1655762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0" name="公式" r:id="rId19" imgW="596880" imgH="482400" progId="Equation.3">
                  <p:embed/>
                </p:oleObj>
              </mc:Choice>
              <mc:Fallback>
                <p:oleObj name="公式" r:id="rId19" imgW="596880" imgH="482400" progId="Equation.3">
                  <p:embed/>
                  <p:pic>
                    <p:nvPicPr>
                      <p:cNvPr id="8202" name="Object 18">
                        <a:extLst>
                          <a:ext uri="{FF2B5EF4-FFF2-40B4-BE49-F238E27FC236}">
                            <a16:creationId xmlns:a16="http://schemas.microsoft.com/office/drawing/2014/main" id="{916E5C87-2419-46ED-8B93-18431AEA06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3338" y="3500438"/>
                        <a:ext cx="1655762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3" name="Object 19">
            <a:extLst>
              <a:ext uri="{FF2B5EF4-FFF2-40B4-BE49-F238E27FC236}">
                <a16:creationId xmlns:a16="http://schemas.microsoft.com/office/drawing/2014/main" id="{24CA7E5D-5EB8-46AA-A63E-3F609DC290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5551" y="3860800"/>
          <a:ext cx="1827213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1" name="公式" r:id="rId21" imgW="634680" imgH="482400" progId="Equation.3">
                  <p:embed/>
                </p:oleObj>
              </mc:Choice>
              <mc:Fallback>
                <p:oleObj name="公式" r:id="rId21" imgW="634680" imgH="482400" progId="Equation.3">
                  <p:embed/>
                  <p:pic>
                    <p:nvPicPr>
                      <p:cNvPr id="8203" name="Object 19">
                        <a:extLst>
                          <a:ext uri="{FF2B5EF4-FFF2-40B4-BE49-F238E27FC236}">
                            <a16:creationId xmlns:a16="http://schemas.microsoft.com/office/drawing/2014/main" id="{24CA7E5D-5EB8-46AA-A63E-3F609DC290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1" y="3860800"/>
                        <a:ext cx="1827213" cy="138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88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885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85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8850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850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8850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8850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885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Line 2">
            <a:extLst>
              <a:ext uri="{FF2B5EF4-FFF2-40B4-BE49-F238E27FC236}">
                <a16:creationId xmlns:a16="http://schemas.microsoft.com/office/drawing/2014/main" id="{2D57961E-5239-4D6A-904C-18107324683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24338" y="3789363"/>
            <a:ext cx="1223962" cy="144145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5" name="Line 3">
            <a:extLst>
              <a:ext uri="{FF2B5EF4-FFF2-40B4-BE49-F238E27FC236}">
                <a16:creationId xmlns:a16="http://schemas.microsoft.com/office/drawing/2014/main" id="{BC50B378-1ACC-43B8-A7B5-C9E9A6CFBC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48301" y="2781301"/>
            <a:ext cx="1871663" cy="2447925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218" name="Object 4">
            <a:extLst>
              <a:ext uri="{FF2B5EF4-FFF2-40B4-BE49-F238E27FC236}">
                <a16:creationId xmlns:a16="http://schemas.microsoft.com/office/drawing/2014/main" id="{C89F0565-2DE8-49C5-9DD5-937174C4BD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16501" y="5229225"/>
          <a:ext cx="4413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公式" r:id="rId3" imgW="190440" imgH="203040" progId="Equation.3">
                  <p:embed/>
                </p:oleObj>
              </mc:Choice>
              <mc:Fallback>
                <p:oleObj name="公式" r:id="rId3" imgW="190440" imgH="203040" progId="Equation.3">
                  <p:embed/>
                  <p:pic>
                    <p:nvPicPr>
                      <p:cNvPr id="9218" name="Object 4">
                        <a:extLst>
                          <a:ext uri="{FF2B5EF4-FFF2-40B4-BE49-F238E27FC236}">
                            <a16:creationId xmlns:a16="http://schemas.microsoft.com/office/drawing/2014/main" id="{C89F0565-2DE8-49C5-9DD5-937174C4BD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1" y="5229225"/>
                        <a:ext cx="44132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5">
            <a:extLst>
              <a:ext uri="{FF2B5EF4-FFF2-40B4-BE49-F238E27FC236}">
                <a16:creationId xmlns:a16="http://schemas.microsoft.com/office/drawing/2014/main" id="{A0878676-49F6-47C0-835C-F9A25E5810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9288" y="333376"/>
          <a:ext cx="116205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公式" r:id="rId5" imgW="419040" imgH="241200" progId="Equation.3">
                  <p:embed/>
                </p:oleObj>
              </mc:Choice>
              <mc:Fallback>
                <p:oleObj name="公式" r:id="rId5" imgW="419040" imgH="241200" progId="Equation.3">
                  <p:embed/>
                  <p:pic>
                    <p:nvPicPr>
                      <p:cNvPr id="9219" name="Object 5">
                        <a:extLst>
                          <a:ext uri="{FF2B5EF4-FFF2-40B4-BE49-F238E27FC236}">
                            <a16:creationId xmlns:a16="http://schemas.microsoft.com/office/drawing/2014/main" id="{A0878676-49F6-47C0-835C-F9A25E5810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333376"/>
                        <a:ext cx="1162050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38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6086" name="Object 6">
            <a:extLst>
              <a:ext uri="{FF2B5EF4-FFF2-40B4-BE49-F238E27FC236}">
                <a16:creationId xmlns:a16="http://schemas.microsoft.com/office/drawing/2014/main" id="{F77B2BA2-EC9A-4E92-825A-4EADDF76BA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7713" y="1125538"/>
          <a:ext cx="5167312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name="公式" r:id="rId7" imgW="1930320" imgH="558720" progId="Equation.3">
                  <p:embed/>
                </p:oleObj>
              </mc:Choice>
              <mc:Fallback>
                <p:oleObj name="公式" r:id="rId7" imgW="1930320" imgH="558720" progId="Equation.3">
                  <p:embed/>
                  <p:pic>
                    <p:nvPicPr>
                      <p:cNvPr id="3886086" name="Object 6">
                        <a:extLst>
                          <a:ext uri="{FF2B5EF4-FFF2-40B4-BE49-F238E27FC236}">
                            <a16:creationId xmlns:a16="http://schemas.microsoft.com/office/drawing/2014/main" id="{F77B2BA2-EC9A-4E92-825A-4EADDF76BA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3" y="1125538"/>
                        <a:ext cx="5167312" cy="149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" name="Line 7">
            <a:extLst>
              <a:ext uri="{FF2B5EF4-FFF2-40B4-BE49-F238E27FC236}">
                <a16:creationId xmlns:a16="http://schemas.microsoft.com/office/drawing/2014/main" id="{28B74C09-8E2B-4B3D-A320-99BE7580BE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55914" y="5229225"/>
            <a:ext cx="77041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221" name="Object 8">
            <a:extLst>
              <a:ext uri="{FF2B5EF4-FFF2-40B4-BE49-F238E27FC236}">
                <a16:creationId xmlns:a16="http://schemas.microsoft.com/office/drawing/2014/main" id="{A4EA537D-4631-461F-A074-5AEE53BD8B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83338" y="3500438"/>
          <a:ext cx="1655762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name="公式" r:id="rId9" imgW="596880" imgH="482400" progId="Equation.3">
                  <p:embed/>
                </p:oleObj>
              </mc:Choice>
              <mc:Fallback>
                <p:oleObj name="公式" r:id="rId9" imgW="596880" imgH="482400" progId="Equation.3">
                  <p:embed/>
                  <p:pic>
                    <p:nvPicPr>
                      <p:cNvPr id="9221" name="Object 8">
                        <a:extLst>
                          <a:ext uri="{FF2B5EF4-FFF2-40B4-BE49-F238E27FC236}">
                            <a16:creationId xmlns:a16="http://schemas.microsoft.com/office/drawing/2014/main" id="{A4EA537D-4631-461F-A074-5AEE53BD8B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3338" y="3500438"/>
                        <a:ext cx="1655762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9">
            <a:extLst>
              <a:ext uri="{FF2B5EF4-FFF2-40B4-BE49-F238E27FC236}">
                <a16:creationId xmlns:a16="http://schemas.microsoft.com/office/drawing/2014/main" id="{53B33A34-3A73-4C21-8076-097BB2905D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5551" y="3860800"/>
          <a:ext cx="1827213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" name="公式" r:id="rId11" imgW="634680" imgH="482400" progId="Equation.3">
                  <p:embed/>
                </p:oleObj>
              </mc:Choice>
              <mc:Fallback>
                <p:oleObj name="公式" r:id="rId11" imgW="634680" imgH="482400" progId="Equation.3">
                  <p:embed/>
                  <p:pic>
                    <p:nvPicPr>
                      <p:cNvPr id="9222" name="Object 9">
                        <a:extLst>
                          <a:ext uri="{FF2B5EF4-FFF2-40B4-BE49-F238E27FC236}">
                            <a16:creationId xmlns:a16="http://schemas.microsoft.com/office/drawing/2014/main" id="{53B33A34-3A73-4C21-8076-097BB2905D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1" y="3860800"/>
                        <a:ext cx="1827213" cy="138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10">
            <a:extLst>
              <a:ext uri="{FF2B5EF4-FFF2-40B4-BE49-F238E27FC236}">
                <a16:creationId xmlns:a16="http://schemas.microsoft.com/office/drawing/2014/main" id="{AD927C2E-C3DD-465F-86B9-48A7186A66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9875" y="404814"/>
          <a:ext cx="513715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" name="公式" r:id="rId13" imgW="1828800" imgH="215640" progId="Equation.3">
                  <p:embed/>
                </p:oleObj>
              </mc:Choice>
              <mc:Fallback>
                <p:oleObj name="公式" r:id="rId13" imgW="1828800" imgH="215640" progId="Equation.3">
                  <p:embed/>
                  <p:pic>
                    <p:nvPicPr>
                      <p:cNvPr id="9223" name="Object 10">
                        <a:extLst>
                          <a:ext uri="{FF2B5EF4-FFF2-40B4-BE49-F238E27FC236}">
                            <a16:creationId xmlns:a16="http://schemas.microsoft.com/office/drawing/2014/main" id="{AD927C2E-C3DD-465F-86B9-48A7186A66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5" y="404814"/>
                        <a:ext cx="513715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88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>
            <a:extLst>
              <a:ext uri="{FF2B5EF4-FFF2-40B4-BE49-F238E27FC236}">
                <a16:creationId xmlns:a16="http://schemas.microsoft.com/office/drawing/2014/main" id="{C497205B-2337-4314-8ADB-8E1CB66079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7713" y="1125538"/>
          <a:ext cx="5167312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公式" r:id="rId3" imgW="1930320" imgH="558720" progId="Equation.3">
                  <p:embed/>
                </p:oleObj>
              </mc:Choice>
              <mc:Fallback>
                <p:oleObj name="公式" r:id="rId3" imgW="1930320" imgH="558720" progId="Equation.3">
                  <p:embed/>
                  <p:pic>
                    <p:nvPicPr>
                      <p:cNvPr id="10242" name="Object 2">
                        <a:extLst>
                          <a:ext uri="{FF2B5EF4-FFF2-40B4-BE49-F238E27FC236}">
                            <a16:creationId xmlns:a16="http://schemas.microsoft.com/office/drawing/2014/main" id="{C497205B-2337-4314-8ADB-8E1CB66079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3" y="1125538"/>
                        <a:ext cx="5167312" cy="149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7107" name="Object 3">
            <a:extLst>
              <a:ext uri="{FF2B5EF4-FFF2-40B4-BE49-F238E27FC236}">
                <a16:creationId xmlns:a16="http://schemas.microsoft.com/office/drawing/2014/main" id="{2279DE80-559D-4D85-B3B5-491912C044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75050" y="2636839"/>
          <a:ext cx="5111750" cy="118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name="公式" r:id="rId5" imgW="2234880" imgH="520560" progId="Equation.3">
                  <p:embed/>
                </p:oleObj>
              </mc:Choice>
              <mc:Fallback>
                <p:oleObj name="公式" r:id="rId5" imgW="2234880" imgH="520560" progId="Equation.3">
                  <p:embed/>
                  <p:pic>
                    <p:nvPicPr>
                      <p:cNvPr id="3887107" name="Object 3">
                        <a:extLst>
                          <a:ext uri="{FF2B5EF4-FFF2-40B4-BE49-F238E27FC236}">
                            <a16:creationId xmlns:a16="http://schemas.microsoft.com/office/drawing/2014/main" id="{2279DE80-559D-4D85-B3B5-491912C044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0" y="2636839"/>
                        <a:ext cx="5111750" cy="1189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7108" name="Object 4">
            <a:extLst>
              <a:ext uri="{FF2B5EF4-FFF2-40B4-BE49-F238E27FC236}">
                <a16:creationId xmlns:a16="http://schemas.microsoft.com/office/drawing/2014/main" id="{ECD395B9-0365-4A3F-A411-7B5691C5AC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95776" y="3573463"/>
          <a:ext cx="3451225" cy="121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" name="公式" r:id="rId7" imgW="1473120" imgH="520560" progId="Equation.3">
                  <p:embed/>
                </p:oleObj>
              </mc:Choice>
              <mc:Fallback>
                <p:oleObj name="公式" r:id="rId7" imgW="1473120" imgH="520560" progId="Equation.3">
                  <p:embed/>
                  <p:pic>
                    <p:nvPicPr>
                      <p:cNvPr id="3887108" name="Object 4">
                        <a:extLst>
                          <a:ext uri="{FF2B5EF4-FFF2-40B4-BE49-F238E27FC236}">
                            <a16:creationId xmlns:a16="http://schemas.microsoft.com/office/drawing/2014/main" id="{ECD395B9-0365-4A3F-A411-7B5691C5AC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776" y="3573463"/>
                        <a:ext cx="3451225" cy="1217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7109" name="Object 5">
            <a:extLst>
              <a:ext uri="{FF2B5EF4-FFF2-40B4-BE49-F238E27FC236}">
                <a16:creationId xmlns:a16="http://schemas.microsoft.com/office/drawing/2014/main" id="{3013E278-7EF2-4120-90F7-1B2B83DE9C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9650" y="5192714"/>
          <a:ext cx="2573338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1" name="公式" r:id="rId9" imgW="787320" imgH="190440" progId="Equation.3">
                  <p:embed/>
                </p:oleObj>
              </mc:Choice>
              <mc:Fallback>
                <p:oleObj name="公式" r:id="rId9" imgW="787320" imgH="190440" progId="Equation.3">
                  <p:embed/>
                  <p:pic>
                    <p:nvPicPr>
                      <p:cNvPr id="3887109" name="Object 5">
                        <a:extLst>
                          <a:ext uri="{FF2B5EF4-FFF2-40B4-BE49-F238E27FC236}">
                            <a16:creationId xmlns:a16="http://schemas.microsoft.com/office/drawing/2014/main" id="{3013E278-7EF2-4120-90F7-1B2B83DE9C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5192714"/>
                        <a:ext cx="2573338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38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7110" name="Object 6">
            <a:extLst>
              <a:ext uri="{FF2B5EF4-FFF2-40B4-BE49-F238E27FC236}">
                <a16:creationId xmlns:a16="http://schemas.microsoft.com/office/drawing/2014/main" id="{87289B00-057B-4638-B622-A0D16637D6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43476" y="5157789"/>
          <a:ext cx="1603375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2" name="公式" r:id="rId11" imgW="545760" imgH="241200" progId="Equation.3">
                  <p:embed/>
                </p:oleObj>
              </mc:Choice>
              <mc:Fallback>
                <p:oleObj name="公式" r:id="rId11" imgW="545760" imgH="241200" progId="Equation.3">
                  <p:embed/>
                  <p:pic>
                    <p:nvPicPr>
                      <p:cNvPr id="3887110" name="Object 6">
                        <a:extLst>
                          <a:ext uri="{FF2B5EF4-FFF2-40B4-BE49-F238E27FC236}">
                            <a16:creationId xmlns:a16="http://schemas.microsoft.com/office/drawing/2014/main" id="{87289B00-057B-4638-B622-A0D16637D6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476" y="5157789"/>
                        <a:ext cx="1603375" cy="70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38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7111" name="Object 7">
            <a:extLst>
              <a:ext uri="{FF2B5EF4-FFF2-40B4-BE49-F238E27FC236}">
                <a16:creationId xmlns:a16="http://schemas.microsoft.com/office/drawing/2014/main" id="{CDAA890F-3946-416D-B2D0-FC78DA14FB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00826" y="5157788"/>
          <a:ext cx="289401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3" name="公式" r:id="rId13" imgW="876240" imgH="215640" progId="Equation.3">
                  <p:embed/>
                </p:oleObj>
              </mc:Choice>
              <mc:Fallback>
                <p:oleObj name="公式" r:id="rId13" imgW="876240" imgH="215640" progId="Equation.3">
                  <p:embed/>
                  <p:pic>
                    <p:nvPicPr>
                      <p:cNvPr id="3887111" name="Object 7">
                        <a:extLst>
                          <a:ext uri="{FF2B5EF4-FFF2-40B4-BE49-F238E27FC236}">
                            <a16:creationId xmlns:a16="http://schemas.microsoft.com/office/drawing/2014/main" id="{CDAA890F-3946-416D-B2D0-FC78DA14FB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0826" y="5157788"/>
                        <a:ext cx="2894013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8">
            <a:extLst>
              <a:ext uri="{FF2B5EF4-FFF2-40B4-BE49-F238E27FC236}">
                <a16:creationId xmlns:a16="http://schemas.microsoft.com/office/drawing/2014/main" id="{EDD43FAA-E7B7-4E0D-866D-F9DDAE6DC0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9288" y="333376"/>
          <a:ext cx="116205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4" name="公式" r:id="rId15" imgW="419040" imgH="241200" progId="Equation.3">
                  <p:embed/>
                </p:oleObj>
              </mc:Choice>
              <mc:Fallback>
                <p:oleObj name="公式" r:id="rId15" imgW="419040" imgH="241200" progId="Equation.3">
                  <p:embed/>
                  <p:pic>
                    <p:nvPicPr>
                      <p:cNvPr id="10248" name="Object 8">
                        <a:extLst>
                          <a:ext uri="{FF2B5EF4-FFF2-40B4-BE49-F238E27FC236}">
                            <a16:creationId xmlns:a16="http://schemas.microsoft.com/office/drawing/2014/main" id="{EDD43FAA-E7B7-4E0D-866D-F9DDAE6DC0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333376"/>
                        <a:ext cx="1162050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38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87113" name="Rectangle 9">
            <a:extLst>
              <a:ext uri="{FF2B5EF4-FFF2-40B4-BE49-F238E27FC236}">
                <a16:creationId xmlns:a16="http://schemas.microsoft.com/office/drawing/2014/main" id="{22D58836-8EEE-4AFF-899C-C3E328434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1916113"/>
            <a:ext cx="4103687" cy="576262"/>
          </a:xfrm>
          <a:prstGeom prst="rect">
            <a:avLst/>
          </a:prstGeom>
          <a:solidFill>
            <a:srgbClr val="FFCC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87114" name="Rectangle 10">
            <a:extLst>
              <a:ext uri="{FF2B5EF4-FFF2-40B4-BE49-F238E27FC236}">
                <a16:creationId xmlns:a16="http://schemas.microsoft.com/office/drawing/2014/main" id="{95EE6650-1823-4D48-9B8E-7D8441F95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1196976"/>
            <a:ext cx="4103687" cy="576263"/>
          </a:xfrm>
          <a:prstGeom prst="rect">
            <a:avLst/>
          </a:prstGeom>
          <a:solidFill>
            <a:srgbClr val="FFCC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249" name="Object 11">
            <a:extLst>
              <a:ext uri="{FF2B5EF4-FFF2-40B4-BE49-F238E27FC236}">
                <a16:creationId xmlns:a16="http://schemas.microsoft.com/office/drawing/2014/main" id="{7C954A3F-CD13-4D5F-BFA5-F5F3240B67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9875" y="404814"/>
          <a:ext cx="513715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5" name="公式" r:id="rId17" imgW="1828800" imgH="215640" progId="Equation.3">
                  <p:embed/>
                </p:oleObj>
              </mc:Choice>
              <mc:Fallback>
                <p:oleObj name="公式" r:id="rId17" imgW="1828800" imgH="215640" progId="Equation.3">
                  <p:embed/>
                  <p:pic>
                    <p:nvPicPr>
                      <p:cNvPr id="10249" name="Object 11">
                        <a:extLst>
                          <a:ext uri="{FF2B5EF4-FFF2-40B4-BE49-F238E27FC236}">
                            <a16:creationId xmlns:a16="http://schemas.microsoft.com/office/drawing/2014/main" id="{7C954A3F-CD13-4D5F-BFA5-F5F3240B67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5" y="404814"/>
                        <a:ext cx="513715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8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88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88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887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887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88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388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388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887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887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3887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887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7113" grpId="0" animBg="1"/>
      <p:bldP spid="38871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>
            <a:extLst>
              <a:ext uri="{FF2B5EF4-FFF2-40B4-BE49-F238E27FC236}">
                <a16:creationId xmlns:a16="http://schemas.microsoft.com/office/drawing/2014/main" id="{FED792E0-3BAA-4156-BC73-DC1F3723A0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8214" y="1125538"/>
          <a:ext cx="7456487" cy="158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公式" r:id="rId3" imgW="2273040" imgH="482400" progId="Equation.3">
                  <p:embed/>
                </p:oleObj>
              </mc:Choice>
              <mc:Fallback>
                <p:oleObj name="公式" r:id="rId3" imgW="2273040" imgH="482400" progId="Equation.3">
                  <p:embed/>
                  <p:pic>
                    <p:nvPicPr>
                      <p:cNvPr id="11266" name="Object 2">
                        <a:extLst>
                          <a:ext uri="{FF2B5EF4-FFF2-40B4-BE49-F238E27FC236}">
                            <a16:creationId xmlns:a16="http://schemas.microsoft.com/office/drawing/2014/main" id="{FED792E0-3BAA-4156-BC73-DC1F3723A0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4" y="1125538"/>
                        <a:ext cx="7456487" cy="158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38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3">
            <a:extLst>
              <a:ext uri="{FF2B5EF4-FFF2-40B4-BE49-F238E27FC236}">
                <a16:creationId xmlns:a16="http://schemas.microsoft.com/office/drawing/2014/main" id="{7B65944B-3F06-4985-8A7A-286C38DA10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5188" y="2997201"/>
          <a:ext cx="3763962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公式" r:id="rId5" imgW="1117440" imgH="203040" progId="Equation.3">
                  <p:embed/>
                </p:oleObj>
              </mc:Choice>
              <mc:Fallback>
                <p:oleObj name="公式" r:id="rId5" imgW="1117440" imgH="203040" progId="Equation.3">
                  <p:embed/>
                  <p:pic>
                    <p:nvPicPr>
                      <p:cNvPr id="11267" name="Object 3">
                        <a:extLst>
                          <a:ext uri="{FF2B5EF4-FFF2-40B4-BE49-F238E27FC236}">
                            <a16:creationId xmlns:a16="http://schemas.microsoft.com/office/drawing/2014/main" id="{7B65944B-3F06-4985-8A7A-286C38DA10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2997201"/>
                        <a:ext cx="3763962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38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4">
            <a:extLst>
              <a:ext uri="{FF2B5EF4-FFF2-40B4-BE49-F238E27FC236}">
                <a16:creationId xmlns:a16="http://schemas.microsoft.com/office/drawing/2014/main" id="{740FF715-DD93-47E9-8649-B2E53E9396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92313" y="404814"/>
          <a:ext cx="1274762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公式" r:id="rId7" imgW="380880" imgH="190440" progId="Equation.3">
                  <p:embed/>
                </p:oleObj>
              </mc:Choice>
              <mc:Fallback>
                <p:oleObj name="公式" r:id="rId7" imgW="380880" imgH="190440" progId="Equation.3">
                  <p:embed/>
                  <p:pic>
                    <p:nvPicPr>
                      <p:cNvPr id="11268" name="Object 4">
                        <a:extLst>
                          <a:ext uri="{FF2B5EF4-FFF2-40B4-BE49-F238E27FC236}">
                            <a16:creationId xmlns:a16="http://schemas.microsoft.com/office/drawing/2014/main" id="{740FF715-DD93-47E9-8649-B2E53E9396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404814"/>
                        <a:ext cx="1274762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38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>
            <a:extLst>
              <a:ext uri="{FF2B5EF4-FFF2-40B4-BE49-F238E27FC236}">
                <a16:creationId xmlns:a16="http://schemas.microsoft.com/office/drawing/2014/main" id="{E95B61F1-84E2-4BF7-B6C1-BF6A192EC6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2888" y="4005263"/>
          <a:ext cx="72644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" name="公式" r:id="rId9" imgW="2158920" imgH="482400" progId="Equation.3">
                  <p:embed/>
                </p:oleObj>
              </mc:Choice>
              <mc:Fallback>
                <p:oleObj name="公式" r:id="rId9" imgW="2158920" imgH="482400" progId="Equation.3">
                  <p:embed/>
                  <p:pic>
                    <p:nvPicPr>
                      <p:cNvPr id="11269" name="Object 5">
                        <a:extLst>
                          <a:ext uri="{FF2B5EF4-FFF2-40B4-BE49-F238E27FC236}">
                            <a16:creationId xmlns:a16="http://schemas.microsoft.com/office/drawing/2014/main" id="{E95B61F1-84E2-4BF7-B6C1-BF6A192EC6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4005263"/>
                        <a:ext cx="7264400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38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88130" name="Object 2">
            <a:extLst>
              <a:ext uri="{FF2B5EF4-FFF2-40B4-BE49-F238E27FC236}">
                <a16:creationId xmlns:a16="http://schemas.microsoft.com/office/drawing/2014/main" id="{F527A888-01A2-45F8-B6BC-ECDD0D8981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8213" y="4149726"/>
          <a:ext cx="4233862" cy="174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公式" r:id="rId3" imgW="1168200" imgH="482400" progId="Equation.3">
                  <p:embed/>
                </p:oleObj>
              </mc:Choice>
              <mc:Fallback>
                <p:oleObj name="公式" r:id="rId3" imgW="1168200" imgH="482400" progId="Equation.3">
                  <p:embed/>
                  <p:pic>
                    <p:nvPicPr>
                      <p:cNvPr id="3888130" name="Object 2">
                        <a:extLst>
                          <a:ext uri="{FF2B5EF4-FFF2-40B4-BE49-F238E27FC236}">
                            <a16:creationId xmlns:a16="http://schemas.microsoft.com/office/drawing/2014/main" id="{F527A888-01A2-45F8-B6BC-ECDD0D8981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4149726"/>
                        <a:ext cx="4233862" cy="174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38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88131" name="Line 3">
            <a:extLst>
              <a:ext uri="{FF2B5EF4-FFF2-40B4-BE49-F238E27FC236}">
                <a16:creationId xmlns:a16="http://schemas.microsoft.com/office/drawing/2014/main" id="{A7BED16E-4223-4289-A68C-BA7E0C6BF9E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9514" y="2492375"/>
            <a:ext cx="1512887" cy="1150938"/>
          </a:xfrm>
          <a:prstGeom prst="line">
            <a:avLst/>
          </a:prstGeom>
          <a:noFill/>
          <a:ln w="635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88132" name="Line 4">
            <a:extLst>
              <a:ext uri="{FF2B5EF4-FFF2-40B4-BE49-F238E27FC236}">
                <a16:creationId xmlns:a16="http://schemas.microsoft.com/office/drawing/2014/main" id="{B47C049C-CB01-4422-8154-B54A965764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48075" y="2420938"/>
            <a:ext cx="1512888" cy="1223962"/>
          </a:xfrm>
          <a:prstGeom prst="line">
            <a:avLst/>
          </a:prstGeom>
          <a:noFill/>
          <a:ln w="63500">
            <a:solidFill>
              <a:srgbClr val="0000FF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2296" name="Picture 7" descr="2">
            <a:extLst>
              <a:ext uri="{FF2B5EF4-FFF2-40B4-BE49-F238E27FC236}">
                <a16:creationId xmlns:a16="http://schemas.microsoft.com/office/drawing/2014/main" id="{D8590C06-C265-494F-B8E8-46E957EC6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7" name="Rectangle 8">
            <a:extLst>
              <a:ext uri="{FF2B5EF4-FFF2-40B4-BE49-F238E27FC236}">
                <a16:creationId xmlns:a16="http://schemas.microsoft.com/office/drawing/2014/main" id="{390E2F73-2EA0-4DCD-AE50-EDE472F5FD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9288" y="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2 </a:t>
            </a:r>
            <a:r>
              <a:rPr lang="zh-CN" altLang="en-US" b="1">
                <a:solidFill>
                  <a:schemeClr val="bg1"/>
                </a:solidFill>
                <a:latin typeface="Times New Roman" panose="02020603050405020304" pitchFamily="18" charset="0"/>
              </a:rPr>
              <a:t>级矩阵的行列式</a:t>
            </a:r>
          </a:p>
        </p:txBody>
      </p:sp>
      <p:graphicFrame>
        <p:nvGraphicFramePr>
          <p:cNvPr id="12291" name="Object 9">
            <a:extLst>
              <a:ext uri="{FF2B5EF4-FFF2-40B4-BE49-F238E27FC236}">
                <a16:creationId xmlns:a16="http://schemas.microsoft.com/office/drawing/2014/main" id="{B333A52A-6E66-4BF5-AF56-FD61A7ED10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51538" y="2636838"/>
          <a:ext cx="3683000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公式" r:id="rId6" imgW="1143000" imgH="203040" progId="Equation.3">
                  <p:embed/>
                </p:oleObj>
              </mc:Choice>
              <mc:Fallback>
                <p:oleObj name="公式" r:id="rId6" imgW="1143000" imgH="203040" progId="Equation.3">
                  <p:embed/>
                  <p:pic>
                    <p:nvPicPr>
                      <p:cNvPr id="12291" name="Object 9">
                        <a:extLst>
                          <a:ext uri="{FF2B5EF4-FFF2-40B4-BE49-F238E27FC236}">
                            <a16:creationId xmlns:a16="http://schemas.microsoft.com/office/drawing/2014/main" id="{B333A52A-6E66-4BF5-AF56-FD61A7ED10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1538" y="2636838"/>
                        <a:ext cx="3683000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38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10">
            <a:extLst>
              <a:ext uri="{FF2B5EF4-FFF2-40B4-BE49-F238E27FC236}">
                <a16:creationId xmlns:a16="http://schemas.microsoft.com/office/drawing/2014/main" id="{8F286502-0D04-47DA-B5BC-AEDFF8974D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9650" y="2133600"/>
          <a:ext cx="3549650" cy="170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" name="公式" r:id="rId8" imgW="1002960" imgH="482400" progId="Equation.3">
                  <p:embed/>
                </p:oleObj>
              </mc:Choice>
              <mc:Fallback>
                <p:oleObj name="公式" r:id="rId8" imgW="1002960" imgH="482400" progId="Equation.3">
                  <p:embed/>
                  <p:pic>
                    <p:nvPicPr>
                      <p:cNvPr id="12292" name="Object 10">
                        <a:extLst>
                          <a:ext uri="{FF2B5EF4-FFF2-40B4-BE49-F238E27FC236}">
                            <a16:creationId xmlns:a16="http://schemas.microsoft.com/office/drawing/2014/main" id="{8F286502-0D04-47DA-B5BC-AEDFF8974D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2133600"/>
                        <a:ext cx="3549650" cy="170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38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8139" name="Object 11">
            <a:extLst>
              <a:ext uri="{FF2B5EF4-FFF2-40B4-BE49-F238E27FC236}">
                <a16:creationId xmlns:a16="http://schemas.microsoft.com/office/drawing/2014/main" id="{A943E2BB-D9ED-4AF8-BB76-29B343CAFC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11901" y="4581525"/>
          <a:ext cx="340042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5" name="公式" r:id="rId10" imgW="952200" imgH="215640" progId="Equation.3">
                  <p:embed/>
                </p:oleObj>
              </mc:Choice>
              <mc:Fallback>
                <p:oleObj name="公式" r:id="rId10" imgW="952200" imgH="215640" progId="Equation.3">
                  <p:embed/>
                  <p:pic>
                    <p:nvPicPr>
                      <p:cNvPr id="3888139" name="Object 11">
                        <a:extLst>
                          <a:ext uri="{FF2B5EF4-FFF2-40B4-BE49-F238E27FC236}">
                            <a16:creationId xmlns:a16="http://schemas.microsoft.com/office/drawing/2014/main" id="{A943E2BB-D9ED-4AF8-BB76-29B343CAFC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1901" y="4581525"/>
                        <a:ext cx="3400425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38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888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88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88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388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000"/>
                                        <p:tgtEl>
                                          <p:spTgt spid="388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888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888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888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7703" name="Rectangle 7">
            <a:extLst>
              <a:ext uri="{FF2B5EF4-FFF2-40B4-BE49-F238E27FC236}">
                <a16:creationId xmlns:a16="http://schemas.microsoft.com/office/drawing/2014/main" id="{F6777BFA-7C2F-4BBC-9083-36E2FD163C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38876" y="5876925"/>
            <a:ext cx="4429125" cy="704850"/>
          </a:xfrm>
          <a:noFill/>
        </p:spPr>
        <p:txBody>
          <a:bodyPr/>
          <a:lstStyle/>
          <a:p>
            <a:pPr eaLnBrk="1" hangingPunct="1"/>
            <a:r>
              <a:rPr lang="zh-CN" altLang="en-US" sz="3200" b="1">
                <a:ea typeface="华文楷体" panose="02010600040101010101" pitchFamily="2" charset="-122"/>
              </a:rPr>
              <a:t>平行六面体有向体积</a:t>
            </a:r>
          </a:p>
        </p:txBody>
      </p:sp>
      <p:sp>
        <p:nvSpPr>
          <p:cNvPr id="3357705" name="Rectangle 9">
            <a:extLst>
              <a:ext uri="{FF2B5EF4-FFF2-40B4-BE49-F238E27FC236}">
                <a16:creationId xmlns:a16="http://schemas.microsoft.com/office/drawing/2014/main" id="{FFDF2FBD-4FAA-4117-A134-FBF43B5BA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876925"/>
            <a:ext cx="44640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tx2"/>
                </a:solidFill>
                <a:latin typeface="Arial" panose="020B0604020202020204" pitchFamily="34" charset="0"/>
                <a:ea typeface="华文楷体" panose="02010600040101010101" pitchFamily="2" charset="-122"/>
              </a:rPr>
              <a:t>平行四边形有向面积</a:t>
            </a:r>
          </a:p>
        </p:txBody>
      </p:sp>
      <p:graphicFrame>
        <p:nvGraphicFramePr>
          <p:cNvPr id="19458" name="Object 10">
            <a:extLst>
              <a:ext uri="{FF2B5EF4-FFF2-40B4-BE49-F238E27FC236}">
                <a16:creationId xmlns:a16="http://schemas.microsoft.com/office/drawing/2014/main" id="{AA7CB600-B64B-442C-944A-2E49677F64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1089" y="2349501"/>
          <a:ext cx="3089275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3" name="公式" r:id="rId3" imgW="1028520" imgH="215640" progId="Equation.3">
                  <p:embed/>
                </p:oleObj>
              </mc:Choice>
              <mc:Fallback>
                <p:oleObj name="公式" r:id="rId3" imgW="1028520" imgH="215640" progId="Equation.3">
                  <p:embed/>
                  <p:pic>
                    <p:nvPicPr>
                      <p:cNvPr id="19458" name="Object 10">
                        <a:extLst>
                          <a:ext uri="{FF2B5EF4-FFF2-40B4-BE49-F238E27FC236}">
                            <a16:creationId xmlns:a16="http://schemas.microsoft.com/office/drawing/2014/main" id="{AA7CB600-B64B-442C-944A-2E49677F64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9" y="2349501"/>
                        <a:ext cx="3089275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38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57707" name="Line 11">
            <a:extLst>
              <a:ext uri="{FF2B5EF4-FFF2-40B4-BE49-F238E27FC236}">
                <a16:creationId xmlns:a16="http://schemas.microsoft.com/office/drawing/2014/main" id="{42990518-1628-4711-A984-A6D4344F3D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71813" y="4941888"/>
            <a:ext cx="2087562" cy="43180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357708" name="Object 12">
            <a:extLst>
              <a:ext uri="{FF2B5EF4-FFF2-40B4-BE49-F238E27FC236}">
                <a16:creationId xmlns:a16="http://schemas.microsoft.com/office/drawing/2014/main" id="{202DA96A-6300-4ED1-A8F6-6D533241BF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9875" y="5084764"/>
          <a:ext cx="452438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4" name="公式" r:id="rId5" imgW="177480" imgH="215640" progId="Equation.3">
                  <p:embed/>
                </p:oleObj>
              </mc:Choice>
              <mc:Fallback>
                <p:oleObj name="公式" r:id="rId5" imgW="177480" imgH="215640" progId="Equation.3">
                  <p:embed/>
                  <p:pic>
                    <p:nvPicPr>
                      <p:cNvPr id="3357708" name="Object 12">
                        <a:extLst>
                          <a:ext uri="{FF2B5EF4-FFF2-40B4-BE49-F238E27FC236}">
                            <a16:creationId xmlns:a16="http://schemas.microsoft.com/office/drawing/2014/main" id="{202DA96A-6300-4ED1-A8F6-6D533241BF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5" y="5084764"/>
                        <a:ext cx="452438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7709" name="Object 13">
            <a:extLst>
              <a:ext uri="{FF2B5EF4-FFF2-40B4-BE49-F238E27FC236}">
                <a16:creationId xmlns:a16="http://schemas.microsoft.com/office/drawing/2014/main" id="{759E9AF5-F158-4E62-ACF4-7B352F54CD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0013" y="5229225"/>
          <a:ext cx="4572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5" name="公式" r:id="rId7" imgW="126720" imgH="139680" progId="Equation.3">
                  <p:embed/>
                </p:oleObj>
              </mc:Choice>
              <mc:Fallback>
                <p:oleObj name="公式" r:id="rId7" imgW="126720" imgH="139680" progId="Equation.3">
                  <p:embed/>
                  <p:pic>
                    <p:nvPicPr>
                      <p:cNvPr id="3357709" name="Object 13">
                        <a:extLst>
                          <a:ext uri="{FF2B5EF4-FFF2-40B4-BE49-F238E27FC236}">
                            <a16:creationId xmlns:a16="http://schemas.microsoft.com/office/drawing/2014/main" id="{759E9AF5-F158-4E62-ACF4-7B352F54CD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5229225"/>
                        <a:ext cx="4572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57710" name="Line 14">
            <a:extLst>
              <a:ext uri="{FF2B5EF4-FFF2-40B4-BE49-F238E27FC236}">
                <a16:creationId xmlns:a16="http://schemas.microsoft.com/office/drawing/2014/main" id="{7263EA14-911D-474C-A63E-98F94841881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24113" y="4149726"/>
            <a:ext cx="646112" cy="1223963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357711" name="Object 15">
            <a:extLst>
              <a:ext uri="{FF2B5EF4-FFF2-40B4-BE49-F238E27FC236}">
                <a16:creationId xmlns:a16="http://schemas.microsoft.com/office/drawing/2014/main" id="{DC056E50-2845-421C-82BA-C558601CFE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5189" y="4508500"/>
          <a:ext cx="484187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6" name="公式" r:id="rId9" imgW="190440" imgH="215640" progId="Equation.3">
                  <p:embed/>
                </p:oleObj>
              </mc:Choice>
              <mc:Fallback>
                <p:oleObj name="公式" r:id="rId9" imgW="190440" imgH="215640" progId="Equation.3">
                  <p:embed/>
                  <p:pic>
                    <p:nvPicPr>
                      <p:cNvPr id="3357711" name="Object 15">
                        <a:extLst>
                          <a:ext uri="{FF2B5EF4-FFF2-40B4-BE49-F238E27FC236}">
                            <a16:creationId xmlns:a16="http://schemas.microsoft.com/office/drawing/2014/main" id="{DC056E50-2845-421C-82BA-C558601CFE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9" y="4508500"/>
                        <a:ext cx="484187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57715" name="Freeform 19">
            <a:extLst>
              <a:ext uri="{FF2B5EF4-FFF2-40B4-BE49-F238E27FC236}">
                <a16:creationId xmlns:a16="http://schemas.microsoft.com/office/drawing/2014/main" id="{367509AB-26FB-4FAC-B91C-3CDD211F35E9}"/>
              </a:ext>
            </a:extLst>
          </p:cNvPr>
          <p:cNvSpPr>
            <a:spLocks/>
          </p:cNvSpPr>
          <p:nvPr/>
        </p:nvSpPr>
        <p:spPr bwMode="auto">
          <a:xfrm>
            <a:off x="2424113" y="3716338"/>
            <a:ext cx="2735262" cy="1657350"/>
          </a:xfrm>
          <a:custGeom>
            <a:avLst/>
            <a:gdLst>
              <a:gd name="T0" fmla="*/ 2147483647 w 1723"/>
              <a:gd name="T1" fmla="*/ 2147483647 h 1044"/>
              <a:gd name="T2" fmla="*/ 2147483647 w 1723"/>
              <a:gd name="T3" fmla="*/ 2147483647 h 1044"/>
              <a:gd name="T4" fmla="*/ 2147483647 w 1723"/>
              <a:gd name="T5" fmla="*/ 0 h 1044"/>
              <a:gd name="T6" fmla="*/ 0 w 1723"/>
              <a:gd name="T7" fmla="*/ 2147483647 h 1044"/>
              <a:gd name="T8" fmla="*/ 2147483647 w 1723"/>
              <a:gd name="T9" fmla="*/ 2147483647 h 10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23"/>
              <a:gd name="T16" fmla="*/ 0 h 1044"/>
              <a:gd name="T17" fmla="*/ 1723 w 1723"/>
              <a:gd name="T18" fmla="*/ 1044 h 10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23" h="1044">
                <a:moveTo>
                  <a:pt x="408" y="1044"/>
                </a:moveTo>
                <a:lnTo>
                  <a:pt x="1723" y="772"/>
                </a:lnTo>
                <a:lnTo>
                  <a:pt x="1315" y="0"/>
                </a:lnTo>
                <a:lnTo>
                  <a:pt x="0" y="273"/>
                </a:lnTo>
                <a:lnTo>
                  <a:pt x="408" y="1044"/>
                </a:lnTo>
                <a:close/>
              </a:path>
            </a:pathLst>
          </a:custGeom>
          <a:solidFill>
            <a:srgbClr val="FF990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57716" name="AutoShape 20">
            <a:extLst>
              <a:ext uri="{FF2B5EF4-FFF2-40B4-BE49-F238E27FC236}">
                <a16:creationId xmlns:a16="http://schemas.microsoft.com/office/drawing/2014/main" id="{5503B49C-0D67-4847-B2A9-F97B2C41F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4" y="549276"/>
            <a:ext cx="720725" cy="1439863"/>
          </a:xfrm>
          <a:prstGeom prst="roundRect">
            <a:avLst>
              <a:gd name="adj" fmla="val 16667"/>
            </a:avLst>
          </a:prstGeom>
          <a:solidFill>
            <a:srgbClr val="FFCC99">
              <a:alpha val="79999"/>
            </a:srgbClr>
          </a:solidFill>
          <a:ln w="349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57717" name="AutoShape 21">
            <a:extLst>
              <a:ext uri="{FF2B5EF4-FFF2-40B4-BE49-F238E27FC236}">
                <a16:creationId xmlns:a16="http://schemas.microsoft.com/office/drawing/2014/main" id="{30F4C1E8-6284-43B8-8BF6-8B8FB5F09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76" y="549276"/>
            <a:ext cx="720725" cy="1439863"/>
          </a:xfrm>
          <a:prstGeom prst="roundRect">
            <a:avLst>
              <a:gd name="adj" fmla="val 16667"/>
            </a:avLst>
          </a:prstGeom>
          <a:solidFill>
            <a:srgbClr val="FFCC99">
              <a:alpha val="79999"/>
            </a:srgbClr>
          </a:solidFill>
          <a:ln w="349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9462" name="Object 22">
            <a:extLst>
              <a:ext uri="{FF2B5EF4-FFF2-40B4-BE49-F238E27FC236}">
                <a16:creationId xmlns:a16="http://schemas.microsoft.com/office/drawing/2014/main" id="{8DCEFD81-32E7-45BC-9193-A803932F03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5914" y="476251"/>
          <a:ext cx="2154237" cy="148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7" name="公式" r:id="rId11" imgW="698400" imgH="482400" progId="Equation.3">
                  <p:embed/>
                </p:oleObj>
              </mc:Choice>
              <mc:Fallback>
                <p:oleObj name="公式" r:id="rId11" imgW="698400" imgH="482400" progId="Equation.3">
                  <p:embed/>
                  <p:pic>
                    <p:nvPicPr>
                      <p:cNvPr id="19462" name="Object 22">
                        <a:extLst>
                          <a:ext uri="{FF2B5EF4-FFF2-40B4-BE49-F238E27FC236}">
                            <a16:creationId xmlns:a16="http://schemas.microsoft.com/office/drawing/2014/main" id="{8DCEFD81-32E7-45BC-9193-A803932F03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4" y="476251"/>
                        <a:ext cx="2154237" cy="148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38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57719" name="AutoShape 23">
            <a:extLst>
              <a:ext uri="{FF2B5EF4-FFF2-40B4-BE49-F238E27FC236}">
                <a16:creationId xmlns:a16="http://schemas.microsoft.com/office/drawing/2014/main" id="{A0CF209E-82FA-40CF-87B4-9B8A9DF44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701" y="333376"/>
            <a:ext cx="720725" cy="2087563"/>
          </a:xfrm>
          <a:prstGeom prst="roundRect">
            <a:avLst>
              <a:gd name="adj" fmla="val 16667"/>
            </a:avLst>
          </a:prstGeom>
          <a:solidFill>
            <a:srgbClr val="FFCC99">
              <a:alpha val="79999"/>
            </a:srgbClr>
          </a:solidFill>
          <a:ln w="349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57720" name="AutoShape 24">
            <a:extLst>
              <a:ext uri="{FF2B5EF4-FFF2-40B4-BE49-F238E27FC236}">
                <a16:creationId xmlns:a16="http://schemas.microsoft.com/office/drawing/2014/main" id="{1EB663D7-2364-44D9-9D72-BEBD7298C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4" y="333376"/>
            <a:ext cx="720725" cy="2087563"/>
          </a:xfrm>
          <a:prstGeom prst="roundRect">
            <a:avLst>
              <a:gd name="adj" fmla="val 16667"/>
            </a:avLst>
          </a:prstGeom>
          <a:solidFill>
            <a:srgbClr val="FFCC99">
              <a:alpha val="79999"/>
            </a:srgbClr>
          </a:solidFill>
          <a:ln w="349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57721" name="AutoShape 25">
            <a:extLst>
              <a:ext uri="{FF2B5EF4-FFF2-40B4-BE49-F238E27FC236}">
                <a16:creationId xmlns:a16="http://schemas.microsoft.com/office/drawing/2014/main" id="{C73F77A0-D829-425B-9B4B-0033A0B8D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333376"/>
            <a:ext cx="720725" cy="2087563"/>
          </a:xfrm>
          <a:prstGeom prst="roundRect">
            <a:avLst>
              <a:gd name="adj" fmla="val 16667"/>
            </a:avLst>
          </a:prstGeom>
          <a:solidFill>
            <a:srgbClr val="FFCC99">
              <a:alpha val="79999"/>
            </a:srgbClr>
          </a:solidFill>
          <a:ln w="349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357722" name="Object 26">
            <a:extLst>
              <a:ext uri="{FF2B5EF4-FFF2-40B4-BE49-F238E27FC236}">
                <a16:creationId xmlns:a16="http://schemas.microsoft.com/office/drawing/2014/main" id="{390596B8-4D79-499B-B78D-EF23706E9D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3914" y="1125538"/>
          <a:ext cx="954087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8" name="公式" r:id="rId13" imgW="317160" imgH="177480" progId="Equation.3">
                  <p:embed/>
                </p:oleObj>
              </mc:Choice>
              <mc:Fallback>
                <p:oleObj name="公式" r:id="rId13" imgW="317160" imgH="177480" progId="Equation.3">
                  <p:embed/>
                  <p:pic>
                    <p:nvPicPr>
                      <p:cNvPr id="3357722" name="Object 26">
                        <a:extLst>
                          <a:ext uri="{FF2B5EF4-FFF2-40B4-BE49-F238E27FC236}">
                            <a16:creationId xmlns:a16="http://schemas.microsoft.com/office/drawing/2014/main" id="{390596B8-4D79-499B-B78D-EF23706E9D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3914" y="1125538"/>
                        <a:ext cx="954087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38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7723" name="Object 27">
            <a:extLst>
              <a:ext uri="{FF2B5EF4-FFF2-40B4-BE49-F238E27FC236}">
                <a16:creationId xmlns:a16="http://schemas.microsoft.com/office/drawing/2014/main" id="{65571CA4-E261-49B7-9625-9E3D400E2F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27801" y="333376"/>
          <a:ext cx="3146425" cy="215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9" name="公式" r:id="rId15" imgW="1041120" imgH="711000" progId="Equation.3">
                  <p:embed/>
                </p:oleObj>
              </mc:Choice>
              <mc:Fallback>
                <p:oleObj name="公式" r:id="rId15" imgW="1041120" imgH="711000" progId="Equation.3">
                  <p:embed/>
                  <p:pic>
                    <p:nvPicPr>
                      <p:cNvPr id="3357723" name="Object 27">
                        <a:extLst>
                          <a:ext uri="{FF2B5EF4-FFF2-40B4-BE49-F238E27FC236}">
                            <a16:creationId xmlns:a16="http://schemas.microsoft.com/office/drawing/2014/main" id="{65571CA4-E261-49B7-9625-9E3D400E2F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7801" y="333376"/>
                        <a:ext cx="3146425" cy="215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38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7724" name="Object 28">
            <a:extLst>
              <a:ext uri="{FF2B5EF4-FFF2-40B4-BE49-F238E27FC236}">
                <a16:creationId xmlns:a16="http://schemas.microsoft.com/office/drawing/2014/main" id="{8FB6B962-23DC-4900-93D1-57F496CFDE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72263" y="5229225"/>
          <a:ext cx="4572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0" name="公式" r:id="rId17" imgW="126720" imgH="139680" progId="Equation.3">
                  <p:embed/>
                </p:oleObj>
              </mc:Choice>
              <mc:Fallback>
                <p:oleObj name="公式" r:id="rId17" imgW="126720" imgH="139680" progId="Equation.3">
                  <p:embed/>
                  <p:pic>
                    <p:nvPicPr>
                      <p:cNvPr id="3357724" name="Object 28">
                        <a:extLst>
                          <a:ext uri="{FF2B5EF4-FFF2-40B4-BE49-F238E27FC236}">
                            <a16:creationId xmlns:a16="http://schemas.microsoft.com/office/drawing/2014/main" id="{8FB6B962-23DC-4900-93D1-57F496CFDE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2263" y="5229225"/>
                        <a:ext cx="4572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57725" name="Line 29">
            <a:extLst>
              <a:ext uri="{FF2B5EF4-FFF2-40B4-BE49-F238E27FC236}">
                <a16:creationId xmlns:a16="http://schemas.microsoft.com/office/drawing/2014/main" id="{D2187F01-DE55-4F96-9262-F92E41DAFC25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2625" y="5157789"/>
            <a:ext cx="2159000" cy="287337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357726" name="Object 30">
            <a:extLst>
              <a:ext uri="{FF2B5EF4-FFF2-40B4-BE49-F238E27FC236}">
                <a16:creationId xmlns:a16="http://schemas.microsoft.com/office/drawing/2014/main" id="{98404FF5-F059-4538-A979-F768144504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24789" y="5229226"/>
          <a:ext cx="47307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1" name="公式" r:id="rId18" imgW="177480" imgH="215640" progId="Equation.3">
                  <p:embed/>
                </p:oleObj>
              </mc:Choice>
              <mc:Fallback>
                <p:oleObj name="公式" r:id="rId18" imgW="177480" imgH="215640" progId="Equation.3">
                  <p:embed/>
                  <p:pic>
                    <p:nvPicPr>
                      <p:cNvPr id="3357726" name="Object 30">
                        <a:extLst>
                          <a:ext uri="{FF2B5EF4-FFF2-40B4-BE49-F238E27FC236}">
                            <a16:creationId xmlns:a16="http://schemas.microsoft.com/office/drawing/2014/main" id="{98404FF5-F059-4538-A979-F768144504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4789" y="5229226"/>
                        <a:ext cx="47307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38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57728" name="Line 32">
            <a:extLst>
              <a:ext uri="{FF2B5EF4-FFF2-40B4-BE49-F238E27FC236}">
                <a16:creationId xmlns:a16="http://schemas.microsoft.com/office/drawing/2014/main" id="{F5480243-4DB0-444A-8E05-BBDE325A76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32626" y="4149726"/>
            <a:ext cx="1368425" cy="1008063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357729" name="Object 33">
            <a:extLst>
              <a:ext uri="{FF2B5EF4-FFF2-40B4-BE49-F238E27FC236}">
                <a16:creationId xmlns:a16="http://schemas.microsoft.com/office/drawing/2014/main" id="{482F48CE-F7B7-4CE9-8B97-57E0370038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35864" y="4005264"/>
          <a:ext cx="4603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2" name="公式" r:id="rId20" imgW="190440" imgH="215640" progId="Equation.3">
                  <p:embed/>
                </p:oleObj>
              </mc:Choice>
              <mc:Fallback>
                <p:oleObj name="公式" r:id="rId20" imgW="190440" imgH="215640" progId="Equation.3">
                  <p:embed/>
                  <p:pic>
                    <p:nvPicPr>
                      <p:cNvPr id="3357729" name="Object 33">
                        <a:extLst>
                          <a:ext uri="{FF2B5EF4-FFF2-40B4-BE49-F238E27FC236}">
                            <a16:creationId xmlns:a16="http://schemas.microsoft.com/office/drawing/2014/main" id="{482F48CE-F7B7-4CE9-8B97-57E0370038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5864" y="4005264"/>
                        <a:ext cx="460375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38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57730" name="Line 34">
            <a:extLst>
              <a:ext uri="{FF2B5EF4-FFF2-40B4-BE49-F238E27FC236}">
                <a16:creationId xmlns:a16="http://schemas.microsoft.com/office/drawing/2014/main" id="{B15C878E-C72F-45E1-9560-8A57ACF54A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32625" y="3500438"/>
            <a:ext cx="287338" cy="1655762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357731" name="Object 35">
            <a:extLst>
              <a:ext uri="{FF2B5EF4-FFF2-40B4-BE49-F238E27FC236}">
                <a16:creationId xmlns:a16="http://schemas.microsoft.com/office/drawing/2014/main" id="{662ADAFD-7B1B-4E59-93D4-4110085A0D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16688" y="3860800"/>
          <a:ext cx="506412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3" name="公式" r:id="rId22" imgW="190440" imgH="228600" progId="Equation.3">
                  <p:embed/>
                </p:oleObj>
              </mc:Choice>
              <mc:Fallback>
                <p:oleObj name="公式" r:id="rId22" imgW="190440" imgH="228600" progId="Equation.3">
                  <p:embed/>
                  <p:pic>
                    <p:nvPicPr>
                      <p:cNvPr id="3357731" name="Object 35">
                        <a:extLst>
                          <a:ext uri="{FF2B5EF4-FFF2-40B4-BE49-F238E27FC236}">
                            <a16:creationId xmlns:a16="http://schemas.microsoft.com/office/drawing/2014/main" id="{662ADAFD-7B1B-4E59-93D4-4110085A0D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3860800"/>
                        <a:ext cx="506412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38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57732" name="Line 36">
            <a:extLst>
              <a:ext uri="{FF2B5EF4-FFF2-40B4-BE49-F238E27FC236}">
                <a16:creationId xmlns:a16="http://schemas.microsoft.com/office/drawing/2014/main" id="{3D883290-28DE-410C-B322-0E08ABE34DA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28026" y="4149726"/>
            <a:ext cx="1871663" cy="142875"/>
          </a:xfrm>
          <a:prstGeom prst="line">
            <a:avLst/>
          </a:prstGeom>
          <a:noFill/>
          <a:ln w="412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57733" name="Line 37">
            <a:extLst>
              <a:ext uri="{FF2B5EF4-FFF2-40B4-BE49-F238E27FC236}">
                <a16:creationId xmlns:a16="http://schemas.microsoft.com/office/drawing/2014/main" id="{7901E8DB-3E42-4DDA-92D1-D87289C4C0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20188" y="4292601"/>
            <a:ext cx="1079500" cy="1152525"/>
          </a:xfrm>
          <a:prstGeom prst="line">
            <a:avLst/>
          </a:prstGeom>
          <a:noFill/>
          <a:ln w="412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57734" name="Line 38">
            <a:extLst>
              <a:ext uri="{FF2B5EF4-FFF2-40B4-BE49-F238E27FC236}">
                <a16:creationId xmlns:a16="http://schemas.microsoft.com/office/drawing/2014/main" id="{F19CA3C8-BB1A-4558-A6CF-4523E7C427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28026" y="2852739"/>
            <a:ext cx="288925" cy="1296987"/>
          </a:xfrm>
          <a:prstGeom prst="line">
            <a:avLst/>
          </a:prstGeom>
          <a:noFill/>
          <a:ln w="412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57735" name="Line 39">
            <a:extLst>
              <a:ext uri="{FF2B5EF4-FFF2-40B4-BE49-F238E27FC236}">
                <a16:creationId xmlns:a16="http://schemas.microsoft.com/office/drawing/2014/main" id="{B8C7FFE3-8D56-4F89-9985-9FBCA90A39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199688" y="2997200"/>
            <a:ext cx="215900" cy="1296988"/>
          </a:xfrm>
          <a:prstGeom prst="line">
            <a:avLst/>
          </a:prstGeom>
          <a:noFill/>
          <a:ln w="412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57736" name="Line 40">
            <a:extLst>
              <a:ext uri="{FF2B5EF4-FFF2-40B4-BE49-F238E27FC236}">
                <a16:creationId xmlns:a16="http://schemas.microsoft.com/office/drawing/2014/main" id="{E8738290-69FA-4FF6-8BEE-898A8E1578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20189" y="3789363"/>
            <a:ext cx="288925" cy="1655762"/>
          </a:xfrm>
          <a:prstGeom prst="line">
            <a:avLst/>
          </a:prstGeom>
          <a:noFill/>
          <a:ln w="412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57737" name="Line 41">
            <a:extLst>
              <a:ext uri="{FF2B5EF4-FFF2-40B4-BE49-F238E27FC236}">
                <a16:creationId xmlns:a16="http://schemas.microsoft.com/office/drawing/2014/main" id="{FE3A291E-5093-4F73-8DE5-959309A14C4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8525" y="3573463"/>
            <a:ext cx="2160588" cy="215900"/>
          </a:xfrm>
          <a:prstGeom prst="line">
            <a:avLst/>
          </a:prstGeom>
          <a:noFill/>
          <a:ln w="412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57738" name="Line 42">
            <a:extLst>
              <a:ext uri="{FF2B5EF4-FFF2-40B4-BE49-F238E27FC236}">
                <a16:creationId xmlns:a16="http://schemas.microsoft.com/office/drawing/2014/main" id="{733E58F3-55DF-4DA8-973F-0E15A075DFB6}"/>
              </a:ext>
            </a:extLst>
          </p:cNvPr>
          <p:cNvSpPr>
            <a:spLocks noChangeShapeType="1"/>
          </p:cNvSpPr>
          <p:nvPr/>
        </p:nvSpPr>
        <p:spPr bwMode="auto">
          <a:xfrm>
            <a:off x="8578851" y="2852738"/>
            <a:ext cx="1838325" cy="144462"/>
          </a:xfrm>
          <a:prstGeom prst="line">
            <a:avLst/>
          </a:prstGeom>
          <a:noFill/>
          <a:ln w="412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57739" name="Line 43">
            <a:extLst>
              <a:ext uri="{FF2B5EF4-FFF2-40B4-BE49-F238E27FC236}">
                <a16:creationId xmlns:a16="http://schemas.microsoft.com/office/drawing/2014/main" id="{F47B4765-387D-4D18-A521-35EF9456C3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09114" y="3068639"/>
            <a:ext cx="935037" cy="720725"/>
          </a:xfrm>
          <a:prstGeom prst="line">
            <a:avLst/>
          </a:prstGeom>
          <a:noFill/>
          <a:ln w="412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57740" name="Line 44">
            <a:extLst>
              <a:ext uri="{FF2B5EF4-FFF2-40B4-BE49-F238E27FC236}">
                <a16:creationId xmlns:a16="http://schemas.microsoft.com/office/drawing/2014/main" id="{0BE6D887-31BE-4A7C-8B89-94ED7409E0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9964" y="2852739"/>
            <a:ext cx="1296987" cy="720725"/>
          </a:xfrm>
          <a:prstGeom prst="line">
            <a:avLst/>
          </a:prstGeom>
          <a:noFill/>
          <a:ln w="412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57741" name="Freeform 45">
            <a:extLst>
              <a:ext uri="{FF2B5EF4-FFF2-40B4-BE49-F238E27FC236}">
                <a16:creationId xmlns:a16="http://schemas.microsoft.com/office/drawing/2014/main" id="{17B27216-7A68-4101-9CE9-003E6A460765}"/>
              </a:ext>
            </a:extLst>
          </p:cNvPr>
          <p:cNvSpPr>
            <a:spLocks/>
          </p:cNvSpPr>
          <p:nvPr/>
        </p:nvSpPr>
        <p:spPr bwMode="auto">
          <a:xfrm>
            <a:off x="7032625" y="3573463"/>
            <a:ext cx="2376488" cy="1871662"/>
          </a:xfrm>
          <a:custGeom>
            <a:avLst/>
            <a:gdLst>
              <a:gd name="T0" fmla="*/ 0 w 1497"/>
              <a:gd name="T1" fmla="*/ 2147483647 h 1179"/>
              <a:gd name="T2" fmla="*/ 2147483647 w 1497"/>
              <a:gd name="T3" fmla="*/ 2147483647 h 1179"/>
              <a:gd name="T4" fmla="*/ 2147483647 w 1497"/>
              <a:gd name="T5" fmla="*/ 2147483647 h 1179"/>
              <a:gd name="T6" fmla="*/ 2147483647 w 1497"/>
              <a:gd name="T7" fmla="*/ 0 h 1179"/>
              <a:gd name="T8" fmla="*/ 0 w 1497"/>
              <a:gd name="T9" fmla="*/ 2147483647 h 11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97"/>
              <a:gd name="T16" fmla="*/ 0 h 1179"/>
              <a:gd name="T17" fmla="*/ 1497 w 1497"/>
              <a:gd name="T18" fmla="*/ 1179 h 11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97" h="1179">
                <a:moveTo>
                  <a:pt x="0" y="998"/>
                </a:moveTo>
                <a:lnTo>
                  <a:pt x="1315" y="1179"/>
                </a:lnTo>
                <a:lnTo>
                  <a:pt x="1497" y="136"/>
                </a:lnTo>
                <a:lnTo>
                  <a:pt x="181" y="0"/>
                </a:lnTo>
                <a:lnTo>
                  <a:pt x="0" y="998"/>
                </a:lnTo>
                <a:close/>
              </a:path>
            </a:pathLst>
          </a:custGeom>
          <a:solidFill>
            <a:srgbClr val="FFCC99">
              <a:alpha val="79999"/>
            </a:srgbClr>
          </a:solidFill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57742" name="Freeform 46">
            <a:extLst>
              <a:ext uri="{FF2B5EF4-FFF2-40B4-BE49-F238E27FC236}">
                <a16:creationId xmlns:a16="http://schemas.microsoft.com/office/drawing/2014/main" id="{FA12F2E5-7CB7-4FF8-8218-DAE2F3359ED8}"/>
              </a:ext>
            </a:extLst>
          </p:cNvPr>
          <p:cNvSpPr>
            <a:spLocks/>
          </p:cNvSpPr>
          <p:nvPr/>
        </p:nvSpPr>
        <p:spPr bwMode="auto">
          <a:xfrm>
            <a:off x="7319963" y="2852739"/>
            <a:ext cx="3097212" cy="936625"/>
          </a:xfrm>
          <a:custGeom>
            <a:avLst/>
            <a:gdLst>
              <a:gd name="T0" fmla="*/ 0 w 1951"/>
              <a:gd name="T1" fmla="*/ 2147483647 h 590"/>
              <a:gd name="T2" fmla="*/ 2147483647 w 1951"/>
              <a:gd name="T3" fmla="*/ 2147483647 h 590"/>
              <a:gd name="T4" fmla="*/ 2147483647 w 1951"/>
              <a:gd name="T5" fmla="*/ 2147483647 h 590"/>
              <a:gd name="T6" fmla="*/ 2147483647 w 1951"/>
              <a:gd name="T7" fmla="*/ 0 h 590"/>
              <a:gd name="T8" fmla="*/ 0 w 1951"/>
              <a:gd name="T9" fmla="*/ 2147483647 h 5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51"/>
              <a:gd name="T16" fmla="*/ 0 h 590"/>
              <a:gd name="T17" fmla="*/ 1951 w 1951"/>
              <a:gd name="T18" fmla="*/ 590 h 5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51" h="590">
                <a:moveTo>
                  <a:pt x="0" y="454"/>
                </a:moveTo>
                <a:lnTo>
                  <a:pt x="1316" y="590"/>
                </a:lnTo>
                <a:lnTo>
                  <a:pt x="1951" y="91"/>
                </a:lnTo>
                <a:lnTo>
                  <a:pt x="817" y="0"/>
                </a:lnTo>
                <a:lnTo>
                  <a:pt x="0" y="454"/>
                </a:lnTo>
                <a:close/>
              </a:path>
            </a:pathLst>
          </a:custGeom>
          <a:solidFill>
            <a:srgbClr val="FFCC99">
              <a:alpha val="76862"/>
            </a:srgbClr>
          </a:solidFill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57743" name="Freeform 47">
            <a:extLst>
              <a:ext uri="{FF2B5EF4-FFF2-40B4-BE49-F238E27FC236}">
                <a16:creationId xmlns:a16="http://schemas.microsoft.com/office/drawing/2014/main" id="{575877D4-33DB-4AF2-8A79-3D6DCB1633B6}"/>
              </a:ext>
            </a:extLst>
          </p:cNvPr>
          <p:cNvSpPr>
            <a:spLocks/>
          </p:cNvSpPr>
          <p:nvPr/>
        </p:nvSpPr>
        <p:spPr bwMode="auto">
          <a:xfrm>
            <a:off x="9120189" y="2997201"/>
            <a:ext cx="1296987" cy="2447925"/>
          </a:xfrm>
          <a:custGeom>
            <a:avLst/>
            <a:gdLst>
              <a:gd name="T0" fmla="*/ 0 w 817"/>
              <a:gd name="T1" fmla="*/ 2147483647 h 1542"/>
              <a:gd name="T2" fmla="*/ 2147483647 w 817"/>
              <a:gd name="T3" fmla="*/ 2147483647 h 1542"/>
              <a:gd name="T4" fmla="*/ 2147483647 w 817"/>
              <a:gd name="T5" fmla="*/ 0 h 1542"/>
              <a:gd name="T6" fmla="*/ 2147483647 w 817"/>
              <a:gd name="T7" fmla="*/ 2147483647 h 1542"/>
              <a:gd name="T8" fmla="*/ 0 w 817"/>
              <a:gd name="T9" fmla="*/ 2147483647 h 15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7"/>
              <a:gd name="T16" fmla="*/ 0 h 1542"/>
              <a:gd name="T17" fmla="*/ 817 w 817"/>
              <a:gd name="T18" fmla="*/ 1542 h 15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7" h="1542">
                <a:moveTo>
                  <a:pt x="0" y="1542"/>
                </a:moveTo>
                <a:lnTo>
                  <a:pt x="680" y="816"/>
                </a:lnTo>
                <a:lnTo>
                  <a:pt x="817" y="0"/>
                </a:lnTo>
                <a:lnTo>
                  <a:pt x="182" y="499"/>
                </a:lnTo>
                <a:lnTo>
                  <a:pt x="0" y="1542"/>
                </a:lnTo>
                <a:close/>
              </a:path>
            </a:pathLst>
          </a:custGeom>
          <a:solidFill>
            <a:srgbClr val="FFCC99">
              <a:alpha val="79999"/>
            </a:srgbClr>
          </a:solidFill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577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577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357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357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57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57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357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7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357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3357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3577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577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357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357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3577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3577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357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577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577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357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357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357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7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3357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7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357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357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357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7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1000"/>
                                        <p:tgtEl>
                                          <p:spTgt spid="3357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7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3577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3577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357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7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1000"/>
                                        <p:tgtEl>
                                          <p:spTgt spid="3357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3577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3577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0"/>
                                        <p:tgtEl>
                                          <p:spTgt spid="3357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3357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000"/>
                                        <p:tgtEl>
                                          <p:spTgt spid="3357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1000"/>
                                        <p:tgtEl>
                                          <p:spTgt spid="3357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3357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7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000"/>
                                        <p:tgtEl>
                                          <p:spTgt spid="3357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7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000"/>
                                        <p:tgtEl>
                                          <p:spTgt spid="3357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000"/>
                                        <p:tgtEl>
                                          <p:spTgt spid="3357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7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1000"/>
                                        <p:tgtEl>
                                          <p:spTgt spid="3357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3577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3577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3577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3577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7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3577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3577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357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3577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335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2000"/>
                                        <p:tgtEl>
                                          <p:spTgt spid="3357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7703" grpId="0"/>
      <p:bldP spid="3357705" grpId="0"/>
      <p:bldP spid="3357716" grpId="0" animBg="1"/>
      <p:bldP spid="3357717" grpId="0" animBg="1"/>
      <p:bldP spid="3357719" grpId="0" animBg="1"/>
      <p:bldP spid="3357720" grpId="0" animBg="1"/>
      <p:bldP spid="33577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>
            <a:extLst>
              <a:ext uri="{FF2B5EF4-FFF2-40B4-BE49-F238E27FC236}">
                <a16:creationId xmlns:a16="http://schemas.microsoft.com/office/drawing/2014/main" id="{269EC93E-34D7-4757-96C5-EFC51482FF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11450" y="5589589"/>
            <a:ext cx="5761038" cy="936625"/>
          </a:xfrm>
        </p:spPr>
        <p:txBody>
          <a:bodyPr/>
          <a:lstStyle/>
          <a:p>
            <a:r>
              <a:rPr lang="zh-CN" altLang="en-US" sz="4000" b="1">
                <a:latin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en-US" altLang="zh-CN" sz="4000" b="1">
                <a:latin typeface="Times New Roman" panose="02020603050405020304" pitchFamily="18" charset="0"/>
                <a:sym typeface="Symbol" panose="05050102010706020507" pitchFamily="18" charset="2"/>
              </a:rPr>
              <a:t>, </a:t>
            </a:r>
            <a:r>
              <a:rPr lang="en-US" altLang="zh-CN" sz="4000" b="1"/>
              <a:t> </a:t>
            </a:r>
            <a:r>
              <a:rPr lang="zh-CN" altLang="en-US" sz="4000" b="1"/>
              <a:t>张成的平行四边形</a:t>
            </a:r>
          </a:p>
        </p:txBody>
      </p:sp>
      <p:graphicFrame>
        <p:nvGraphicFramePr>
          <p:cNvPr id="14338" name="Object 3">
            <a:extLst>
              <a:ext uri="{FF2B5EF4-FFF2-40B4-BE49-F238E27FC236}">
                <a16:creationId xmlns:a16="http://schemas.microsoft.com/office/drawing/2014/main" id="{2680DB8A-612B-4749-9369-362C370410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59375" y="4581525"/>
          <a:ext cx="4572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公式" r:id="rId3" imgW="126720" imgH="139680" progId="Equation.3">
                  <p:embed/>
                </p:oleObj>
              </mc:Choice>
              <mc:Fallback>
                <p:oleObj name="公式" r:id="rId3" imgW="126720" imgH="139680" progId="Equation.3">
                  <p:embed/>
                  <p:pic>
                    <p:nvPicPr>
                      <p:cNvPr id="14338" name="Object 3">
                        <a:extLst>
                          <a:ext uri="{FF2B5EF4-FFF2-40B4-BE49-F238E27FC236}">
                            <a16:creationId xmlns:a16="http://schemas.microsoft.com/office/drawing/2014/main" id="{2680DB8A-612B-4749-9369-362C370410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75" y="4581525"/>
                        <a:ext cx="4572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4" name="Line 4">
            <a:extLst>
              <a:ext uri="{FF2B5EF4-FFF2-40B4-BE49-F238E27FC236}">
                <a16:creationId xmlns:a16="http://schemas.microsoft.com/office/drawing/2014/main" id="{38D544D0-784D-4841-9D0C-0DC871076B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35639" y="3213101"/>
            <a:ext cx="1430337" cy="158432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5" name="Line 5">
            <a:extLst>
              <a:ext uri="{FF2B5EF4-FFF2-40B4-BE49-F238E27FC236}">
                <a16:creationId xmlns:a16="http://schemas.microsoft.com/office/drawing/2014/main" id="{ACC2DF8A-EA14-4DA9-916E-0FA7FC1052B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5639" y="4797426"/>
            <a:ext cx="2592387" cy="354013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4339" name="Object 6">
            <a:extLst>
              <a:ext uri="{FF2B5EF4-FFF2-40B4-BE49-F238E27FC236}">
                <a16:creationId xmlns:a16="http://schemas.microsoft.com/office/drawing/2014/main" id="{D44E2570-9D7A-4B8D-BE90-1E4167EF8F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56589" y="5229226"/>
          <a:ext cx="3952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公式" r:id="rId5" imgW="152280" imgH="164880" progId="Equation.3">
                  <p:embed/>
                </p:oleObj>
              </mc:Choice>
              <mc:Fallback>
                <p:oleObj name="公式" r:id="rId5" imgW="152280" imgH="164880" progId="Equation.3">
                  <p:embed/>
                  <p:pic>
                    <p:nvPicPr>
                      <p:cNvPr id="14339" name="Object 6">
                        <a:extLst>
                          <a:ext uri="{FF2B5EF4-FFF2-40B4-BE49-F238E27FC236}">
                            <a16:creationId xmlns:a16="http://schemas.microsoft.com/office/drawing/2014/main" id="{D44E2570-9D7A-4B8D-BE90-1E4167EF8F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6589" y="5229226"/>
                        <a:ext cx="395287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7">
            <a:extLst>
              <a:ext uri="{FF2B5EF4-FFF2-40B4-BE49-F238E27FC236}">
                <a16:creationId xmlns:a16="http://schemas.microsoft.com/office/drawing/2014/main" id="{B76A91C0-037D-4FF4-9895-FFAFA3679F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00825" y="2708275"/>
          <a:ext cx="3556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公式" r:id="rId7" imgW="139680" imgH="241200" progId="Equation.3">
                  <p:embed/>
                </p:oleObj>
              </mc:Choice>
              <mc:Fallback>
                <p:oleObj name="公式" r:id="rId7" imgW="139680" imgH="241200" progId="Equation.3">
                  <p:embed/>
                  <p:pic>
                    <p:nvPicPr>
                      <p:cNvPr id="14340" name="Object 7">
                        <a:extLst>
                          <a:ext uri="{FF2B5EF4-FFF2-40B4-BE49-F238E27FC236}">
                            <a16:creationId xmlns:a16="http://schemas.microsoft.com/office/drawing/2014/main" id="{B76A91C0-037D-4FF4-9895-FFAFA3679F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0825" y="2708275"/>
                        <a:ext cx="3556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8">
            <a:extLst>
              <a:ext uri="{FF2B5EF4-FFF2-40B4-BE49-F238E27FC236}">
                <a16:creationId xmlns:a16="http://schemas.microsoft.com/office/drawing/2014/main" id="{590EDCB9-80FC-4FE8-836C-24580BAA02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1814" y="836613"/>
          <a:ext cx="605948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公式" r:id="rId9" imgW="2247840" imgH="253800" progId="Equation.3">
                  <p:embed/>
                </p:oleObj>
              </mc:Choice>
              <mc:Fallback>
                <p:oleObj name="公式" r:id="rId9" imgW="2247840" imgH="253800" progId="Equation.3">
                  <p:embed/>
                  <p:pic>
                    <p:nvPicPr>
                      <p:cNvPr id="14341" name="Object 8">
                        <a:extLst>
                          <a:ext uri="{FF2B5EF4-FFF2-40B4-BE49-F238E27FC236}">
                            <a16:creationId xmlns:a16="http://schemas.microsoft.com/office/drawing/2014/main" id="{590EDCB9-80FC-4FE8-836C-24580BAA02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4" y="836613"/>
                        <a:ext cx="6059487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09" name="Freeform 9">
            <a:extLst>
              <a:ext uri="{FF2B5EF4-FFF2-40B4-BE49-F238E27FC236}">
                <a16:creationId xmlns:a16="http://schemas.microsoft.com/office/drawing/2014/main" id="{EC16F533-2119-4328-B36C-9833581C4613}"/>
              </a:ext>
            </a:extLst>
          </p:cNvPr>
          <p:cNvSpPr>
            <a:spLocks/>
          </p:cNvSpPr>
          <p:nvPr/>
        </p:nvSpPr>
        <p:spPr bwMode="auto">
          <a:xfrm>
            <a:off x="5735638" y="3213100"/>
            <a:ext cx="3744912" cy="1944688"/>
          </a:xfrm>
          <a:custGeom>
            <a:avLst/>
            <a:gdLst>
              <a:gd name="T0" fmla="*/ 0 w 2359"/>
              <a:gd name="T1" fmla="*/ 2147483647 h 1225"/>
              <a:gd name="T2" fmla="*/ 2147483647 w 2359"/>
              <a:gd name="T3" fmla="*/ 0 h 1225"/>
              <a:gd name="T4" fmla="*/ 2147483647 w 2359"/>
              <a:gd name="T5" fmla="*/ 2147483647 h 1225"/>
              <a:gd name="T6" fmla="*/ 2147483647 w 2359"/>
              <a:gd name="T7" fmla="*/ 2147483647 h 1225"/>
              <a:gd name="T8" fmla="*/ 2147483647 w 2359"/>
              <a:gd name="T9" fmla="*/ 2147483647 h 1225"/>
              <a:gd name="T10" fmla="*/ 0 w 2359"/>
              <a:gd name="T11" fmla="*/ 2147483647 h 12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59"/>
              <a:gd name="T19" fmla="*/ 0 h 1225"/>
              <a:gd name="T20" fmla="*/ 2359 w 2359"/>
              <a:gd name="T21" fmla="*/ 1225 h 12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59" h="1225">
                <a:moveTo>
                  <a:pt x="0" y="998"/>
                </a:moveTo>
                <a:lnTo>
                  <a:pt x="907" y="0"/>
                </a:lnTo>
                <a:lnTo>
                  <a:pt x="2268" y="136"/>
                </a:lnTo>
                <a:lnTo>
                  <a:pt x="2359" y="136"/>
                </a:lnTo>
                <a:lnTo>
                  <a:pt x="1633" y="1225"/>
                </a:lnTo>
                <a:lnTo>
                  <a:pt x="0" y="998"/>
                </a:lnTo>
                <a:close/>
              </a:path>
            </a:pathLst>
          </a:custGeom>
          <a:solidFill>
            <a:srgbClr val="00CCFF">
              <a:alpha val="6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10" name="Line 10">
            <a:extLst>
              <a:ext uri="{FF2B5EF4-FFF2-40B4-BE49-F238E27FC236}">
                <a16:creationId xmlns:a16="http://schemas.microsoft.com/office/drawing/2014/main" id="{FB30E85C-17DB-4810-95F0-E7176F60FE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8664" y="3429001"/>
            <a:ext cx="3671887" cy="1368425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56011" name="Object 11">
            <a:extLst>
              <a:ext uri="{FF2B5EF4-FFF2-40B4-BE49-F238E27FC236}">
                <a16:creationId xmlns:a16="http://schemas.microsoft.com/office/drawing/2014/main" id="{61B169A5-5331-4B42-8B43-B581475372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32876" y="2805114"/>
          <a:ext cx="1020763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公式" r:id="rId11" imgW="406080" imgH="241200" progId="Equation.3">
                  <p:embed/>
                </p:oleObj>
              </mc:Choice>
              <mc:Fallback>
                <p:oleObj name="公式" r:id="rId11" imgW="406080" imgH="241200" progId="Equation.3">
                  <p:embed/>
                  <p:pic>
                    <p:nvPicPr>
                      <p:cNvPr id="256011" name="Object 11">
                        <a:extLst>
                          <a:ext uri="{FF2B5EF4-FFF2-40B4-BE49-F238E27FC236}">
                            <a16:creationId xmlns:a16="http://schemas.microsoft.com/office/drawing/2014/main" id="{61B169A5-5331-4B42-8B43-B581475372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76" y="2805114"/>
                        <a:ext cx="1020763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8" name="Rectangle 12">
            <a:extLst>
              <a:ext uri="{FF2B5EF4-FFF2-40B4-BE49-F238E27FC236}">
                <a16:creationId xmlns:a16="http://schemas.microsoft.com/office/drawing/2014/main" id="{F4F2C680-10C2-42A1-89C0-7FA6DBD33E2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135188" y="1916114"/>
            <a:ext cx="4032250" cy="936625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zh-CN" altLang="en-US" b="1"/>
              <a:t>设向量 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 </a:t>
            </a:r>
            <a:r>
              <a:rPr lang="en-US" altLang="zh-CN" b="1"/>
              <a:t> </a:t>
            </a:r>
            <a:r>
              <a:rPr lang="zh-CN" altLang="en-US" b="1"/>
              <a:t>不共线</a:t>
            </a:r>
            <a:r>
              <a:rPr lang="zh-CN" altLang="en-US" sz="3600" b="1"/>
              <a:t> </a:t>
            </a:r>
            <a:endParaRPr lang="zh-CN" altLang="en-US" b="1"/>
          </a:p>
        </p:txBody>
      </p:sp>
      <p:sp>
        <p:nvSpPr>
          <p:cNvPr id="14349" name="AutoShape 13">
            <a:extLst>
              <a:ext uri="{FF2B5EF4-FFF2-40B4-BE49-F238E27FC236}">
                <a16:creationId xmlns:a16="http://schemas.microsoft.com/office/drawing/2014/main" id="{EE777A21-CBC0-43A0-B3CE-EC2328058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201" y="4724401"/>
            <a:ext cx="144463" cy="142875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60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60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56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6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6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56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>
            <a:extLst>
              <a:ext uri="{FF2B5EF4-FFF2-40B4-BE49-F238E27FC236}">
                <a16:creationId xmlns:a16="http://schemas.microsoft.com/office/drawing/2014/main" id="{96197B29-AB82-47EA-B4F3-818025D0E5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9650" y="260350"/>
            <a:ext cx="7488238" cy="2592388"/>
          </a:xfrm>
          <a:solidFill>
            <a:srgbClr val="3366FF">
              <a:alpha val="70195"/>
            </a:srgbClr>
          </a:solidFill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3600" b="1">
                <a:latin typeface="Times New Roman" panose="02020603050405020304" pitchFamily="18" charset="0"/>
              </a:rPr>
              <a:t>以下假定三阶行列式存在 </a:t>
            </a:r>
            <a:r>
              <a:rPr lang="en-US" altLang="zh-CN" sz="3600" b="1">
                <a:latin typeface="Times New Roman" panose="02020603050405020304" pitchFamily="18" charset="0"/>
              </a:rPr>
              <a:t>, </a:t>
            </a:r>
            <a:r>
              <a:rPr lang="zh-CN" altLang="en-US" sz="3600" b="1">
                <a:latin typeface="Times New Roman" panose="02020603050405020304" pitchFamily="18" charset="0"/>
              </a:rPr>
              <a:t>反映</a:t>
            </a:r>
            <a:br>
              <a:rPr lang="zh-CN" altLang="en-US" sz="3600" b="1">
                <a:latin typeface="Times New Roman" panose="02020603050405020304" pitchFamily="18" charset="0"/>
              </a:rPr>
            </a:br>
            <a:r>
              <a:rPr lang="zh-CN" altLang="en-US" sz="3600" b="1">
                <a:latin typeface="Times New Roman" panose="02020603050405020304" pitchFamily="18" charset="0"/>
              </a:rPr>
              <a:t>三个列向量张成的平行六面体</a:t>
            </a:r>
            <a:br>
              <a:rPr lang="zh-CN" altLang="en-US" sz="3600" b="1">
                <a:latin typeface="Times New Roman" panose="02020603050405020304" pitchFamily="18" charset="0"/>
              </a:rPr>
            </a:br>
            <a:r>
              <a:rPr lang="zh-CN" altLang="en-US" sz="3600" b="1">
                <a:latin typeface="Times New Roman" panose="02020603050405020304" pitchFamily="18" charset="0"/>
              </a:rPr>
              <a:t>的有向体积</a:t>
            </a:r>
            <a:r>
              <a:rPr lang="en-US" altLang="zh-CN" sz="3600" b="1">
                <a:latin typeface="Times New Roman" panose="02020603050405020304" pitchFamily="18" charset="0"/>
              </a:rPr>
              <a:t>, </a:t>
            </a:r>
            <a:r>
              <a:rPr lang="zh-CN" altLang="en-US" sz="3600" b="1">
                <a:latin typeface="Times New Roman" panose="02020603050405020304" pitchFamily="18" charset="0"/>
              </a:rPr>
              <a:t>我们来推导它的公式</a:t>
            </a:r>
          </a:p>
        </p:txBody>
      </p:sp>
      <p:graphicFrame>
        <p:nvGraphicFramePr>
          <p:cNvPr id="20482" name="Object 24">
            <a:extLst>
              <a:ext uri="{FF2B5EF4-FFF2-40B4-BE49-F238E27FC236}">
                <a16:creationId xmlns:a16="http://schemas.microsoft.com/office/drawing/2014/main" id="{B7C11C89-5474-4CC1-A9EF-633656C00F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2889" y="3644901"/>
          <a:ext cx="4067175" cy="215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name="公式" r:id="rId3" imgW="1346040" imgH="711000" progId="Equation.3">
                  <p:embed/>
                </p:oleObj>
              </mc:Choice>
              <mc:Fallback>
                <p:oleObj name="公式" r:id="rId3" imgW="1346040" imgH="711000" progId="Equation.3">
                  <p:embed/>
                  <p:pic>
                    <p:nvPicPr>
                      <p:cNvPr id="20482" name="Object 24">
                        <a:extLst>
                          <a:ext uri="{FF2B5EF4-FFF2-40B4-BE49-F238E27FC236}">
                            <a16:creationId xmlns:a16="http://schemas.microsoft.com/office/drawing/2014/main" id="{B7C11C89-5474-4CC1-A9EF-633656C00F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9" y="3644901"/>
                        <a:ext cx="4067175" cy="215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38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1594" name="Rectangle 26">
            <a:extLst>
              <a:ext uri="{FF2B5EF4-FFF2-40B4-BE49-F238E27FC236}">
                <a16:creationId xmlns:a16="http://schemas.microsoft.com/office/drawing/2014/main" id="{E9A894AD-3F19-4559-AA22-A6F08B253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901" y="3609975"/>
            <a:ext cx="3427541" cy="174150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0" lang="en-US" altLang="zh-CN" sz="3600">
                <a:solidFill>
                  <a:schemeClr val="tx2"/>
                </a:solidFill>
                <a:ea typeface="宋体" panose="02010600030101010101" pitchFamily="2" charset="-122"/>
              </a:rPr>
              <a:t>3 </a:t>
            </a:r>
            <a:r>
              <a:rPr kumimoji="0" lang="en-US" altLang="zh-CN" sz="400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kumimoji="0" lang="en-US" altLang="zh-CN" sz="3600">
                <a:solidFill>
                  <a:schemeClr val="tx2"/>
                </a:solidFill>
                <a:ea typeface="宋体" panose="02010600030101010101" pitchFamily="2" charset="-122"/>
              </a:rPr>
              <a:t> 3 </a:t>
            </a:r>
            <a:r>
              <a:rPr kumimoji="0" lang="zh-CN" altLang="en-US" sz="3600">
                <a:solidFill>
                  <a:schemeClr val="tx2"/>
                </a:solidFill>
                <a:ea typeface="宋体" panose="02010600030101010101" pitchFamily="2" charset="-122"/>
              </a:rPr>
              <a:t>个元素的</a:t>
            </a:r>
          </a:p>
          <a:p>
            <a:pPr eaLnBrk="1" hangingPunct="1">
              <a:lnSpc>
                <a:spcPct val="150000"/>
              </a:lnSpc>
            </a:pPr>
            <a:r>
              <a:rPr kumimoji="0" lang="zh-CN" altLang="en-US" sz="3600">
                <a:solidFill>
                  <a:schemeClr val="tx2"/>
                </a:solidFill>
                <a:ea typeface="宋体" panose="02010600030101010101" pitchFamily="2" charset="-122"/>
              </a:rPr>
              <a:t>三次齐次多项式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615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615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61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159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2194" name="Rectangle 2">
            <a:extLst>
              <a:ext uri="{FF2B5EF4-FFF2-40B4-BE49-F238E27FC236}">
                <a16:creationId xmlns:a16="http://schemas.microsoft.com/office/drawing/2014/main" id="{9D1F08CA-F683-4BF8-96F8-38A8EFE301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>
                <a:latin typeface="Times New Roman" panose="02020603050405020304" pitchFamily="18" charset="0"/>
              </a:rPr>
              <a:t>每一项必是 </a:t>
            </a:r>
            <a:r>
              <a:rPr lang="en-US" altLang="zh-CN" sz="4000" b="1">
                <a:latin typeface="Times New Roman" panose="02020603050405020304" pitchFamily="18" charset="0"/>
              </a:rPr>
              <a:t>3 </a:t>
            </a:r>
            <a:r>
              <a:rPr lang="zh-CN" altLang="en-US" sz="4000" b="1">
                <a:latin typeface="Times New Roman" panose="02020603050405020304" pitchFamily="18" charset="0"/>
              </a:rPr>
              <a:t>个不同列元素的乘积</a:t>
            </a:r>
          </a:p>
        </p:txBody>
      </p:sp>
      <p:sp>
        <p:nvSpPr>
          <p:cNvPr id="3592195" name="AutoShape 3">
            <a:extLst>
              <a:ext uri="{FF2B5EF4-FFF2-40B4-BE49-F238E27FC236}">
                <a16:creationId xmlns:a16="http://schemas.microsoft.com/office/drawing/2014/main" id="{1732D334-6CA9-429B-96E5-A1DD4B703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5051" y="1484314"/>
            <a:ext cx="576263" cy="2160587"/>
          </a:xfrm>
          <a:prstGeom prst="roundRect">
            <a:avLst>
              <a:gd name="adj" fmla="val 16667"/>
            </a:avLst>
          </a:prstGeom>
          <a:solidFill>
            <a:srgbClr val="FFCC99">
              <a:alpha val="79999"/>
            </a:srgbClr>
          </a:solidFill>
          <a:ln w="349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592196" name="Object 4">
            <a:extLst>
              <a:ext uri="{FF2B5EF4-FFF2-40B4-BE49-F238E27FC236}">
                <a16:creationId xmlns:a16="http://schemas.microsoft.com/office/drawing/2014/main" id="{897DBD7D-4809-41EF-B32E-FF0E6B148C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80100" y="2205038"/>
          <a:ext cx="831850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6" name="公式" r:id="rId3" imgW="241200" imgH="177480" progId="Equation.3">
                  <p:embed/>
                </p:oleObj>
              </mc:Choice>
              <mc:Fallback>
                <p:oleObj name="公式" r:id="rId3" imgW="241200" imgH="177480" progId="Equation.3">
                  <p:embed/>
                  <p:pic>
                    <p:nvPicPr>
                      <p:cNvPr id="3592196" name="Object 4">
                        <a:extLst>
                          <a:ext uri="{FF2B5EF4-FFF2-40B4-BE49-F238E27FC236}">
                            <a16:creationId xmlns:a16="http://schemas.microsoft.com/office/drawing/2014/main" id="{897DBD7D-4809-41EF-B32E-FF0E6B148C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2205038"/>
                        <a:ext cx="831850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algn="ctr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2197" name="AutoShape 5">
            <a:extLst>
              <a:ext uri="{FF2B5EF4-FFF2-40B4-BE49-F238E27FC236}">
                <a16:creationId xmlns:a16="http://schemas.microsoft.com/office/drawing/2014/main" id="{C85D6908-57E9-41B3-8462-5EB7C2C18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776" y="1484314"/>
            <a:ext cx="576263" cy="2160587"/>
          </a:xfrm>
          <a:prstGeom prst="roundRect">
            <a:avLst>
              <a:gd name="adj" fmla="val 16667"/>
            </a:avLst>
          </a:prstGeom>
          <a:solidFill>
            <a:srgbClr val="FFCC99">
              <a:alpha val="79999"/>
            </a:srgbClr>
          </a:solidFill>
          <a:ln w="349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92198" name="AutoShape 6">
            <a:extLst>
              <a:ext uri="{FF2B5EF4-FFF2-40B4-BE49-F238E27FC236}">
                <a16:creationId xmlns:a16="http://schemas.microsoft.com/office/drawing/2014/main" id="{5BD6824F-A038-4658-BBFE-043205AB9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1" y="1484314"/>
            <a:ext cx="576263" cy="2160587"/>
          </a:xfrm>
          <a:prstGeom prst="roundRect">
            <a:avLst>
              <a:gd name="adj" fmla="val 16667"/>
            </a:avLst>
          </a:prstGeom>
          <a:solidFill>
            <a:srgbClr val="FFCC99">
              <a:alpha val="79999"/>
            </a:srgbClr>
          </a:solidFill>
          <a:ln w="349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592199" name="Object 7">
            <a:extLst>
              <a:ext uri="{FF2B5EF4-FFF2-40B4-BE49-F238E27FC236}">
                <a16:creationId xmlns:a16="http://schemas.microsoft.com/office/drawing/2014/main" id="{2932EA6B-C859-4367-B2F4-4BB11FA78C51}"/>
              </a:ext>
            </a:extLst>
          </p:cNvPr>
          <p:cNvGraphicFramePr>
            <a:graphicFrameLocks noGrp="1" noChangeAspect="1"/>
          </p:cNvGraphicFramePr>
          <p:nvPr>
            <p:ph type="body" idx="1"/>
          </p:nvPr>
        </p:nvGraphicFramePr>
        <p:xfrm>
          <a:off x="3359151" y="1484314"/>
          <a:ext cx="2449513" cy="232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7" name="公式" r:id="rId5" imgW="736560" imgH="711000" progId="Equation.3">
                  <p:embed/>
                </p:oleObj>
              </mc:Choice>
              <mc:Fallback>
                <p:oleObj name="公式" r:id="rId5" imgW="736560" imgH="711000" progId="Equation.3">
                  <p:embed/>
                  <p:pic>
                    <p:nvPicPr>
                      <p:cNvPr id="3592199" name="Object 7">
                        <a:extLst>
                          <a:ext uri="{FF2B5EF4-FFF2-40B4-BE49-F238E27FC236}">
                            <a16:creationId xmlns:a16="http://schemas.microsoft.com/office/drawing/2014/main" id="{2932EA6B-C859-4367-B2F4-4BB11FA78C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1" y="1484314"/>
                        <a:ext cx="2449513" cy="232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2200" name="AutoShape 8">
            <a:extLst>
              <a:ext uri="{FF2B5EF4-FFF2-40B4-BE49-F238E27FC236}">
                <a16:creationId xmlns:a16="http://schemas.microsoft.com/office/drawing/2014/main" id="{88E22580-0DB6-4074-9D55-D792086C0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1" y="4149725"/>
            <a:ext cx="720725" cy="647700"/>
          </a:xfrm>
          <a:prstGeom prst="roundRect">
            <a:avLst>
              <a:gd name="adj" fmla="val 16667"/>
            </a:avLst>
          </a:prstGeom>
          <a:solidFill>
            <a:srgbClr val="FFCC99">
              <a:alpha val="79999"/>
            </a:srgbClr>
          </a:solidFill>
          <a:ln w="349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92201" name="AutoShape 9">
            <a:extLst>
              <a:ext uri="{FF2B5EF4-FFF2-40B4-BE49-F238E27FC236}">
                <a16:creationId xmlns:a16="http://schemas.microsoft.com/office/drawing/2014/main" id="{9F8CDB37-55B9-40E5-A792-B2B5096CA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1" y="4868863"/>
            <a:ext cx="720725" cy="647700"/>
          </a:xfrm>
          <a:prstGeom prst="roundRect">
            <a:avLst>
              <a:gd name="adj" fmla="val 16667"/>
            </a:avLst>
          </a:prstGeom>
          <a:solidFill>
            <a:srgbClr val="FFCC99">
              <a:alpha val="79999"/>
            </a:srgbClr>
          </a:solidFill>
          <a:ln w="349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92202" name="AutoShape 10">
            <a:extLst>
              <a:ext uri="{FF2B5EF4-FFF2-40B4-BE49-F238E27FC236}">
                <a16:creationId xmlns:a16="http://schemas.microsoft.com/office/drawing/2014/main" id="{5AD58732-30AB-4BB8-A8D1-A7A5D33D0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4" y="5589588"/>
            <a:ext cx="720725" cy="647700"/>
          </a:xfrm>
          <a:prstGeom prst="roundRect">
            <a:avLst>
              <a:gd name="adj" fmla="val 16667"/>
            </a:avLst>
          </a:prstGeom>
          <a:solidFill>
            <a:srgbClr val="FFCC99">
              <a:alpha val="79999"/>
            </a:srgbClr>
          </a:solidFill>
          <a:ln w="349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592203" name="Object 11">
            <a:extLst>
              <a:ext uri="{FF2B5EF4-FFF2-40B4-BE49-F238E27FC236}">
                <a16:creationId xmlns:a16="http://schemas.microsoft.com/office/drawing/2014/main" id="{D5F835B4-EC4C-4AE1-B454-08005C0247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48301" y="4797425"/>
          <a:ext cx="4537075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8" name="公式" r:id="rId7" imgW="1346040" imgH="228600" progId="Equation.3">
                  <p:embed/>
                </p:oleObj>
              </mc:Choice>
              <mc:Fallback>
                <p:oleObj name="公式" r:id="rId7" imgW="1346040" imgH="228600" progId="Equation.3">
                  <p:embed/>
                  <p:pic>
                    <p:nvPicPr>
                      <p:cNvPr id="3592203" name="Object 11">
                        <a:extLst>
                          <a:ext uri="{FF2B5EF4-FFF2-40B4-BE49-F238E27FC236}">
                            <a16:creationId xmlns:a16="http://schemas.microsoft.com/office/drawing/2014/main" id="{D5F835B4-EC4C-4AE1-B454-08005C0247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1" y="4797425"/>
                        <a:ext cx="4537075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algn="ctr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13">
            <a:extLst>
              <a:ext uri="{FF2B5EF4-FFF2-40B4-BE49-F238E27FC236}">
                <a16:creationId xmlns:a16="http://schemas.microsoft.com/office/drawing/2014/main" id="{74C1C240-FBFF-499C-9A60-26DF5B0650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9651" y="4076701"/>
          <a:ext cx="3146425" cy="215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9" name="公式" r:id="rId9" imgW="1041120" imgH="711000" progId="Equation.3">
                  <p:embed/>
                </p:oleObj>
              </mc:Choice>
              <mc:Fallback>
                <p:oleObj name="公式" r:id="rId9" imgW="1041120" imgH="711000" progId="Equation.3">
                  <p:embed/>
                  <p:pic>
                    <p:nvPicPr>
                      <p:cNvPr id="22533" name="Object 13">
                        <a:extLst>
                          <a:ext uri="{FF2B5EF4-FFF2-40B4-BE49-F238E27FC236}">
                            <a16:creationId xmlns:a16="http://schemas.microsoft.com/office/drawing/2014/main" id="{74C1C240-FBFF-499C-9A60-26DF5B0650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1" y="4076701"/>
                        <a:ext cx="3146425" cy="215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38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2206" name="Line 14">
            <a:extLst>
              <a:ext uri="{FF2B5EF4-FFF2-40B4-BE49-F238E27FC236}">
                <a16:creationId xmlns:a16="http://schemas.microsoft.com/office/drawing/2014/main" id="{3BBE0693-C779-48DD-91DD-32763AA2D2D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6726" y="4581526"/>
            <a:ext cx="2232025" cy="1368425"/>
          </a:xfrm>
          <a:prstGeom prst="line">
            <a:avLst/>
          </a:prstGeom>
          <a:noFill/>
          <a:ln w="698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92207" name="Line 15">
            <a:extLst>
              <a:ext uri="{FF2B5EF4-FFF2-40B4-BE49-F238E27FC236}">
                <a16:creationId xmlns:a16="http://schemas.microsoft.com/office/drawing/2014/main" id="{C9A00919-F87A-4FD8-9C4F-820FF860D3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8163" y="4581525"/>
            <a:ext cx="2087562" cy="1295400"/>
          </a:xfrm>
          <a:prstGeom prst="line">
            <a:avLst/>
          </a:prstGeom>
          <a:noFill/>
          <a:ln w="698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92208" name="Freeform 16">
            <a:extLst>
              <a:ext uri="{FF2B5EF4-FFF2-40B4-BE49-F238E27FC236}">
                <a16:creationId xmlns:a16="http://schemas.microsoft.com/office/drawing/2014/main" id="{8C6C16F2-1244-4138-BEFA-FEADEF542F01}"/>
              </a:ext>
            </a:extLst>
          </p:cNvPr>
          <p:cNvSpPr>
            <a:spLocks/>
          </p:cNvSpPr>
          <p:nvPr/>
        </p:nvSpPr>
        <p:spPr bwMode="auto">
          <a:xfrm>
            <a:off x="5159375" y="2708275"/>
            <a:ext cx="1187450" cy="2160588"/>
          </a:xfrm>
          <a:custGeom>
            <a:avLst/>
            <a:gdLst>
              <a:gd name="T0" fmla="*/ 2147483647 w 748"/>
              <a:gd name="T1" fmla="*/ 0 h 1361"/>
              <a:gd name="T2" fmla="*/ 2147483647 w 748"/>
              <a:gd name="T3" fmla="*/ 2147483647 h 1361"/>
              <a:gd name="T4" fmla="*/ 2147483647 w 748"/>
              <a:gd name="T5" fmla="*/ 2147483647 h 1361"/>
              <a:gd name="T6" fmla="*/ 0 w 748"/>
              <a:gd name="T7" fmla="*/ 2147483647 h 1361"/>
              <a:gd name="T8" fmla="*/ 0 60000 65536"/>
              <a:gd name="T9" fmla="*/ 0 60000 65536"/>
              <a:gd name="T10" fmla="*/ 0 60000 65536"/>
              <a:gd name="T11" fmla="*/ 0 60000 65536"/>
              <a:gd name="T12" fmla="*/ 0 w 748"/>
              <a:gd name="T13" fmla="*/ 0 h 1361"/>
              <a:gd name="T14" fmla="*/ 748 w 748"/>
              <a:gd name="T15" fmla="*/ 1361 h 13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48" h="1361">
                <a:moveTo>
                  <a:pt x="272" y="0"/>
                </a:moveTo>
                <a:cubicBezTo>
                  <a:pt x="446" y="155"/>
                  <a:pt x="620" y="310"/>
                  <a:pt x="681" y="454"/>
                </a:cubicBezTo>
                <a:cubicBezTo>
                  <a:pt x="742" y="598"/>
                  <a:pt x="748" y="711"/>
                  <a:pt x="635" y="862"/>
                </a:cubicBezTo>
                <a:cubicBezTo>
                  <a:pt x="522" y="1013"/>
                  <a:pt x="261" y="1187"/>
                  <a:pt x="0" y="1361"/>
                </a:cubicBezTo>
              </a:path>
            </a:pathLst>
          </a:custGeom>
          <a:noFill/>
          <a:ln w="76200" cap="flat" cmpd="sng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92209" name="Rectangle 17">
            <a:extLst>
              <a:ext uri="{FF2B5EF4-FFF2-40B4-BE49-F238E27FC236}">
                <a16:creationId xmlns:a16="http://schemas.microsoft.com/office/drawing/2014/main" id="{79698992-8CE2-44CF-B3E1-5E6A0F601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3338" y="3357564"/>
            <a:ext cx="20939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r>
              <a:rPr kumimoji="0" lang="zh-CN" altLang="en-US" sz="4000">
                <a:solidFill>
                  <a:schemeClr val="tx2"/>
                </a:solidFill>
                <a:ea typeface="宋体" panose="02010600030101010101" pitchFamily="2" charset="-122"/>
              </a:rPr>
              <a:t>带入 </a:t>
            </a:r>
            <a:r>
              <a:rPr kumimoji="0" lang="en-US" altLang="zh-CN" sz="4000">
                <a:solidFill>
                  <a:schemeClr val="tx2"/>
                </a:solidFill>
                <a:ea typeface="宋体" panose="02010600030101010101" pitchFamily="2" charset="-122"/>
              </a:rPr>
              <a:t>, </a:t>
            </a:r>
            <a:r>
              <a:rPr kumimoji="0" lang="zh-CN" altLang="en-US" sz="4000">
                <a:solidFill>
                  <a:schemeClr val="tx2"/>
                </a:solidFill>
                <a:ea typeface="宋体" panose="02010600030101010101" pitchFamily="2" charset="-122"/>
              </a:rPr>
              <a:t>得</a:t>
            </a:r>
          </a:p>
        </p:txBody>
      </p:sp>
      <p:graphicFrame>
        <p:nvGraphicFramePr>
          <p:cNvPr id="3592210" name="Object 18">
            <a:extLst>
              <a:ext uri="{FF2B5EF4-FFF2-40B4-BE49-F238E27FC236}">
                <a16:creationId xmlns:a16="http://schemas.microsoft.com/office/drawing/2014/main" id="{2784DD4E-C77B-40B0-809A-7A00342FE7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1400" y="2205038"/>
          <a:ext cx="2012950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0" name="公式" r:id="rId11" imgW="583920" imgH="203040" progId="Equation.3">
                  <p:embed/>
                </p:oleObj>
              </mc:Choice>
              <mc:Fallback>
                <p:oleObj name="公式" r:id="rId11" imgW="583920" imgH="203040" progId="Equation.3">
                  <p:embed/>
                  <p:pic>
                    <p:nvPicPr>
                      <p:cNvPr id="3592210" name="Object 18">
                        <a:extLst>
                          <a:ext uri="{FF2B5EF4-FFF2-40B4-BE49-F238E27FC236}">
                            <a16:creationId xmlns:a16="http://schemas.microsoft.com/office/drawing/2014/main" id="{2784DD4E-C77B-40B0-809A-7A00342FE7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2205038"/>
                        <a:ext cx="2012950" cy="70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algn="ctr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2211" name="Object 19">
            <a:extLst>
              <a:ext uri="{FF2B5EF4-FFF2-40B4-BE49-F238E27FC236}">
                <a16:creationId xmlns:a16="http://schemas.microsoft.com/office/drawing/2014/main" id="{8FACEC39-63EC-4C14-9575-2D89EBD11A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1401" y="5734051"/>
          <a:ext cx="830263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1" name="公式" r:id="rId13" imgW="241200" imgH="203040" progId="Equation.3">
                  <p:embed/>
                </p:oleObj>
              </mc:Choice>
              <mc:Fallback>
                <p:oleObj name="公式" r:id="rId13" imgW="241200" imgH="203040" progId="Equation.3">
                  <p:embed/>
                  <p:pic>
                    <p:nvPicPr>
                      <p:cNvPr id="3592211" name="Object 19">
                        <a:extLst>
                          <a:ext uri="{FF2B5EF4-FFF2-40B4-BE49-F238E27FC236}">
                            <a16:creationId xmlns:a16="http://schemas.microsoft.com/office/drawing/2014/main" id="{8FACEC39-63EC-4C14-9575-2D89EBD11A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1" y="5734051"/>
                        <a:ext cx="830263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algn="ctr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92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592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592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592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592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3592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92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592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92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592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592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592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592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592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592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592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592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592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592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592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592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592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2194" grpId="0"/>
      <p:bldP spid="3592195" grpId="0" animBg="1"/>
      <p:bldP spid="3592197" grpId="0" animBg="1"/>
      <p:bldP spid="3592198" grpId="0" animBg="1"/>
      <p:bldP spid="3592200" grpId="0" animBg="1"/>
      <p:bldP spid="3592201" grpId="0" animBg="1"/>
      <p:bldP spid="3592202" grpId="0" animBg="1"/>
      <p:bldP spid="359220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0" name="Rectangle 2">
            <a:extLst>
              <a:ext uri="{FF2B5EF4-FFF2-40B4-BE49-F238E27FC236}">
                <a16:creationId xmlns:a16="http://schemas.microsoft.com/office/drawing/2014/main" id="{3CA4F54F-A25C-46F2-83CA-13D516F5D3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>
                <a:latin typeface="Times New Roman" panose="02020603050405020304" pitchFamily="18" charset="0"/>
              </a:rPr>
              <a:t>3 </a:t>
            </a:r>
            <a:r>
              <a:rPr lang="zh-CN" altLang="en-US" sz="4000" b="1">
                <a:latin typeface="Times New Roman" panose="02020603050405020304" pitchFamily="18" charset="0"/>
              </a:rPr>
              <a:t>个元素还必须不同行</a:t>
            </a:r>
          </a:p>
        </p:txBody>
      </p:sp>
      <p:sp>
        <p:nvSpPr>
          <p:cNvPr id="3376131" name="AutoShape 3">
            <a:extLst>
              <a:ext uri="{FF2B5EF4-FFF2-40B4-BE49-F238E27FC236}">
                <a16:creationId xmlns:a16="http://schemas.microsoft.com/office/drawing/2014/main" id="{B980B791-D31C-4FC6-9768-A70D576F1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6" y="1412875"/>
            <a:ext cx="2232025" cy="1512888"/>
          </a:xfrm>
          <a:prstGeom prst="roundRect">
            <a:avLst>
              <a:gd name="adj" fmla="val 16667"/>
            </a:avLst>
          </a:prstGeom>
          <a:solidFill>
            <a:srgbClr val="FFCC99">
              <a:alpha val="79999"/>
            </a:srgbClr>
          </a:solidFill>
          <a:ln w="349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376132" name="Object 4">
            <a:extLst>
              <a:ext uri="{FF2B5EF4-FFF2-40B4-BE49-F238E27FC236}">
                <a16:creationId xmlns:a16="http://schemas.microsoft.com/office/drawing/2014/main" id="{ECC02245-C99D-4BA6-9DA2-379E612C2F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80100" y="2205038"/>
          <a:ext cx="831850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0" name="公式" r:id="rId3" imgW="241200" imgH="177480" progId="Equation.3">
                  <p:embed/>
                </p:oleObj>
              </mc:Choice>
              <mc:Fallback>
                <p:oleObj name="公式" r:id="rId3" imgW="241200" imgH="177480" progId="Equation.3">
                  <p:embed/>
                  <p:pic>
                    <p:nvPicPr>
                      <p:cNvPr id="3376132" name="Object 4">
                        <a:extLst>
                          <a:ext uri="{FF2B5EF4-FFF2-40B4-BE49-F238E27FC236}">
                            <a16:creationId xmlns:a16="http://schemas.microsoft.com/office/drawing/2014/main" id="{ECC02245-C99D-4BA6-9DA2-379E612C2F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2205038"/>
                        <a:ext cx="831850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algn="ctr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6135" name="Object 7">
            <a:extLst>
              <a:ext uri="{FF2B5EF4-FFF2-40B4-BE49-F238E27FC236}">
                <a16:creationId xmlns:a16="http://schemas.microsoft.com/office/drawing/2014/main" id="{DEA24CA0-4377-4C2C-8549-53947A10D131}"/>
              </a:ext>
            </a:extLst>
          </p:cNvPr>
          <p:cNvGraphicFramePr>
            <a:graphicFrameLocks noGrp="1" noChangeAspect="1"/>
          </p:cNvGraphicFramePr>
          <p:nvPr>
            <p:ph type="body" idx="1"/>
          </p:nvPr>
        </p:nvGraphicFramePr>
        <p:xfrm>
          <a:off x="3359151" y="1484314"/>
          <a:ext cx="2449513" cy="232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1" name="公式" r:id="rId5" imgW="736560" imgH="711000" progId="Equation.3">
                  <p:embed/>
                </p:oleObj>
              </mc:Choice>
              <mc:Fallback>
                <p:oleObj name="公式" r:id="rId5" imgW="736560" imgH="711000" progId="Equation.3">
                  <p:embed/>
                  <p:pic>
                    <p:nvPicPr>
                      <p:cNvPr id="3376135" name="Object 7">
                        <a:extLst>
                          <a:ext uri="{FF2B5EF4-FFF2-40B4-BE49-F238E27FC236}">
                            <a16:creationId xmlns:a16="http://schemas.microsoft.com/office/drawing/2014/main" id="{DEA24CA0-4377-4C2C-8549-53947A10D1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1" y="1484314"/>
                        <a:ext cx="2449513" cy="232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6136" name="AutoShape 8">
            <a:extLst>
              <a:ext uri="{FF2B5EF4-FFF2-40B4-BE49-F238E27FC236}">
                <a16:creationId xmlns:a16="http://schemas.microsoft.com/office/drawing/2014/main" id="{DC93F369-F941-4F21-B3FB-B74EC8E02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1" y="4149725"/>
            <a:ext cx="720725" cy="647700"/>
          </a:xfrm>
          <a:prstGeom prst="roundRect">
            <a:avLst>
              <a:gd name="adj" fmla="val 16667"/>
            </a:avLst>
          </a:prstGeom>
          <a:solidFill>
            <a:srgbClr val="FFCC99">
              <a:alpha val="79999"/>
            </a:srgbClr>
          </a:solidFill>
          <a:ln w="349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76137" name="AutoShape 9">
            <a:extLst>
              <a:ext uri="{FF2B5EF4-FFF2-40B4-BE49-F238E27FC236}">
                <a16:creationId xmlns:a16="http://schemas.microsoft.com/office/drawing/2014/main" id="{A19BC89B-4A8C-4208-B1CE-8500E16DC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4" y="4149725"/>
            <a:ext cx="720725" cy="647700"/>
          </a:xfrm>
          <a:prstGeom prst="roundRect">
            <a:avLst>
              <a:gd name="adj" fmla="val 16667"/>
            </a:avLst>
          </a:prstGeom>
          <a:solidFill>
            <a:srgbClr val="FFCC99">
              <a:alpha val="79999"/>
            </a:srgbClr>
          </a:solidFill>
          <a:ln w="349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76138" name="AutoShape 10">
            <a:extLst>
              <a:ext uri="{FF2B5EF4-FFF2-40B4-BE49-F238E27FC236}">
                <a16:creationId xmlns:a16="http://schemas.microsoft.com/office/drawing/2014/main" id="{6C99CEDC-ABE8-4022-B445-3EC1929E2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676" y="4868863"/>
            <a:ext cx="720725" cy="647700"/>
          </a:xfrm>
          <a:prstGeom prst="roundRect">
            <a:avLst>
              <a:gd name="adj" fmla="val 16667"/>
            </a:avLst>
          </a:prstGeom>
          <a:solidFill>
            <a:srgbClr val="FFCC99">
              <a:alpha val="79999"/>
            </a:srgbClr>
          </a:solidFill>
          <a:ln w="349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76142" name="Line 14">
            <a:extLst>
              <a:ext uri="{FF2B5EF4-FFF2-40B4-BE49-F238E27FC236}">
                <a16:creationId xmlns:a16="http://schemas.microsoft.com/office/drawing/2014/main" id="{F80EED0D-B143-46BD-817C-8497FF7BCB6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6726" y="4581526"/>
            <a:ext cx="2232025" cy="1368425"/>
          </a:xfrm>
          <a:prstGeom prst="line">
            <a:avLst/>
          </a:prstGeom>
          <a:noFill/>
          <a:ln w="698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6143" name="Line 15">
            <a:extLst>
              <a:ext uri="{FF2B5EF4-FFF2-40B4-BE49-F238E27FC236}">
                <a16:creationId xmlns:a16="http://schemas.microsoft.com/office/drawing/2014/main" id="{4A51E9A4-8539-4DFE-B452-7DE047ABDB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8163" y="4581525"/>
            <a:ext cx="2087562" cy="1295400"/>
          </a:xfrm>
          <a:prstGeom prst="line">
            <a:avLst/>
          </a:prstGeom>
          <a:noFill/>
          <a:ln w="698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556" name="Object 16">
            <a:extLst>
              <a:ext uri="{FF2B5EF4-FFF2-40B4-BE49-F238E27FC236}">
                <a16:creationId xmlns:a16="http://schemas.microsoft.com/office/drawing/2014/main" id="{D2318014-44A7-435F-A36E-543BC6FA7B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9651" y="4076701"/>
          <a:ext cx="3146425" cy="215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2" name="公式" r:id="rId7" imgW="1041120" imgH="711000" progId="Equation.3">
                  <p:embed/>
                </p:oleObj>
              </mc:Choice>
              <mc:Fallback>
                <p:oleObj name="公式" r:id="rId7" imgW="1041120" imgH="711000" progId="Equation.3">
                  <p:embed/>
                  <p:pic>
                    <p:nvPicPr>
                      <p:cNvPr id="23556" name="Object 16">
                        <a:extLst>
                          <a:ext uri="{FF2B5EF4-FFF2-40B4-BE49-F238E27FC236}">
                            <a16:creationId xmlns:a16="http://schemas.microsoft.com/office/drawing/2014/main" id="{D2318014-44A7-435F-A36E-543BC6FA7B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1" y="4076701"/>
                        <a:ext cx="3146425" cy="215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38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6145" name="Object 17">
            <a:extLst>
              <a:ext uri="{FF2B5EF4-FFF2-40B4-BE49-F238E27FC236}">
                <a16:creationId xmlns:a16="http://schemas.microsoft.com/office/drawing/2014/main" id="{4CE97A8A-D4DE-49AB-89B3-5814EB54BB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48301" y="4797425"/>
          <a:ext cx="4537075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3" name="公式" r:id="rId9" imgW="1346040" imgH="228600" progId="Equation.3">
                  <p:embed/>
                </p:oleObj>
              </mc:Choice>
              <mc:Fallback>
                <p:oleObj name="公式" r:id="rId9" imgW="1346040" imgH="228600" progId="Equation.3">
                  <p:embed/>
                  <p:pic>
                    <p:nvPicPr>
                      <p:cNvPr id="3376145" name="Object 17">
                        <a:extLst>
                          <a:ext uri="{FF2B5EF4-FFF2-40B4-BE49-F238E27FC236}">
                            <a16:creationId xmlns:a16="http://schemas.microsoft.com/office/drawing/2014/main" id="{4CE97A8A-D4DE-49AB-89B3-5814EB54BB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1" y="4797425"/>
                        <a:ext cx="4537075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algn="ctr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6146" name="Freeform 18">
            <a:extLst>
              <a:ext uri="{FF2B5EF4-FFF2-40B4-BE49-F238E27FC236}">
                <a16:creationId xmlns:a16="http://schemas.microsoft.com/office/drawing/2014/main" id="{F82A2CA7-59B6-4630-92A0-B03CFADB50B0}"/>
              </a:ext>
            </a:extLst>
          </p:cNvPr>
          <p:cNvSpPr>
            <a:spLocks/>
          </p:cNvSpPr>
          <p:nvPr/>
        </p:nvSpPr>
        <p:spPr bwMode="auto">
          <a:xfrm>
            <a:off x="5159375" y="2708275"/>
            <a:ext cx="1187450" cy="2160588"/>
          </a:xfrm>
          <a:custGeom>
            <a:avLst/>
            <a:gdLst>
              <a:gd name="T0" fmla="*/ 2147483647 w 748"/>
              <a:gd name="T1" fmla="*/ 0 h 1361"/>
              <a:gd name="T2" fmla="*/ 2147483647 w 748"/>
              <a:gd name="T3" fmla="*/ 2147483647 h 1361"/>
              <a:gd name="T4" fmla="*/ 2147483647 w 748"/>
              <a:gd name="T5" fmla="*/ 2147483647 h 1361"/>
              <a:gd name="T6" fmla="*/ 0 w 748"/>
              <a:gd name="T7" fmla="*/ 2147483647 h 1361"/>
              <a:gd name="T8" fmla="*/ 0 60000 65536"/>
              <a:gd name="T9" fmla="*/ 0 60000 65536"/>
              <a:gd name="T10" fmla="*/ 0 60000 65536"/>
              <a:gd name="T11" fmla="*/ 0 60000 65536"/>
              <a:gd name="T12" fmla="*/ 0 w 748"/>
              <a:gd name="T13" fmla="*/ 0 h 1361"/>
              <a:gd name="T14" fmla="*/ 748 w 748"/>
              <a:gd name="T15" fmla="*/ 1361 h 13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48" h="1361">
                <a:moveTo>
                  <a:pt x="272" y="0"/>
                </a:moveTo>
                <a:cubicBezTo>
                  <a:pt x="446" y="155"/>
                  <a:pt x="620" y="310"/>
                  <a:pt x="681" y="454"/>
                </a:cubicBezTo>
                <a:cubicBezTo>
                  <a:pt x="742" y="598"/>
                  <a:pt x="748" y="711"/>
                  <a:pt x="635" y="862"/>
                </a:cubicBezTo>
                <a:cubicBezTo>
                  <a:pt x="522" y="1013"/>
                  <a:pt x="261" y="1187"/>
                  <a:pt x="0" y="1361"/>
                </a:cubicBezTo>
              </a:path>
            </a:pathLst>
          </a:custGeom>
          <a:noFill/>
          <a:ln w="76200" cap="flat" cmpd="sng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6147" name="Rectangle 19">
            <a:extLst>
              <a:ext uri="{FF2B5EF4-FFF2-40B4-BE49-F238E27FC236}">
                <a16:creationId xmlns:a16="http://schemas.microsoft.com/office/drawing/2014/main" id="{F63C23FA-5B68-49B4-9355-3E184B4B2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3338" y="3357564"/>
            <a:ext cx="20939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r>
              <a:rPr kumimoji="0" lang="zh-CN" altLang="en-US" sz="4000">
                <a:solidFill>
                  <a:schemeClr val="tx2"/>
                </a:solidFill>
                <a:ea typeface="宋体" panose="02010600030101010101" pitchFamily="2" charset="-122"/>
              </a:rPr>
              <a:t>带入 </a:t>
            </a:r>
            <a:r>
              <a:rPr kumimoji="0" lang="en-US" altLang="zh-CN" sz="4000">
                <a:solidFill>
                  <a:schemeClr val="tx2"/>
                </a:solidFill>
                <a:ea typeface="宋体" panose="02010600030101010101" pitchFamily="2" charset="-122"/>
              </a:rPr>
              <a:t>, </a:t>
            </a:r>
            <a:r>
              <a:rPr kumimoji="0" lang="zh-CN" altLang="en-US" sz="4000">
                <a:solidFill>
                  <a:schemeClr val="tx2"/>
                </a:solidFill>
                <a:ea typeface="宋体" panose="02010600030101010101" pitchFamily="2" charset="-122"/>
              </a:rPr>
              <a:t>得</a:t>
            </a:r>
          </a:p>
        </p:txBody>
      </p:sp>
      <p:graphicFrame>
        <p:nvGraphicFramePr>
          <p:cNvPr id="3376148" name="Object 20">
            <a:extLst>
              <a:ext uri="{FF2B5EF4-FFF2-40B4-BE49-F238E27FC236}">
                <a16:creationId xmlns:a16="http://schemas.microsoft.com/office/drawing/2014/main" id="{F3E4F4CD-DE94-4F6D-98C1-D70D7E129F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1401" y="5734051"/>
          <a:ext cx="830263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4" name="公式" r:id="rId11" imgW="241200" imgH="203040" progId="Equation.3">
                  <p:embed/>
                </p:oleObj>
              </mc:Choice>
              <mc:Fallback>
                <p:oleObj name="公式" r:id="rId11" imgW="241200" imgH="203040" progId="Equation.3">
                  <p:embed/>
                  <p:pic>
                    <p:nvPicPr>
                      <p:cNvPr id="3376148" name="Object 20">
                        <a:extLst>
                          <a:ext uri="{FF2B5EF4-FFF2-40B4-BE49-F238E27FC236}">
                            <a16:creationId xmlns:a16="http://schemas.microsoft.com/office/drawing/2014/main" id="{F3E4F4CD-DE94-4F6D-98C1-D70D7E129F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1" y="5734051"/>
                        <a:ext cx="830263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algn="ctr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6149" name="Object 21">
            <a:extLst>
              <a:ext uri="{FF2B5EF4-FFF2-40B4-BE49-F238E27FC236}">
                <a16:creationId xmlns:a16="http://schemas.microsoft.com/office/drawing/2014/main" id="{221943F6-E912-446F-9196-9FA3314718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1400" y="2205038"/>
          <a:ext cx="2012950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5" name="公式" r:id="rId13" imgW="583920" imgH="203040" progId="Equation.3">
                  <p:embed/>
                </p:oleObj>
              </mc:Choice>
              <mc:Fallback>
                <p:oleObj name="公式" r:id="rId13" imgW="583920" imgH="203040" progId="Equation.3">
                  <p:embed/>
                  <p:pic>
                    <p:nvPicPr>
                      <p:cNvPr id="3376149" name="Object 21">
                        <a:extLst>
                          <a:ext uri="{FF2B5EF4-FFF2-40B4-BE49-F238E27FC236}">
                            <a16:creationId xmlns:a16="http://schemas.microsoft.com/office/drawing/2014/main" id="{221943F6-E912-446F-9196-9FA3314718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2205038"/>
                        <a:ext cx="2012950" cy="70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algn="ctr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76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376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376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376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376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337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7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376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376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76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376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76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76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376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376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376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376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6131" grpId="0" animBg="1"/>
      <p:bldP spid="3376136" grpId="0" animBg="1"/>
      <p:bldP spid="3376137" grpId="0" animBg="1"/>
      <p:bldP spid="3376138" grpId="0" animBg="1"/>
      <p:bldP spid="337614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3" name="Rectangle 2">
            <a:extLst>
              <a:ext uri="{FF2B5EF4-FFF2-40B4-BE49-F238E27FC236}">
                <a16:creationId xmlns:a16="http://schemas.microsoft.com/office/drawing/2014/main" id="{39A359B4-476D-4FFA-A787-AA7436B4E6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/>
              <a:t>三个元素乘积的系数为 </a:t>
            </a:r>
            <a:r>
              <a:rPr lang="zh-CN" altLang="en-US" sz="4000" b="1">
                <a:latin typeface="Times New Roman" panose="02020603050405020304" pitchFamily="18" charset="0"/>
                <a:sym typeface="Symbol" panose="05050102010706020507" pitchFamily="18" charset="2"/>
              </a:rPr>
              <a:t></a:t>
            </a:r>
            <a:r>
              <a:rPr lang="zh-CN" altLang="en-US" sz="4000" b="1">
                <a:latin typeface="Times New Roman" panose="02020603050405020304" pitchFamily="18" charset="0"/>
              </a:rPr>
              <a:t> </a:t>
            </a:r>
            <a:r>
              <a:rPr lang="en-US" altLang="zh-CN" sz="40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377155" name="AutoShape 3">
            <a:extLst>
              <a:ext uri="{FF2B5EF4-FFF2-40B4-BE49-F238E27FC236}">
                <a16:creationId xmlns:a16="http://schemas.microsoft.com/office/drawing/2014/main" id="{E03B3F96-F7D1-44AA-B2BB-42CEAD418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5051" y="1484314"/>
            <a:ext cx="576263" cy="2160587"/>
          </a:xfrm>
          <a:prstGeom prst="roundRect">
            <a:avLst>
              <a:gd name="adj" fmla="val 16667"/>
            </a:avLst>
          </a:prstGeom>
          <a:solidFill>
            <a:srgbClr val="FFCC99">
              <a:alpha val="79999"/>
            </a:srgbClr>
          </a:solidFill>
          <a:ln w="349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377156" name="Object 4">
            <a:extLst>
              <a:ext uri="{FF2B5EF4-FFF2-40B4-BE49-F238E27FC236}">
                <a16:creationId xmlns:a16="http://schemas.microsoft.com/office/drawing/2014/main" id="{E992900C-DDA9-42B4-9FA6-A7E41108AE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27700" y="2236788"/>
          <a:ext cx="1016000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3" name="公式" r:id="rId3" imgW="330120" imgH="203040" progId="Equation.3">
                  <p:embed/>
                </p:oleObj>
              </mc:Choice>
              <mc:Fallback>
                <p:oleObj name="公式" r:id="rId3" imgW="330120" imgH="203040" progId="Equation.3">
                  <p:embed/>
                  <p:pic>
                    <p:nvPicPr>
                      <p:cNvPr id="3377156" name="Object 4">
                        <a:extLst>
                          <a:ext uri="{FF2B5EF4-FFF2-40B4-BE49-F238E27FC236}">
                            <a16:creationId xmlns:a16="http://schemas.microsoft.com/office/drawing/2014/main" id="{E992900C-DDA9-42B4-9FA6-A7E41108AE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7700" y="2236788"/>
                        <a:ext cx="1016000" cy="62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algn="ctr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7157" name="AutoShape 5">
            <a:extLst>
              <a:ext uri="{FF2B5EF4-FFF2-40B4-BE49-F238E27FC236}">
                <a16:creationId xmlns:a16="http://schemas.microsoft.com/office/drawing/2014/main" id="{D44D0E3A-FD42-4121-BF94-77A8FE6B9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776" y="1484314"/>
            <a:ext cx="576263" cy="2160587"/>
          </a:xfrm>
          <a:prstGeom prst="roundRect">
            <a:avLst>
              <a:gd name="adj" fmla="val 16667"/>
            </a:avLst>
          </a:prstGeom>
          <a:solidFill>
            <a:srgbClr val="FFCC99">
              <a:alpha val="79999"/>
            </a:srgbClr>
          </a:solidFill>
          <a:ln w="349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77158" name="AutoShape 6">
            <a:extLst>
              <a:ext uri="{FF2B5EF4-FFF2-40B4-BE49-F238E27FC236}">
                <a16:creationId xmlns:a16="http://schemas.microsoft.com/office/drawing/2014/main" id="{78FFC7A4-F2E3-44AC-AF47-2B1E3ED47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1" y="1484314"/>
            <a:ext cx="576263" cy="2160587"/>
          </a:xfrm>
          <a:prstGeom prst="roundRect">
            <a:avLst>
              <a:gd name="adj" fmla="val 16667"/>
            </a:avLst>
          </a:prstGeom>
          <a:solidFill>
            <a:srgbClr val="FFCC99">
              <a:alpha val="79999"/>
            </a:srgbClr>
          </a:solidFill>
          <a:ln w="349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377159" name="Object 7">
            <a:extLst>
              <a:ext uri="{FF2B5EF4-FFF2-40B4-BE49-F238E27FC236}">
                <a16:creationId xmlns:a16="http://schemas.microsoft.com/office/drawing/2014/main" id="{5A050B14-D124-444C-A1E3-4F3A70D3323E}"/>
              </a:ext>
            </a:extLst>
          </p:cNvPr>
          <p:cNvGraphicFramePr>
            <a:graphicFrameLocks noGrp="1" noChangeAspect="1"/>
          </p:cNvGraphicFramePr>
          <p:nvPr>
            <p:ph type="body" idx="1"/>
          </p:nvPr>
        </p:nvGraphicFramePr>
        <p:xfrm>
          <a:off x="3359151" y="1484314"/>
          <a:ext cx="2449513" cy="232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4" name="公式" r:id="rId5" imgW="736560" imgH="711000" progId="Equation.3">
                  <p:embed/>
                </p:oleObj>
              </mc:Choice>
              <mc:Fallback>
                <p:oleObj name="公式" r:id="rId5" imgW="736560" imgH="711000" progId="Equation.3">
                  <p:embed/>
                  <p:pic>
                    <p:nvPicPr>
                      <p:cNvPr id="3377159" name="Object 7">
                        <a:extLst>
                          <a:ext uri="{FF2B5EF4-FFF2-40B4-BE49-F238E27FC236}">
                            <a16:creationId xmlns:a16="http://schemas.microsoft.com/office/drawing/2014/main" id="{5A050B14-D124-444C-A1E3-4F3A70D332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1" y="1484314"/>
                        <a:ext cx="2449513" cy="232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7160" name="AutoShape 8">
            <a:extLst>
              <a:ext uri="{FF2B5EF4-FFF2-40B4-BE49-F238E27FC236}">
                <a16:creationId xmlns:a16="http://schemas.microsoft.com/office/drawing/2014/main" id="{186FE3C8-1D49-45AF-A02A-BE74CB132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4" y="4149725"/>
            <a:ext cx="720725" cy="647700"/>
          </a:xfrm>
          <a:prstGeom prst="roundRect">
            <a:avLst>
              <a:gd name="adj" fmla="val 16667"/>
            </a:avLst>
          </a:prstGeom>
          <a:solidFill>
            <a:srgbClr val="FFCC99">
              <a:alpha val="79999"/>
            </a:srgbClr>
          </a:solidFill>
          <a:ln w="349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77161" name="AutoShape 9">
            <a:extLst>
              <a:ext uri="{FF2B5EF4-FFF2-40B4-BE49-F238E27FC236}">
                <a16:creationId xmlns:a16="http://schemas.microsoft.com/office/drawing/2014/main" id="{693D63E3-E1EF-4992-B6E1-4944DD5AD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1" y="4868863"/>
            <a:ext cx="720725" cy="647700"/>
          </a:xfrm>
          <a:prstGeom prst="roundRect">
            <a:avLst>
              <a:gd name="adj" fmla="val 16667"/>
            </a:avLst>
          </a:prstGeom>
          <a:solidFill>
            <a:srgbClr val="FFCC99">
              <a:alpha val="79999"/>
            </a:srgbClr>
          </a:solidFill>
          <a:ln w="349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77162" name="AutoShape 10">
            <a:extLst>
              <a:ext uri="{FF2B5EF4-FFF2-40B4-BE49-F238E27FC236}">
                <a16:creationId xmlns:a16="http://schemas.microsoft.com/office/drawing/2014/main" id="{B1FD2550-7E52-446B-B482-440088512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676" y="5589588"/>
            <a:ext cx="720725" cy="647700"/>
          </a:xfrm>
          <a:prstGeom prst="roundRect">
            <a:avLst>
              <a:gd name="adj" fmla="val 16667"/>
            </a:avLst>
          </a:prstGeom>
          <a:solidFill>
            <a:srgbClr val="FFCC99">
              <a:alpha val="79999"/>
            </a:srgbClr>
          </a:solidFill>
          <a:ln w="349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377163" name="Object 11">
            <a:extLst>
              <a:ext uri="{FF2B5EF4-FFF2-40B4-BE49-F238E27FC236}">
                <a16:creationId xmlns:a16="http://schemas.microsoft.com/office/drawing/2014/main" id="{94E65629-D18B-4EEE-BDCB-E73957BC49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27664" y="4797425"/>
          <a:ext cx="4579937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5" name="公式" r:id="rId7" imgW="1358640" imgH="228600" progId="Equation.3">
                  <p:embed/>
                </p:oleObj>
              </mc:Choice>
              <mc:Fallback>
                <p:oleObj name="公式" r:id="rId7" imgW="1358640" imgH="228600" progId="Equation.3">
                  <p:embed/>
                  <p:pic>
                    <p:nvPicPr>
                      <p:cNvPr id="3377163" name="Object 11">
                        <a:extLst>
                          <a:ext uri="{FF2B5EF4-FFF2-40B4-BE49-F238E27FC236}">
                            <a16:creationId xmlns:a16="http://schemas.microsoft.com/office/drawing/2014/main" id="{94E65629-D18B-4EEE-BDCB-E73957BC49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7664" y="4797425"/>
                        <a:ext cx="4579937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algn="ctr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16">
            <a:extLst>
              <a:ext uri="{FF2B5EF4-FFF2-40B4-BE49-F238E27FC236}">
                <a16:creationId xmlns:a16="http://schemas.microsoft.com/office/drawing/2014/main" id="{E109A746-3A4D-4722-A915-17ADA84DB1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9651" y="4076701"/>
          <a:ext cx="3146425" cy="215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6" name="公式" r:id="rId9" imgW="1041120" imgH="711000" progId="Equation.3">
                  <p:embed/>
                </p:oleObj>
              </mc:Choice>
              <mc:Fallback>
                <p:oleObj name="公式" r:id="rId9" imgW="1041120" imgH="711000" progId="Equation.3">
                  <p:embed/>
                  <p:pic>
                    <p:nvPicPr>
                      <p:cNvPr id="24581" name="Object 16">
                        <a:extLst>
                          <a:ext uri="{FF2B5EF4-FFF2-40B4-BE49-F238E27FC236}">
                            <a16:creationId xmlns:a16="http://schemas.microsoft.com/office/drawing/2014/main" id="{E109A746-3A4D-4722-A915-17ADA84DB1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1" y="4076701"/>
                        <a:ext cx="3146425" cy="215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38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7169" name="Line 17">
            <a:extLst>
              <a:ext uri="{FF2B5EF4-FFF2-40B4-BE49-F238E27FC236}">
                <a16:creationId xmlns:a16="http://schemas.microsoft.com/office/drawing/2014/main" id="{013DF2E0-C8FC-4572-B428-B44E9A779A40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1763" y="3716338"/>
            <a:ext cx="1801812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7170" name="Line 18">
            <a:extLst>
              <a:ext uri="{FF2B5EF4-FFF2-40B4-BE49-F238E27FC236}">
                <a16:creationId xmlns:a16="http://schemas.microsoft.com/office/drawing/2014/main" id="{38F4D95A-489A-4A09-806E-F48E4DA014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51989" y="3068638"/>
            <a:ext cx="504825" cy="6477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7172" name="AutoShape 20">
            <a:extLst>
              <a:ext uri="{FF2B5EF4-FFF2-40B4-BE49-F238E27FC236}">
                <a16:creationId xmlns:a16="http://schemas.microsoft.com/office/drawing/2014/main" id="{80E50C89-24F3-4D63-88C0-9355F27DD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484314"/>
            <a:ext cx="2305050" cy="2225675"/>
          </a:xfrm>
          <a:prstGeom prst="cube">
            <a:avLst>
              <a:gd name="adj" fmla="val 25000"/>
            </a:avLst>
          </a:prstGeom>
          <a:solidFill>
            <a:srgbClr val="FF6600">
              <a:alpha val="4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77173" name="Line 21">
            <a:extLst>
              <a:ext uri="{FF2B5EF4-FFF2-40B4-BE49-F238E27FC236}">
                <a16:creationId xmlns:a16="http://schemas.microsoft.com/office/drawing/2014/main" id="{A9B99BA3-D794-4BC0-BFC1-9D45E2DEE0B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480550" y="2060576"/>
            <a:ext cx="0" cy="1655763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377175" name="Object 23">
            <a:extLst>
              <a:ext uri="{FF2B5EF4-FFF2-40B4-BE49-F238E27FC236}">
                <a16:creationId xmlns:a16="http://schemas.microsoft.com/office/drawing/2014/main" id="{BA8C6C1F-AED6-436B-9E11-95BFECAD51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00825" y="5661026"/>
          <a:ext cx="2141538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7" name="公式" r:id="rId11" imgW="622080" imgH="203040" progId="Equation.3">
                  <p:embed/>
                </p:oleObj>
              </mc:Choice>
              <mc:Fallback>
                <p:oleObj name="公式" r:id="rId11" imgW="622080" imgH="203040" progId="Equation.3">
                  <p:embed/>
                  <p:pic>
                    <p:nvPicPr>
                      <p:cNvPr id="3377175" name="Object 23">
                        <a:extLst>
                          <a:ext uri="{FF2B5EF4-FFF2-40B4-BE49-F238E27FC236}">
                            <a16:creationId xmlns:a16="http://schemas.microsoft.com/office/drawing/2014/main" id="{BA8C6C1F-AED6-436B-9E11-95BFECAD51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0825" y="5661026"/>
                        <a:ext cx="2141538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algn="ctr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7176" name="Freeform 24">
            <a:extLst>
              <a:ext uri="{FF2B5EF4-FFF2-40B4-BE49-F238E27FC236}">
                <a16:creationId xmlns:a16="http://schemas.microsoft.com/office/drawing/2014/main" id="{1582294C-646E-473E-87AF-0CB7BD62D731}"/>
              </a:ext>
            </a:extLst>
          </p:cNvPr>
          <p:cNvSpPr>
            <a:spLocks/>
          </p:cNvSpPr>
          <p:nvPr/>
        </p:nvSpPr>
        <p:spPr bwMode="auto">
          <a:xfrm>
            <a:off x="2711450" y="2492375"/>
            <a:ext cx="781050" cy="1512888"/>
          </a:xfrm>
          <a:custGeom>
            <a:avLst/>
            <a:gdLst>
              <a:gd name="T0" fmla="*/ 2147483647 w 673"/>
              <a:gd name="T1" fmla="*/ 0 h 953"/>
              <a:gd name="T2" fmla="*/ 2147483647 w 673"/>
              <a:gd name="T3" fmla="*/ 2147483647 h 953"/>
              <a:gd name="T4" fmla="*/ 2147483647 w 673"/>
              <a:gd name="T5" fmla="*/ 2147483647 h 953"/>
              <a:gd name="T6" fmla="*/ 2147483647 w 673"/>
              <a:gd name="T7" fmla="*/ 2147483647 h 953"/>
              <a:gd name="T8" fmla="*/ 0 60000 65536"/>
              <a:gd name="T9" fmla="*/ 0 60000 65536"/>
              <a:gd name="T10" fmla="*/ 0 60000 65536"/>
              <a:gd name="T11" fmla="*/ 0 60000 65536"/>
              <a:gd name="T12" fmla="*/ 0 w 673"/>
              <a:gd name="T13" fmla="*/ 0 h 953"/>
              <a:gd name="T14" fmla="*/ 673 w 673"/>
              <a:gd name="T15" fmla="*/ 953 h 9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3" h="953">
                <a:moveTo>
                  <a:pt x="673" y="0"/>
                </a:moveTo>
                <a:cubicBezTo>
                  <a:pt x="522" y="49"/>
                  <a:pt x="371" y="98"/>
                  <a:pt x="265" y="181"/>
                </a:cubicBezTo>
                <a:cubicBezTo>
                  <a:pt x="159" y="264"/>
                  <a:pt x="76" y="370"/>
                  <a:pt x="38" y="499"/>
                </a:cubicBezTo>
                <a:cubicBezTo>
                  <a:pt x="0" y="628"/>
                  <a:pt x="19" y="790"/>
                  <a:pt x="38" y="953"/>
                </a:cubicBezTo>
              </a:path>
            </a:pathLst>
          </a:custGeom>
          <a:noFill/>
          <a:ln w="76200" cap="flat" cmpd="sng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7177" name="Rectangle 25">
            <a:extLst>
              <a:ext uri="{FF2B5EF4-FFF2-40B4-BE49-F238E27FC236}">
                <a16:creationId xmlns:a16="http://schemas.microsoft.com/office/drawing/2014/main" id="{8B517743-EDAD-498A-A16A-4AE6941D4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2205039"/>
            <a:ext cx="14398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r>
              <a:rPr kumimoji="0" lang="zh-CN" altLang="en-US" sz="4000">
                <a:solidFill>
                  <a:schemeClr val="tx2"/>
                </a:solidFill>
                <a:ea typeface="宋体" panose="02010600030101010101" pitchFamily="2" charset="-122"/>
              </a:rPr>
              <a:t>带入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7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377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377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37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377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37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1000"/>
                                        <p:tgtEl>
                                          <p:spTgt spid="337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37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37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37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337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377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377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377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377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1000"/>
                                        <p:tgtEl>
                                          <p:spTgt spid="337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377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377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377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377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7155" grpId="0" animBg="1"/>
      <p:bldP spid="3377157" grpId="0" animBg="1"/>
      <p:bldP spid="3377158" grpId="0" animBg="1"/>
      <p:bldP spid="3377160" grpId="0" animBg="1"/>
      <p:bldP spid="3377161" grpId="0" animBg="1"/>
      <p:bldP spid="3377162" grpId="0" animBg="1"/>
      <p:bldP spid="3377172" grpId="0" animBg="1"/>
      <p:bldP spid="337717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8690" name="Rectangle 2">
            <a:extLst>
              <a:ext uri="{FF2B5EF4-FFF2-40B4-BE49-F238E27FC236}">
                <a16:creationId xmlns:a16="http://schemas.microsoft.com/office/drawing/2014/main" id="{4BE232AD-6155-4B8C-BBD3-45FA3109C7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>
                <a:latin typeface="Times New Roman" panose="02020603050405020304" pitchFamily="18" charset="0"/>
              </a:rPr>
              <a:t>正项的个数 </a:t>
            </a:r>
            <a:r>
              <a:rPr lang="en-US" altLang="zh-CN" sz="4000" b="1">
                <a:latin typeface="Times New Roman" panose="02020603050405020304" pitchFamily="18" charset="0"/>
              </a:rPr>
              <a:t>= </a:t>
            </a:r>
            <a:r>
              <a:rPr lang="zh-CN" altLang="en-US" sz="4000" b="1">
                <a:latin typeface="Times New Roman" panose="02020603050405020304" pitchFamily="18" charset="0"/>
              </a:rPr>
              <a:t>负项的个数 </a:t>
            </a:r>
          </a:p>
        </p:txBody>
      </p:sp>
      <p:sp>
        <p:nvSpPr>
          <p:cNvPr id="3698691" name="AutoShape 3">
            <a:extLst>
              <a:ext uri="{FF2B5EF4-FFF2-40B4-BE49-F238E27FC236}">
                <a16:creationId xmlns:a16="http://schemas.microsoft.com/office/drawing/2014/main" id="{C5E5925E-5295-4E37-B23D-EE61A8653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3" y="1628775"/>
            <a:ext cx="576262" cy="2160588"/>
          </a:xfrm>
          <a:prstGeom prst="roundRect">
            <a:avLst>
              <a:gd name="adj" fmla="val 16667"/>
            </a:avLst>
          </a:prstGeom>
          <a:solidFill>
            <a:srgbClr val="FFCC99">
              <a:alpha val="79999"/>
            </a:srgbClr>
          </a:solidFill>
          <a:ln w="349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698692" name="Object 4">
            <a:extLst>
              <a:ext uri="{FF2B5EF4-FFF2-40B4-BE49-F238E27FC236}">
                <a16:creationId xmlns:a16="http://schemas.microsoft.com/office/drawing/2014/main" id="{0E7A74B9-628D-4943-81C8-6816ABF191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16725" y="2420939"/>
          <a:ext cx="7429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" name="公式" r:id="rId3" imgW="241200" imgH="177480" progId="Equation.3">
                  <p:embed/>
                </p:oleObj>
              </mc:Choice>
              <mc:Fallback>
                <p:oleObj name="公式" r:id="rId3" imgW="241200" imgH="177480" progId="Equation.3">
                  <p:embed/>
                  <p:pic>
                    <p:nvPicPr>
                      <p:cNvPr id="3698692" name="Object 4">
                        <a:extLst>
                          <a:ext uri="{FF2B5EF4-FFF2-40B4-BE49-F238E27FC236}">
                            <a16:creationId xmlns:a16="http://schemas.microsoft.com/office/drawing/2014/main" id="{0E7A74B9-628D-4943-81C8-6816ABF191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6725" y="2420939"/>
                        <a:ext cx="74295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algn="ctr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8693" name="AutoShape 5">
            <a:extLst>
              <a:ext uri="{FF2B5EF4-FFF2-40B4-BE49-F238E27FC236}">
                <a16:creationId xmlns:a16="http://schemas.microsoft.com/office/drawing/2014/main" id="{6316D771-459A-462B-8A67-8A5C47672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2401" y="1628775"/>
            <a:ext cx="576263" cy="2160588"/>
          </a:xfrm>
          <a:prstGeom prst="roundRect">
            <a:avLst>
              <a:gd name="adj" fmla="val 16667"/>
            </a:avLst>
          </a:prstGeom>
          <a:solidFill>
            <a:srgbClr val="FFCC99">
              <a:alpha val="79999"/>
            </a:srgbClr>
          </a:solidFill>
          <a:ln w="349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98694" name="AutoShape 6">
            <a:extLst>
              <a:ext uri="{FF2B5EF4-FFF2-40B4-BE49-F238E27FC236}">
                <a16:creationId xmlns:a16="http://schemas.microsoft.com/office/drawing/2014/main" id="{695093A2-B8A2-47F2-8F07-B46779B7D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01" y="1628775"/>
            <a:ext cx="576263" cy="2160588"/>
          </a:xfrm>
          <a:prstGeom prst="roundRect">
            <a:avLst>
              <a:gd name="adj" fmla="val 16667"/>
            </a:avLst>
          </a:prstGeom>
          <a:solidFill>
            <a:srgbClr val="FFCC99">
              <a:alpha val="79999"/>
            </a:srgbClr>
          </a:solidFill>
          <a:ln w="349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698695" name="Object 7">
            <a:extLst>
              <a:ext uri="{FF2B5EF4-FFF2-40B4-BE49-F238E27FC236}">
                <a16:creationId xmlns:a16="http://schemas.microsoft.com/office/drawing/2014/main" id="{DE8B6AF3-CC20-4418-819C-38EA8205A2C7}"/>
              </a:ext>
            </a:extLst>
          </p:cNvPr>
          <p:cNvGraphicFramePr>
            <a:graphicFrameLocks noGrp="1" noChangeAspect="1"/>
          </p:cNvGraphicFramePr>
          <p:nvPr>
            <p:ph type="body" idx="1"/>
          </p:nvPr>
        </p:nvGraphicFramePr>
        <p:xfrm>
          <a:off x="4367213" y="1557339"/>
          <a:ext cx="2286000" cy="232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7" name="公式" r:id="rId5" imgW="698400" imgH="711000" progId="Equation.3">
                  <p:embed/>
                </p:oleObj>
              </mc:Choice>
              <mc:Fallback>
                <p:oleObj name="公式" r:id="rId5" imgW="698400" imgH="711000" progId="Equation.3">
                  <p:embed/>
                  <p:pic>
                    <p:nvPicPr>
                      <p:cNvPr id="3698695" name="Object 7">
                        <a:extLst>
                          <a:ext uri="{FF2B5EF4-FFF2-40B4-BE49-F238E27FC236}">
                            <a16:creationId xmlns:a16="http://schemas.microsoft.com/office/drawing/2014/main" id="{DE8B6AF3-CC20-4418-819C-38EA8205A2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213" y="1557339"/>
                        <a:ext cx="2286000" cy="232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8">
            <a:extLst>
              <a:ext uri="{FF2B5EF4-FFF2-40B4-BE49-F238E27FC236}">
                <a16:creationId xmlns:a16="http://schemas.microsoft.com/office/drawing/2014/main" id="{D22DCE7C-BC7D-46AA-8C6C-C6670BFDF6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19739" y="4652964"/>
          <a:ext cx="4022725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8" name="公式" r:id="rId7" imgW="1168200" imgH="253800" progId="Equation.3">
                  <p:embed/>
                </p:oleObj>
              </mc:Choice>
              <mc:Fallback>
                <p:oleObj name="公式" r:id="rId7" imgW="1168200" imgH="253800" progId="Equation.3">
                  <p:embed/>
                  <p:pic>
                    <p:nvPicPr>
                      <p:cNvPr id="25604" name="Object 8">
                        <a:extLst>
                          <a:ext uri="{FF2B5EF4-FFF2-40B4-BE49-F238E27FC236}">
                            <a16:creationId xmlns:a16="http://schemas.microsoft.com/office/drawing/2014/main" id="{D22DCE7C-BC7D-46AA-8C6C-C6670BFDF6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9739" y="4652964"/>
                        <a:ext cx="4022725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38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9">
            <a:extLst>
              <a:ext uri="{FF2B5EF4-FFF2-40B4-BE49-F238E27FC236}">
                <a16:creationId xmlns:a16="http://schemas.microsoft.com/office/drawing/2014/main" id="{5B3B1882-0234-45CA-85A1-5FB80FA140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9651" y="4076701"/>
          <a:ext cx="3146425" cy="215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9" name="公式" r:id="rId9" imgW="1041120" imgH="711000" progId="Equation.3">
                  <p:embed/>
                </p:oleObj>
              </mc:Choice>
              <mc:Fallback>
                <p:oleObj name="公式" r:id="rId9" imgW="1041120" imgH="711000" progId="Equation.3">
                  <p:embed/>
                  <p:pic>
                    <p:nvPicPr>
                      <p:cNvPr id="25605" name="Object 9">
                        <a:extLst>
                          <a:ext uri="{FF2B5EF4-FFF2-40B4-BE49-F238E27FC236}">
                            <a16:creationId xmlns:a16="http://schemas.microsoft.com/office/drawing/2014/main" id="{5B3B1882-0234-45CA-85A1-5FB80FA140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1" y="4076701"/>
                        <a:ext cx="3146425" cy="215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38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8698" name="Freeform 10">
            <a:extLst>
              <a:ext uri="{FF2B5EF4-FFF2-40B4-BE49-F238E27FC236}">
                <a16:creationId xmlns:a16="http://schemas.microsoft.com/office/drawing/2014/main" id="{21C64327-5ACE-41F6-AC7A-C3D511501F29}"/>
              </a:ext>
            </a:extLst>
          </p:cNvPr>
          <p:cNvSpPr>
            <a:spLocks/>
          </p:cNvSpPr>
          <p:nvPr/>
        </p:nvSpPr>
        <p:spPr bwMode="auto">
          <a:xfrm>
            <a:off x="3443289" y="2636839"/>
            <a:ext cx="1068387" cy="1512887"/>
          </a:xfrm>
          <a:custGeom>
            <a:avLst/>
            <a:gdLst>
              <a:gd name="T0" fmla="*/ 2147483647 w 673"/>
              <a:gd name="T1" fmla="*/ 0 h 953"/>
              <a:gd name="T2" fmla="*/ 2147483647 w 673"/>
              <a:gd name="T3" fmla="*/ 2147483647 h 953"/>
              <a:gd name="T4" fmla="*/ 2147483647 w 673"/>
              <a:gd name="T5" fmla="*/ 2147483647 h 953"/>
              <a:gd name="T6" fmla="*/ 2147483647 w 673"/>
              <a:gd name="T7" fmla="*/ 2147483647 h 953"/>
              <a:gd name="T8" fmla="*/ 0 60000 65536"/>
              <a:gd name="T9" fmla="*/ 0 60000 65536"/>
              <a:gd name="T10" fmla="*/ 0 60000 65536"/>
              <a:gd name="T11" fmla="*/ 0 60000 65536"/>
              <a:gd name="T12" fmla="*/ 0 w 673"/>
              <a:gd name="T13" fmla="*/ 0 h 953"/>
              <a:gd name="T14" fmla="*/ 673 w 673"/>
              <a:gd name="T15" fmla="*/ 953 h 9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3" h="953">
                <a:moveTo>
                  <a:pt x="673" y="0"/>
                </a:moveTo>
                <a:cubicBezTo>
                  <a:pt x="522" y="49"/>
                  <a:pt x="371" y="98"/>
                  <a:pt x="265" y="181"/>
                </a:cubicBezTo>
                <a:cubicBezTo>
                  <a:pt x="159" y="264"/>
                  <a:pt x="76" y="370"/>
                  <a:pt x="38" y="499"/>
                </a:cubicBezTo>
                <a:cubicBezTo>
                  <a:pt x="0" y="628"/>
                  <a:pt x="19" y="790"/>
                  <a:pt x="38" y="953"/>
                </a:cubicBezTo>
              </a:path>
            </a:pathLst>
          </a:custGeom>
          <a:noFill/>
          <a:ln w="76200" cap="flat" cmpd="sng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8699" name="Rectangle 11">
            <a:extLst>
              <a:ext uri="{FF2B5EF4-FFF2-40B4-BE49-F238E27FC236}">
                <a16:creationId xmlns:a16="http://schemas.microsoft.com/office/drawing/2014/main" id="{BF0BC308-E8A4-4079-810B-C4C809CFA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2205039"/>
            <a:ext cx="23050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r>
              <a:rPr kumimoji="0" lang="zh-CN" altLang="en-US" sz="4000">
                <a:solidFill>
                  <a:schemeClr val="tx2"/>
                </a:solidFill>
                <a:ea typeface="宋体" panose="02010600030101010101" pitchFamily="2" charset="-122"/>
              </a:rPr>
              <a:t>带入 </a:t>
            </a:r>
            <a:r>
              <a:rPr kumimoji="0" lang="en-US" altLang="zh-CN" sz="4000">
                <a:solidFill>
                  <a:schemeClr val="tx2"/>
                </a:solidFill>
                <a:ea typeface="宋体" panose="02010600030101010101" pitchFamily="2" charset="-122"/>
              </a:rPr>
              <a:t>, </a:t>
            </a:r>
            <a:r>
              <a:rPr kumimoji="0" lang="zh-CN" altLang="en-US" sz="4000">
                <a:solidFill>
                  <a:schemeClr val="tx2"/>
                </a:solidFill>
                <a:ea typeface="宋体" panose="02010600030101010101" pitchFamily="2" charset="-122"/>
              </a:rPr>
              <a:t>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69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69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69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69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698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98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698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698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698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69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8690" grpId="0"/>
      <p:bldP spid="3698691" grpId="0" animBg="1"/>
      <p:bldP spid="3698693" grpId="0" animBg="1"/>
      <p:bldP spid="3698694" grpId="0" animBg="1"/>
      <p:bldP spid="369869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Rectangle 2">
            <a:extLst>
              <a:ext uri="{FF2B5EF4-FFF2-40B4-BE49-F238E27FC236}">
                <a16:creationId xmlns:a16="http://schemas.microsoft.com/office/drawing/2014/main" id="{9FDFBC6C-E5F9-4E35-9936-30C1A61D8D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12827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zh-CN" b="1"/>
              <a:t>  </a:t>
            </a:r>
            <a:r>
              <a:rPr lang="zh-CN" altLang="en-US" sz="3600" b="1">
                <a:latin typeface="Times New Roman" panose="02020603050405020304" pitchFamily="18" charset="0"/>
              </a:rPr>
              <a:t>取不同行、不同列的三个元素</a:t>
            </a:r>
            <a:r>
              <a:rPr lang="en-US" altLang="zh-CN" sz="3600" b="1">
                <a:latin typeface="Times New Roman" panose="02020603050405020304" pitchFamily="18" charset="0"/>
              </a:rPr>
              <a:t>,  </a:t>
            </a:r>
            <a:br>
              <a:rPr lang="en-US" altLang="zh-CN" sz="3600" b="1">
                <a:latin typeface="Times New Roman" panose="02020603050405020304" pitchFamily="18" charset="0"/>
              </a:rPr>
            </a:br>
            <a:r>
              <a:rPr lang="zh-CN" altLang="en-US" sz="3600" b="1">
                <a:latin typeface="Times New Roman" panose="02020603050405020304" pitchFamily="18" charset="0"/>
              </a:rPr>
              <a:t>有多少种取法 </a:t>
            </a:r>
            <a:r>
              <a:rPr lang="en-US" altLang="zh-CN" sz="3600" b="1">
                <a:latin typeface="Times New Roman" panose="02020603050405020304" pitchFamily="18" charset="0"/>
              </a:rPr>
              <a:t>?</a:t>
            </a:r>
          </a:p>
        </p:txBody>
      </p:sp>
      <p:graphicFrame>
        <p:nvGraphicFramePr>
          <p:cNvPr id="28674" name="Object 3">
            <a:extLst>
              <a:ext uri="{FF2B5EF4-FFF2-40B4-BE49-F238E27FC236}">
                <a16:creationId xmlns:a16="http://schemas.microsoft.com/office/drawing/2014/main" id="{90820B7E-2724-4261-92CB-2109B06D9B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08439" y="1916113"/>
          <a:ext cx="3946525" cy="240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0" name="公式" r:id="rId3" imgW="1168200" imgH="711000" progId="Equation.3">
                  <p:embed/>
                </p:oleObj>
              </mc:Choice>
              <mc:Fallback>
                <p:oleObj name="公式" r:id="rId3" imgW="1168200" imgH="711000" progId="Equation.3">
                  <p:embed/>
                  <p:pic>
                    <p:nvPicPr>
                      <p:cNvPr id="28674" name="Object 3">
                        <a:extLst>
                          <a:ext uri="{FF2B5EF4-FFF2-40B4-BE49-F238E27FC236}">
                            <a16:creationId xmlns:a16="http://schemas.microsoft.com/office/drawing/2014/main" id="{90820B7E-2724-4261-92CB-2109B06D9B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9" y="1916113"/>
                        <a:ext cx="3946525" cy="2405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38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00324" name="Object 4">
            <a:extLst>
              <a:ext uri="{FF2B5EF4-FFF2-40B4-BE49-F238E27FC236}">
                <a16:creationId xmlns:a16="http://schemas.microsoft.com/office/drawing/2014/main" id="{686FED47-F7F5-4B43-B104-A88C299E0C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66988" y="4581525"/>
          <a:ext cx="5980112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1" name="公式" r:id="rId5" imgW="1815840" imgH="241200" progId="Equation.3">
                  <p:embed/>
                </p:oleObj>
              </mc:Choice>
              <mc:Fallback>
                <p:oleObj name="公式" r:id="rId5" imgW="1815840" imgH="241200" progId="Equation.3">
                  <p:embed/>
                  <p:pic>
                    <p:nvPicPr>
                      <p:cNvPr id="3000324" name="Object 4">
                        <a:extLst>
                          <a:ext uri="{FF2B5EF4-FFF2-40B4-BE49-F238E27FC236}">
                            <a16:creationId xmlns:a16="http://schemas.microsoft.com/office/drawing/2014/main" id="{686FED47-F7F5-4B43-B104-A88C299E0C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4581525"/>
                        <a:ext cx="5980112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38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5">
            <a:extLst>
              <a:ext uri="{FF2B5EF4-FFF2-40B4-BE49-F238E27FC236}">
                <a16:creationId xmlns:a16="http://schemas.microsoft.com/office/drawing/2014/main" id="{8736ABD9-84CA-4359-9D50-3990853F4D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67663" y="2708276"/>
          <a:ext cx="57785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2" name="公式" r:id="rId7" imgW="114120" imgH="177480" progId="Equation.3">
                  <p:embed/>
                </p:oleObj>
              </mc:Choice>
              <mc:Fallback>
                <p:oleObj name="公式" r:id="rId7" imgW="114120" imgH="177480" progId="Equation.3">
                  <p:embed/>
                  <p:pic>
                    <p:nvPicPr>
                      <p:cNvPr id="28676" name="Object 5">
                        <a:extLst>
                          <a:ext uri="{FF2B5EF4-FFF2-40B4-BE49-F238E27FC236}">
                            <a16:creationId xmlns:a16="http://schemas.microsoft.com/office/drawing/2014/main" id="{8736ABD9-84CA-4359-9D50-3990853F4D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7663" y="2708276"/>
                        <a:ext cx="577850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38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00327" name="Object 7">
            <a:extLst>
              <a:ext uri="{FF2B5EF4-FFF2-40B4-BE49-F238E27FC236}">
                <a16:creationId xmlns:a16="http://schemas.microsoft.com/office/drawing/2014/main" id="{5B484009-38F3-4271-96B9-6D3C914262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9876" y="5516564"/>
          <a:ext cx="5237163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3" name="公式" r:id="rId9" imgW="1549080" imgH="203040" progId="Equation.3">
                  <p:embed/>
                </p:oleObj>
              </mc:Choice>
              <mc:Fallback>
                <p:oleObj name="公式" r:id="rId9" imgW="1549080" imgH="203040" progId="Equation.3">
                  <p:embed/>
                  <p:pic>
                    <p:nvPicPr>
                      <p:cNvPr id="3000327" name="Object 7">
                        <a:extLst>
                          <a:ext uri="{FF2B5EF4-FFF2-40B4-BE49-F238E27FC236}">
                            <a16:creationId xmlns:a16="http://schemas.microsoft.com/office/drawing/2014/main" id="{5B484009-38F3-4271-96B9-6D3C914262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6" y="5516564"/>
                        <a:ext cx="5237163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38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00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00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000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00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00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00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13">
            <a:extLst>
              <a:ext uri="{FF2B5EF4-FFF2-40B4-BE49-F238E27FC236}">
                <a16:creationId xmlns:a16="http://schemas.microsoft.com/office/drawing/2014/main" id="{2047396F-B06D-4489-BA8E-084583EA4B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z="3600" b="1">
                <a:latin typeface="Times New Roman" panose="02020603050405020304" pitchFamily="18" charset="0"/>
              </a:rPr>
              <a:t>三阶行列式应该是以下六项的代数和</a:t>
            </a:r>
          </a:p>
        </p:txBody>
      </p:sp>
      <p:graphicFrame>
        <p:nvGraphicFramePr>
          <p:cNvPr id="29698" name="Object 16">
            <a:extLst>
              <a:ext uri="{FF2B5EF4-FFF2-40B4-BE49-F238E27FC236}">
                <a16:creationId xmlns:a16="http://schemas.microsoft.com/office/drawing/2014/main" id="{92827678-D778-4B5C-AFBE-33FB1BCF40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92313" y="2205038"/>
          <a:ext cx="7199312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2" name="公式" r:id="rId3" imgW="1866600" imgH="228600" progId="Equation.3">
                  <p:embed/>
                </p:oleObj>
              </mc:Choice>
              <mc:Fallback>
                <p:oleObj name="公式" r:id="rId3" imgW="1866600" imgH="228600" progId="Equation.3">
                  <p:embed/>
                  <p:pic>
                    <p:nvPicPr>
                      <p:cNvPr id="29698" name="Object 16">
                        <a:extLst>
                          <a:ext uri="{FF2B5EF4-FFF2-40B4-BE49-F238E27FC236}">
                            <a16:creationId xmlns:a16="http://schemas.microsoft.com/office/drawing/2014/main" id="{92827678-D778-4B5C-AFBE-33FB1BCF40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2205038"/>
                        <a:ext cx="7199312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38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17">
            <a:extLst>
              <a:ext uri="{FF2B5EF4-FFF2-40B4-BE49-F238E27FC236}">
                <a16:creationId xmlns:a16="http://schemas.microsoft.com/office/drawing/2014/main" id="{0DE39A80-2A55-466F-A0FF-775483F26C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5914" y="3406775"/>
          <a:ext cx="7056437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3" name="公式" r:id="rId5" imgW="1866600" imgH="228600" progId="Equation.3">
                  <p:embed/>
                </p:oleObj>
              </mc:Choice>
              <mc:Fallback>
                <p:oleObj name="公式" r:id="rId5" imgW="1866600" imgH="228600" progId="Equation.3">
                  <p:embed/>
                  <p:pic>
                    <p:nvPicPr>
                      <p:cNvPr id="29699" name="Object 17">
                        <a:extLst>
                          <a:ext uri="{FF2B5EF4-FFF2-40B4-BE49-F238E27FC236}">
                            <a16:creationId xmlns:a16="http://schemas.microsoft.com/office/drawing/2014/main" id="{0DE39A80-2A55-466F-A0FF-775483F26C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4" y="3406775"/>
                        <a:ext cx="7056437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38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6707" name="Rectangle 19">
            <a:extLst>
              <a:ext uri="{FF2B5EF4-FFF2-40B4-BE49-F238E27FC236}">
                <a16:creationId xmlns:a16="http://schemas.microsoft.com/office/drawing/2014/main" id="{DC1F73F4-2275-405F-BCC0-B396634CD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4" y="4941888"/>
            <a:ext cx="81375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r>
              <a:rPr kumimoji="0" lang="zh-CN" altLang="en-US" sz="3600">
                <a:ea typeface="宋体" panose="02010600030101010101" pitchFamily="2" charset="-122"/>
              </a:rPr>
              <a:t>哪些项添正号</a:t>
            </a:r>
            <a:r>
              <a:rPr kumimoji="0" lang="en-US" altLang="zh-CN" sz="3600">
                <a:ea typeface="宋体" panose="02010600030101010101" pitchFamily="2" charset="-122"/>
              </a:rPr>
              <a:t>,  </a:t>
            </a:r>
            <a:r>
              <a:rPr kumimoji="0" lang="zh-CN" altLang="en-US" sz="3600">
                <a:ea typeface="宋体" panose="02010600030101010101" pitchFamily="2" charset="-122"/>
              </a:rPr>
              <a:t>哪些添负号 </a:t>
            </a:r>
            <a:r>
              <a:rPr kumimoji="0" lang="en-US" altLang="zh-CN" sz="3600">
                <a:ea typeface="宋体" panose="02010600030101010101" pitchFamily="2" charset="-122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66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670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>
            <a:extLst>
              <a:ext uri="{FF2B5EF4-FFF2-40B4-BE49-F238E27FC236}">
                <a16:creationId xmlns:a16="http://schemas.microsoft.com/office/drawing/2014/main" id="{8245590D-86A7-4A81-A8DE-8D1CB45AC9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b="1">
                <a:latin typeface="Times New Roman" panose="02020603050405020304" pitchFamily="18" charset="0"/>
                <a:sym typeface="Symbol" panose="05050102010706020507" pitchFamily="18" charset="2"/>
              </a:rPr>
              <a:t> +  </a:t>
            </a:r>
            <a:r>
              <a:rPr lang="zh-CN" altLang="en-US" sz="3200" b="1">
                <a:latin typeface="Times New Roman" panose="02020603050405020304" pitchFamily="18" charset="0"/>
                <a:sym typeface="Symbol" panose="05050102010706020507" pitchFamily="18" charset="2"/>
              </a:rPr>
              <a:t>到底面的距离等于  与  到底距离之和</a:t>
            </a:r>
          </a:p>
        </p:txBody>
      </p:sp>
      <p:sp>
        <p:nvSpPr>
          <p:cNvPr id="275459" name="Line 9">
            <a:extLst>
              <a:ext uri="{FF2B5EF4-FFF2-40B4-BE49-F238E27FC236}">
                <a16:creationId xmlns:a16="http://schemas.microsoft.com/office/drawing/2014/main" id="{A3BD5078-7B7C-4A03-BD3D-4AE1E097C35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1675" y="4868863"/>
            <a:ext cx="2592388" cy="1008062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5460" name="Line 10">
            <a:extLst>
              <a:ext uri="{FF2B5EF4-FFF2-40B4-BE49-F238E27FC236}">
                <a16:creationId xmlns:a16="http://schemas.microsoft.com/office/drawing/2014/main" id="{8DF11C12-FC38-4A42-9A61-09DDFF0CFA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40238" y="4221163"/>
            <a:ext cx="1295400" cy="64770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5461" name="Rectangle 14">
            <a:extLst>
              <a:ext uri="{FF2B5EF4-FFF2-40B4-BE49-F238E27FC236}">
                <a16:creationId xmlns:a16="http://schemas.microsoft.com/office/drawing/2014/main" id="{79BE7BA7-F9D0-4A3F-89F9-9D79A4EA1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860800"/>
            <a:ext cx="7239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r>
              <a:rPr kumimoji="0" lang="en-US" altLang="zh-CN">
                <a:ea typeface="宋体" panose="02010600030101010101" pitchFamily="2" charset="-122"/>
                <a:sym typeface="Symbol" panose="05050102010706020507" pitchFamily="18" charset="2"/>
              </a:rPr>
              <a:t></a:t>
            </a:r>
            <a:r>
              <a:rPr kumimoji="0" lang="en-US" altLang="zh-CN" baseline="-30000">
                <a:solidFill>
                  <a:srgbClr val="000000"/>
                </a:solidFill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275462" name="Rectangle 15">
            <a:extLst>
              <a:ext uri="{FF2B5EF4-FFF2-40B4-BE49-F238E27FC236}">
                <a16:creationId xmlns:a16="http://schemas.microsoft.com/office/drawing/2014/main" id="{DF5EEDE5-EDC9-4096-B7CF-DF3DCC139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738" y="5589589"/>
            <a:ext cx="8302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r>
              <a:rPr kumimoji="0" lang="en-US" altLang="zh-CN">
                <a:ea typeface="宋体" panose="02010600030101010101" pitchFamily="2" charset="-122"/>
                <a:sym typeface="Symbol" panose="05050102010706020507" pitchFamily="18" charset="2"/>
              </a:rPr>
              <a:t></a:t>
            </a:r>
            <a:r>
              <a:rPr kumimoji="0" lang="en-US" altLang="zh-CN" baseline="-30000">
                <a:solidFill>
                  <a:srgbClr val="000000"/>
                </a:solidFill>
                <a:ea typeface="宋体" panose="02010600030101010101" pitchFamily="2" charset="-122"/>
              </a:rPr>
              <a:t>2 </a:t>
            </a:r>
          </a:p>
        </p:txBody>
      </p:sp>
      <p:sp>
        <p:nvSpPr>
          <p:cNvPr id="275463" name="AutoShape 16">
            <a:extLst>
              <a:ext uri="{FF2B5EF4-FFF2-40B4-BE49-F238E27FC236}">
                <a16:creationId xmlns:a16="http://schemas.microsoft.com/office/drawing/2014/main" id="{A8CF8E45-C257-430D-BD91-4C7AF60EF6FC}"/>
              </a:ext>
            </a:extLst>
          </p:cNvPr>
          <p:cNvSpPr>
            <a:spLocks noChangeArrowheads="1"/>
          </p:cNvSpPr>
          <p:nvPr/>
        </p:nvSpPr>
        <p:spPr bwMode="auto">
          <a:xfrm rot="1250448">
            <a:off x="4511676" y="4508500"/>
            <a:ext cx="3770313" cy="1068388"/>
          </a:xfrm>
          <a:prstGeom prst="parallelogram">
            <a:avLst>
              <a:gd name="adj" fmla="val 88224"/>
            </a:avLst>
          </a:prstGeom>
          <a:solidFill>
            <a:srgbClr val="3366FF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18865" name="Line 17">
            <a:extLst>
              <a:ext uri="{FF2B5EF4-FFF2-40B4-BE49-F238E27FC236}">
                <a16:creationId xmlns:a16="http://schemas.microsoft.com/office/drawing/2014/main" id="{E7374F24-4FD8-4578-AC08-1593F7ADCB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40238" y="3644901"/>
            <a:ext cx="647700" cy="1223963"/>
          </a:xfrm>
          <a:prstGeom prst="line">
            <a:avLst/>
          </a:prstGeom>
          <a:noFill/>
          <a:ln w="635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18866" name="Rectangle 18">
            <a:extLst>
              <a:ext uri="{FF2B5EF4-FFF2-40B4-BE49-F238E27FC236}">
                <a16:creationId xmlns:a16="http://schemas.microsoft.com/office/drawing/2014/main" id="{5ED1AEC1-044A-41C7-83BE-C5D1AD579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1" y="3141664"/>
            <a:ext cx="5810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r>
              <a:rPr kumimoji="0" lang="en-US" altLang="zh-CN">
                <a:sym typeface="Symbol" panose="05050102010706020507" pitchFamily="18" charset="2"/>
              </a:rPr>
              <a:t></a:t>
            </a:r>
            <a:endParaRPr kumimoji="0" lang="en-US" altLang="zh-CN">
              <a:solidFill>
                <a:srgbClr val="000000"/>
              </a:solidFill>
            </a:endParaRPr>
          </a:p>
        </p:txBody>
      </p:sp>
      <p:sp>
        <p:nvSpPr>
          <p:cNvPr id="3918867" name="Line 19">
            <a:extLst>
              <a:ext uri="{FF2B5EF4-FFF2-40B4-BE49-F238E27FC236}">
                <a16:creationId xmlns:a16="http://schemas.microsoft.com/office/drawing/2014/main" id="{3CB162A0-4B3D-40F7-AEE8-18916C3BAAF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00376" y="3357563"/>
            <a:ext cx="1438275" cy="1439862"/>
          </a:xfrm>
          <a:prstGeom prst="line">
            <a:avLst/>
          </a:prstGeom>
          <a:noFill/>
          <a:ln w="635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18868" name="Line 20">
            <a:extLst>
              <a:ext uri="{FF2B5EF4-FFF2-40B4-BE49-F238E27FC236}">
                <a16:creationId xmlns:a16="http://schemas.microsoft.com/office/drawing/2014/main" id="{11328BCE-00CB-419B-A91B-6176EC458D4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48076" y="2133601"/>
            <a:ext cx="792163" cy="2735263"/>
          </a:xfrm>
          <a:prstGeom prst="line">
            <a:avLst/>
          </a:prstGeom>
          <a:noFill/>
          <a:ln w="635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18869" name="Line 21">
            <a:extLst>
              <a:ext uri="{FF2B5EF4-FFF2-40B4-BE49-F238E27FC236}">
                <a16:creationId xmlns:a16="http://schemas.microsoft.com/office/drawing/2014/main" id="{DA671AB3-E665-40A6-AA07-54D5283E70C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00376" y="3357563"/>
            <a:ext cx="1438275" cy="1439862"/>
          </a:xfrm>
          <a:prstGeom prst="line">
            <a:avLst/>
          </a:prstGeom>
          <a:noFill/>
          <a:ln w="635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18870" name="Rectangle 22">
            <a:extLst>
              <a:ext uri="{FF2B5EF4-FFF2-40B4-BE49-F238E27FC236}">
                <a16:creationId xmlns:a16="http://schemas.microsoft.com/office/drawing/2014/main" id="{B04C250C-6AB2-4908-9624-8327165F8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0" y="2997200"/>
            <a:ext cx="5524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r>
              <a:rPr kumimoji="0" lang="en-US" altLang="zh-CN">
                <a:sym typeface="Symbol" panose="05050102010706020507" pitchFamily="18" charset="2"/>
              </a:rPr>
              <a:t></a:t>
            </a:r>
          </a:p>
        </p:txBody>
      </p:sp>
      <p:sp>
        <p:nvSpPr>
          <p:cNvPr id="3918871" name="Rectangle 23">
            <a:extLst>
              <a:ext uri="{FF2B5EF4-FFF2-40B4-BE49-F238E27FC236}">
                <a16:creationId xmlns:a16="http://schemas.microsoft.com/office/drawing/2014/main" id="{66E4078B-5845-43A8-B4C7-2107F833F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1825" y="1484314"/>
            <a:ext cx="11001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r>
              <a:rPr kumimoji="0" lang="en-US" altLang="zh-CN">
                <a:sym typeface="Symbol" panose="05050102010706020507" pitchFamily="18" charset="2"/>
              </a:rPr>
              <a:t> + </a:t>
            </a:r>
          </a:p>
        </p:txBody>
      </p:sp>
      <p:sp>
        <p:nvSpPr>
          <p:cNvPr id="3918872" name="Rectangle 24">
            <a:extLst>
              <a:ext uri="{FF2B5EF4-FFF2-40B4-BE49-F238E27FC236}">
                <a16:creationId xmlns:a16="http://schemas.microsoft.com/office/drawing/2014/main" id="{B432DE87-3443-4001-AEEF-99140A07A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464" y="1268414"/>
            <a:ext cx="3887787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0" lang="zh-CN" altLang="en-US">
                <a:ea typeface="宋体" panose="02010600030101010101" pitchFamily="2" charset="-122"/>
                <a:sym typeface="Symbol" panose="05050102010706020507" pitchFamily="18" charset="2"/>
              </a:rPr>
              <a:t>由行列式的几何意义</a:t>
            </a:r>
            <a:r>
              <a:rPr kumimoji="0" lang="zh-CN" altLang="en-US">
                <a:sym typeface="Symbol" panose="05050102010706020507" pitchFamily="18" charset="2"/>
              </a:rPr>
              <a:t>  </a:t>
            </a:r>
          </a:p>
          <a:p>
            <a:pPr eaLnBrk="1" hangingPunct="1">
              <a:lnSpc>
                <a:spcPct val="150000"/>
              </a:lnSpc>
            </a:pPr>
            <a:r>
              <a:rPr kumimoji="0" lang="zh-CN" altLang="en-US">
                <a:sym typeface="Symbol" panose="05050102010706020507" pitchFamily="18" charset="2"/>
              </a:rPr>
              <a:t> </a:t>
            </a:r>
            <a:r>
              <a:rPr kumimoji="0" lang="en-US" altLang="zh-CN">
                <a:sym typeface="Symbol" panose="05050102010706020507" pitchFamily="18" charset="2"/>
              </a:rPr>
              <a:t>det [  +    </a:t>
            </a:r>
            <a:r>
              <a:rPr kumimoji="0" lang="en-US" altLang="zh-CN">
                <a:ea typeface="宋体" panose="02010600030101010101" pitchFamily="2" charset="-122"/>
                <a:sym typeface="Symbol" panose="05050102010706020507" pitchFamily="18" charset="2"/>
              </a:rPr>
              <a:t></a:t>
            </a:r>
            <a:r>
              <a:rPr kumimoji="0" lang="en-US" altLang="zh-CN" baseline="-30000">
                <a:solidFill>
                  <a:srgbClr val="000000"/>
                </a:solidFill>
                <a:ea typeface="宋体" panose="02010600030101010101" pitchFamily="2" charset="-122"/>
              </a:rPr>
              <a:t>2  </a:t>
            </a:r>
            <a:r>
              <a:rPr kumimoji="0" lang="en-US" altLang="zh-CN">
                <a:ea typeface="宋体" panose="02010600030101010101" pitchFamily="2" charset="-122"/>
                <a:sym typeface="Symbol" panose="05050102010706020507" pitchFamily="18" charset="2"/>
              </a:rPr>
              <a:t></a:t>
            </a:r>
            <a:r>
              <a:rPr kumimoji="0" lang="en-US" altLang="zh-CN" baseline="-30000">
                <a:solidFill>
                  <a:srgbClr val="000000"/>
                </a:solidFill>
                <a:ea typeface="宋体" panose="02010600030101010101" pitchFamily="2" charset="-122"/>
              </a:rPr>
              <a:t>3  </a:t>
            </a:r>
            <a:r>
              <a:rPr kumimoji="0" lang="en-US" altLang="zh-CN">
                <a:sym typeface="Symbol" panose="05050102010706020507" pitchFamily="18" charset="2"/>
              </a:rPr>
              <a:t>]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zh-CN">
                <a:sym typeface="Symbol" panose="05050102010706020507" pitchFamily="18" charset="2"/>
              </a:rPr>
              <a:t>    =  det [   </a:t>
            </a:r>
            <a:r>
              <a:rPr kumimoji="0" lang="en-US" altLang="zh-CN">
                <a:ea typeface="宋体" panose="02010600030101010101" pitchFamily="2" charset="-122"/>
                <a:sym typeface="Symbol" panose="05050102010706020507" pitchFamily="18" charset="2"/>
              </a:rPr>
              <a:t></a:t>
            </a:r>
            <a:r>
              <a:rPr kumimoji="0" lang="en-US" altLang="zh-CN" baseline="-30000">
                <a:solidFill>
                  <a:srgbClr val="000000"/>
                </a:solidFill>
                <a:ea typeface="宋体" panose="02010600030101010101" pitchFamily="2" charset="-122"/>
              </a:rPr>
              <a:t>2  </a:t>
            </a:r>
            <a:r>
              <a:rPr kumimoji="0" lang="en-US" altLang="zh-CN">
                <a:ea typeface="宋体" panose="02010600030101010101" pitchFamily="2" charset="-122"/>
                <a:sym typeface="Symbol" panose="05050102010706020507" pitchFamily="18" charset="2"/>
              </a:rPr>
              <a:t></a:t>
            </a:r>
            <a:r>
              <a:rPr kumimoji="0" lang="en-US" altLang="zh-CN" baseline="-30000">
                <a:solidFill>
                  <a:srgbClr val="000000"/>
                </a:solidFill>
                <a:ea typeface="宋体" panose="02010600030101010101" pitchFamily="2" charset="-122"/>
              </a:rPr>
              <a:t>3  </a:t>
            </a:r>
            <a:r>
              <a:rPr kumimoji="0" lang="en-US" altLang="zh-CN">
                <a:sym typeface="Symbol" panose="05050102010706020507" pitchFamily="18" charset="2"/>
              </a:rPr>
              <a:t>] 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zh-CN">
                <a:sym typeface="Symbol" panose="05050102010706020507" pitchFamily="18" charset="2"/>
              </a:rPr>
              <a:t>         + det [   </a:t>
            </a:r>
            <a:r>
              <a:rPr kumimoji="0" lang="en-US" altLang="zh-CN">
                <a:ea typeface="宋体" panose="02010600030101010101" pitchFamily="2" charset="-122"/>
                <a:sym typeface="Symbol" panose="05050102010706020507" pitchFamily="18" charset="2"/>
              </a:rPr>
              <a:t></a:t>
            </a:r>
            <a:r>
              <a:rPr kumimoji="0" lang="en-US" altLang="zh-CN" baseline="-30000">
                <a:solidFill>
                  <a:srgbClr val="000000"/>
                </a:solidFill>
                <a:ea typeface="宋体" panose="02010600030101010101" pitchFamily="2" charset="-122"/>
              </a:rPr>
              <a:t>2  </a:t>
            </a:r>
            <a:r>
              <a:rPr kumimoji="0" lang="en-US" altLang="zh-CN">
                <a:ea typeface="宋体" panose="02010600030101010101" pitchFamily="2" charset="-122"/>
                <a:sym typeface="Symbol" panose="05050102010706020507" pitchFamily="18" charset="2"/>
              </a:rPr>
              <a:t></a:t>
            </a:r>
            <a:r>
              <a:rPr kumimoji="0" lang="en-US" altLang="zh-CN" baseline="-30000">
                <a:solidFill>
                  <a:srgbClr val="000000"/>
                </a:solidFill>
                <a:ea typeface="宋体" panose="02010600030101010101" pitchFamily="2" charset="-122"/>
              </a:rPr>
              <a:t>3  </a:t>
            </a:r>
            <a:r>
              <a:rPr kumimoji="0" lang="en-US" altLang="zh-CN">
                <a:sym typeface="Symbol" panose="05050102010706020507" pitchFamily="18" charset="2"/>
              </a:rPr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8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18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918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18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18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18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918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918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9188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9188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77457E-6 L 0.07084 -0.16786 " pathEditMode="relative" ptsTypes="AA">
                                      <p:cBhvr>
                                        <p:cTn id="31" dur="2000" fill="hold"/>
                                        <p:tgtEl>
                                          <p:spTgt spid="39188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3918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9188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9188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3918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8866" grpId="0"/>
      <p:bldP spid="3918870" grpId="0"/>
      <p:bldP spid="3918871" grpId="0"/>
      <p:bldP spid="391887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>
            <a:extLst>
              <a:ext uri="{FF2B5EF4-FFF2-40B4-BE49-F238E27FC236}">
                <a16:creationId xmlns:a16="http://schemas.microsoft.com/office/drawing/2014/main" id="{57518520-89BF-4290-810A-78A9F28ACF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>
                <a:latin typeface="Times New Roman" panose="02020603050405020304" pitchFamily="18" charset="0"/>
              </a:rPr>
              <a:t>行列式能按它的一列拆成两个行列式</a:t>
            </a:r>
          </a:p>
        </p:txBody>
      </p:sp>
      <p:sp>
        <p:nvSpPr>
          <p:cNvPr id="3963907" name="AutoShape 3">
            <a:extLst>
              <a:ext uri="{FF2B5EF4-FFF2-40B4-BE49-F238E27FC236}">
                <a16:creationId xmlns:a16="http://schemas.microsoft.com/office/drawing/2014/main" id="{270E6D0E-D8AC-4BE8-B6E6-A4F3EDF38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4339" y="1484314"/>
            <a:ext cx="719137" cy="2160587"/>
          </a:xfrm>
          <a:prstGeom prst="roundRect">
            <a:avLst>
              <a:gd name="adj" fmla="val 16667"/>
            </a:avLst>
          </a:prstGeom>
          <a:solidFill>
            <a:srgbClr val="00FF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63908" name="AutoShape 4">
            <a:extLst>
              <a:ext uri="{FF2B5EF4-FFF2-40B4-BE49-F238E27FC236}">
                <a16:creationId xmlns:a16="http://schemas.microsoft.com/office/drawing/2014/main" id="{E9D2B3D0-CA99-4B43-8384-4A03ADBFE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939" y="1484314"/>
            <a:ext cx="719137" cy="2160587"/>
          </a:xfrm>
          <a:prstGeom prst="roundRect">
            <a:avLst>
              <a:gd name="adj" fmla="val 16667"/>
            </a:avLst>
          </a:prstGeom>
          <a:solidFill>
            <a:srgbClr val="00FF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63909" name="AutoShape 5">
            <a:extLst>
              <a:ext uri="{FF2B5EF4-FFF2-40B4-BE49-F238E27FC236}">
                <a16:creationId xmlns:a16="http://schemas.microsoft.com/office/drawing/2014/main" id="{73446A24-E004-4AB9-8286-7CC16C049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0" y="3716339"/>
            <a:ext cx="719138" cy="2160587"/>
          </a:xfrm>
          <a:prstGeom prst="roundRect">
            <a:avLst>
              <a:gd name="adj" fmla="val 16667"/>
            </a:avLst>
          </a:prstGeom>
          <a:solidFill>
            <a:srgbClr val="00FF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63910" name="AutoShape 6">
            <a:extLst>
              <a:ext uri="{FF2B5EF4-FFF2-40B4-BE49-F238E27FC236}">
                <a16:creationId xmlns:a16="http://schemas.microsoft.com/office/drawing/2014/main" id="{16BD00BC-11BB-4CAC-B3CA-B1742192C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3339" y="3716339"/>
            <a:ext cx="719137" cy="2160587"/>
          </a:xfrm>
          <a:prstGeom prst="roundRect">
            <a:avLst>
              <a:gd name="adj" fmla="val 16667"/>
            </a:avLst>
          </a:prstGeom>
          <a:solidFill>
            <a:srgbClr val="00FF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0722" name="Object 7">
            <a:extLst>
              <a:ext uri="{FF2B5EF4-FFF2-40B4-BE49-F238E27FC236}">
                <a16:creationId xmlns:a16="http://schemas.microsoft.com/office/drawing/2014/main" id="{55AFC20C-75EE-4B67-8D6E-F27890511A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7975" y="1484313"/>
          <a:ext cx="3759200" cy="215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6" name="公式" r:id="rId3" imgW="1244520" imgH="711000" progId="Equation.3">
                  <p:embed/>
                </p:oleObj>
              </mc:Choice>
              <mc:Fallback>
                <p:oleObj name="公式" r:id="rId3" imgW="1244520" imgH="711000" progId="Equation.3">
                  <p:embed/>
                  <p:pic>
                    <p:nvPicPr>
                      <p:cNvPr id="30722" name="Object 7">
                        <a:extLst>
                          <a:ext uri="{FF2B5EF4-FFF2-40B4-BE49-F238E27FC236}">
                            <a16:creationId xmlns:a16="http://schemas.microsoft.com/office/drawing/2014/main" id="{55AFC20C-75EE-4B67-8D6E-F27890511A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7975" y="1484313"/>
                        <a:ext cx="3759200" cy="215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38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3912" name="Object 8">
            <a:extLst>
              <a:ext uri="{FF2B5EF4-FFF2-40B4-BE49-F238E27FC236}">
                <a16:creationId xmlns:a16="http://schemas.microsoft.com/office/drawing/2014/main" id="{3A4228B6-D192-4EE6-8DF4-D2FB92178A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6214" y="3716338"/>
          <a:ext cx="6484937" cy="215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7" name="公式" r:id="rId5" imgW="2145960" imgH="711000" progId="Equation.3">
                  <p:embed/>
                </p:oleObj>
              </mc:Choice>
              <mc:Fallback>
                <p:oleObj name="公式" r:id="rId5" imgW="2145960" imgH="711000" progId="Equation.3">
                  <p:embed/>
                  <p:pic>
                    <p:nvPicPr>
                      <p:cNvPr id="3963912" name="Object 8">
                        <a:extLst>
                          <a:ext uri="{FF2B5EF4-FFF2-40B4-BE49-F238E27FC236}">
                            <a16:creationId xmlns:a16="http://schemas.microsoft.com/office/drawing/2014/main" id="{3A4228B6-D192-4EE6-8DF4-D2FB92178A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6214" y="3716338"/>
                        <a:ext cx="6484937" cy="215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38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96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396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639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639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963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396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396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3907" grpId="0" animBg="1"/>
      <p:bldP spid="3963908" grpId="0" animBg="1"/>
      <p:bldP spid="3963909" grpId="0" animBg="1"/>
      <p:bldP spid="39639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6" name="Rectangle 2">
            <a:extLst>
              <a:ext uri="{FF2B5EF4-FFF2-40B4-BE49-F238E27FC236}">
                <a16:creationId xmlns:a16="http://schemas.microsoft.com/office/drawing/2014/main" id="{39DE3C04-AE3E-4066-B56A-0CE2137D8C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03839" y="2924175"/>
            <a:ext cx="4429125" cy="704850"/>
          </a:xfrm>
          <a:solidFill>
            <a:srgbClr val="0099FF"/>
          </a:solidFill>
        </p:spPr>
        <p:txBody>
          <a:bodyPr/>
          <a:lstStyle/>
          <a:p>
            <a:pPr eaLnBrk="1" hangingPunct="1"/>
            <a:r>
              <a:rPr lang="zh-CN" altLang="en-US" sz="3200" b="1">
                <a:ea typeface="华文楷体" panose="02010600040101010101" pitchFamily="2" charset="-122"/>
              </a:rPr>
              <a:t>平行六面体有向体积</a:t>
            </a:r>
          </a:p>
        </p:txBody>
      </p:sp>
      <p:sp>
        <p:nvSpPr>
          <p:cNvPr id="40967" name="Rectangle 3">
            <a:extLst>
              <a:ext uri="{FF2B5EF4-FFF2-40B4-BE49-F238E27FC236}">
                <a16:creationId xmlns:a16="http://schemas.microsoft.com/office/drawing/2014/main" id="{867E4BC5-FA75-4C30-97EE-CE4E127CF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8" y="188913"/>
            <a:ext cx="4464050" cy="704850"/>
          </a:xfrm>
          <a:prstGeom prst="rect">
            <a:avLst/>
          </a:prstGeom>
          <a:solidFill>
            <a:srgbClr val="00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tx2"/>
                </a:solidFill>
                <a:latin typeface="Arial" panose="020B0604020202020204" pitchFamily="34" charset="0"/>
                <a:ea typeface="华文楷体" panose="02010600040101010101" pitchFamily="2" charset="-122"/>
              </a:rPr>
              <a:t>平行四边形有向面积</a:t>
            </a:r>
          </a:p>
        </p:txBody>
      </p:sp>
      <p:graphicFrame>
        <p:nvGraphicFramePr>
          <p:cNvPr id="43010" name="Object 4">
            <a:extLst>
              <a:ext uri="{FF2B5EF4-FFF2-40B4-BE49-F238E27FC236}">
                <a16:creationId xmlns:a16="http://schemas.microsoft.com/office/drawing/2014/main" id="{DE48005B-C4E1-4A33-9D26-0A4B5894A3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03839" y="908051"/>
          <a:ext cx="2974975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2" name="公式" r:id="rId3" imgW="990360" imgH="215640" progId="Equation.3">
                  <p:embed/>
                </p:oleObj>
              </mc:Choice>
              <mc:Fallback>
                <p:oleObj name="公式" r:id="rId3" imgW="990360" imgH="215640" progId="Equation.3">
                  <p:embed/>
                  <p:pic>
                    <p:nvPicPr>
                      <p:cNvPr id="43010" name="Object 4">
                        <a:extLst>
                          <a:ext uri="{FF2B5EF4-FFF2-40B4-BE49-F238E27FC236}">
                            <a16:creationId xmlns:a16="http://schemas.microsoft.com/office/drawing/2014/main" id="{DE48005B-C4E1-4A33-9D26-0A4B5894A3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839" y="908051"/>
                        <a:ext cx="2974975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38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8" name="AutoShape 11">
            <a:extLst>
              <a:ext uri="{FF2B5EF4-FFF2-40B4-BE49-F238E27FC236}">
                <a16:creationId xmlns:a16="http://schemas.microsoft.com/office/drawing/2014/main" id="{C004FB0C-AB2F-48CD-B308-AFA923025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4" y="549276"/>
            <a:ext cx="720725" cy="1439863"/>
          </a:xfrm>
          <a:prstGeom prst="roundRect">
            <a:avLst>
              <a:gd name="adj" fmla="val 16667"/>
            </a:avLst>
          </a:prstGeom>
          <a:solidFill>
            <a:srgbClr val="FFCC99">
              <a:alpha val="79999"/>
            </a:srgbClr>
          </a:solidFill>
          <a:ln w="349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969" name="AutoShape 12">
            <a:extLst>
              <a:ext uri="{FF2B5EF4-FFF2-40B4-BE49-F238E27FC236}">
                <a16:creationId xmlns:a16="http://schemas.microsoft.com/office/drawing/2014/main" id="{2B810505-75BF-4774-84B2-03DFEEEA8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76" y="549276"/>
            <a:ext cx="720725" cy="1439863"/>
          </a:xfrm>
          <a:prstGeom prst="roundRect">
            <a:avLst>
              <a:gd name="adj" fmla="val 16667"/>
            </a:avLst>
          </a:prstGeom>
          <a:solidFill>
            <a:srgbClr val="FFCC99">
              <a:alpha val="79999"/>
            </a:srgbClr>
          </a:solidFill>
          <a:ln w="349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0963" name="Object 13">
            <a:extLst>
              <a:ext uri="{FF2B5EF4-FFF2-40B4-BE49-F238E27FC236}">
                <a16:creationId xmlns:a16="http://schemas.microsoft.com/office/drawing/2014/main" id="{4876A964-8EE8-4F15-98D4-FC1CE481DE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5914" y="476251"/>
          <a:ext cx="2154237" cy="148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3" name="公式" r:id="rId5" imgW="698400" imgH="482400" progId="Equation.3">
                  <p:embed/>
                </p:oleObj>
              </mc:Choice>
              <mc:Fallback>
                <p:oleObj name="公式" r:id="rId5" imgW="698400" imgH="482400" progId="Equation.3">
                  <p:embed/>
                  <p:pic>
                    <p:nvPicPr>
                      <p:cNvPr id="40963" name="Object 13">
                        <a:extLst>
                          <a:ext uri="{FF2B5EF4-FFF2-40B4-BE49-F238E27FC236}">
                            <a16:creationId xmlns:a16="http://schemas.microsoft.com/office/drawing/2014/main" id="{4876A964-8EE8-4F15-98D4-FC1CE481DE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4" y="476251"/>
                        <a:ext cx="2154237" cy="148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38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0" name="AutoShape 14">
            <a:extLst>
              <a:ext uri="{FF2B5EF4-FFF2-40B4-BE49-F238E27FC236}">
                <a16:creationId xmlns:a16="http://schemas.microsoft.com/office/drawing/2014/main" id="{CFA5391B-74D9-430E-A5E2-AC1782250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9" y="2565401"/>
            <a:ext cx="720725" cy="2087563"/>
          </a:xfrm>
          <a:prstGeom prst="roundRect">
            <a:avLst>
              <a:gd name="adj" fmla="val 16667"/>
            </a:avLst>
          </a:prstGeom>
          <a:solidFill>
            <a:srgbClr val="FFCC99">
              <a:alpha val="79999"/>
            </a:srgbClr>
          </a:solidFill>
          <a:ln w="349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971" name="AutoShape 15">
            <a:extLst>
              <a:ext uri="{FF2B5EF4-FFF2-40B4-BE49-F238E27FC236}">
                <a16:creationId xmlns:a16="http://schemas.microsoft.com/office/drawing/2014/main" id="{E7A37245-8E36-4698-B412-70B34DD0E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2565401"/>
            <a:ext cx="720725" cy="2087563"/>
          </a:xfrm>
          <a:prstGeom prst="roundRect">
            <a:avLst>
              <a:gd name="adj" fmla="val 16667"/>
            </a:avLst>
          </a:prstGeom>
          <a:solidFill>
            <a:srgbClr val="FFCC99">
              <a:alpha val="79999"/>
            </a:srgbClr>
          </a:solidFill>
          <a:ln w="349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972" name="AutoShape 16">
            <a:extLst>
              <a:ext uri="{FF2B5EF4-FFF2-40B4-BE49-F238E27FC236}">
                <a16:creationId xmlns:a16="http://schemas.microsoft.com/office/drawing/2014/main" id="{2F879D8C-641B-4A71-A64E-7E7E8DA0E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1314" y="2565401"/>
            <a:ext cx="720725" cy="2087563"/>
          </a:xfrm>
          <a:prstGeom prst="roundRect">
            <a:avLst>
              <a:gd name="adj" fmla="val 16667"/>
            </a:avLst>
          </a:prstGeom>
          <a:solidFill>
            <a:srgbClr val="FFCC99">
              <a:alpha val="79999"/>
            </a:srgbClr>
          </a:solidFill>
          <a:ln w="349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0964" name="Object 18">
            <a:extLst>
              <a:ext uri="{FF2B5EF4-FFF2-40B4-BE49-F238E27FC236}">
                <a16:creationId xmlns:a16="http://schemas.microsoft.com/office/drawing/2014/main" id="{8F3B1DE6-FB19-420B-A446-98817D0F08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9289" y="2492376"/>
          <a:ext cx="3146425" cy="215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4" name="公式" r:id="rId7" imgW="1041120" imgH="711000" progId="Equation.3">
                  <p:embed/>
                </p:oleObj>
              </mc:Choice>
              <mc:Fallback>
                <p:oleObj name="公式" r:id="rId7" imgW="1041120" imgH="711000" progId="Equation.3">
                  <p:embed/>
                  <p:pic>
                    <p:nvPicPr>
                      <p:cNvPr id="40964" name="Object 18">
                        <a:extLst>
                          <a:ext uri="{FF2B5EF4-FFF2-40B4-BE49-F238E27FC236}">
                            <a16:creationId xmlns:a16="http://schemas.microsoft.com/office/drawing/2014/main" id="{8F3B1DE6-FB19-420B-A446-98817D0F08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9" y="2492376"/>
                        <a:ext cx="3146425" cy="215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38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46" name="Object 19">
            <a:extLst>
              <a:ext uri="{FF2B5EF4-FFF2-40B4-BE49-F238E27FC236}">
                <a16:creationId xmlns:a16="http://schemas.microsoft.com/office/drawing/2014/main" id="{30C71A33-E932-40C7-8F01-C888FA8163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5913" y="4868863"/>
          <a:ext cx="6799262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5" name="公式" r:id="rId9" imgW="2298600" imgH="457200" progId="Equation.3">
                  <p:embed/>
                </p:oleObj>
              </mc:Choice>
              <mc:Fallback>
                <p:oleObj name="公式" r:id="rId9" imgW="2298600" imgH="457200" progId="Equation.3">
                  <p:embed/>
                  <p:pic>
                    <p:nvPicPr>
                      <p:cNvPr id="43046" name="Object 19">
                        <a:extLst>
                          <a:ext uri="{FF2B5EF4-FFF2-40B4-BE49-F238E27FC236}">
                            <a16:creationId xmlns:a16="http://schemas.microsoft.com/office/drawing/2014/main" id="{30C71A33-E932-40C7-8F01-C888FA8163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4868863"/>
                        <a:ext cx="6799262" cy="135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38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3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>
            <a:extLst>
              <a:ext uri="{FF2B5EF4-FFF2-40B4-BE49-F238E27FC236}">
                <a16:creationId xmlns:a16="http://schemas.microsoft.com/office/drawing/2014/main" id="{0DC077B4-EE3E-49E0-B2C3-EB492C3379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74826" y="5589588"/>
            <a:ext cx="6696075" cy="920750"/>
          </a:xfrm>
        </p:spPr>
        <p:txBody>
          <a:bodyPr/>
          <a:lstStyle/>
          <a:p>
            <a:r>
              <a:rPr lang="zh-CN" altLang="en-US" sz="4000" b="1">
                <a:latin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en-US" altLang="zh-CN" sz="4000" b="1">
                <a:latin typeface="Times New Roman" panose="02020603050405020304" pitchFamily="18" charset="0"/>
                <a:sym typeface="Symbol" panose="05050102010706020507" pitchFamily="18" charset="2"/>
              </a:rPr>
              <a:t>,  , </a:t>
            </a:r>
            <a:r>
              <a:rPr lang="en-US" altLang="zh-CN" sz="4000" b="1"/>
              <a:t> </a:t>
            </a:r>
            <a:r>
              <a:rPr lang="zh-CN" altLang="en-US" sz="4000" b="1"/>
              <a:t>张成的平行六面体</a:t>
            </a:r>
          </a:p>
        </p:txBody>
      </p:sp>
      <p:graphicFrame>
        <p:nvGraphicFramePr>
          <p:cNvPr id="15362" name="Object 3">
            <a:extLst>
              <a:ext uri="{FF2B5EF4-FFF2-40B4-BE49-F238E27FC236}">
                <a16:creationId xmlns:a16="http://schemas.microsoft.com/office/drawing/2014/main" id="{B79A0413-9CA2-43AB-95EB-EA0F7A2896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59375" y="4581525"/>
          <a:ext cx="4572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公式" r:id="rId3" imgW="126720" imgH="139680" progId="Equation.3">
                  <p:embed/>
                </p:oleObj>
              </mc:Choice>
              <mc:Fallback>
                <p:oleObj name="公式" r:id="rId3" imgW="126720" imgH="139680" progId="Equation.3">
                  <p:embed/>
                  <p:pic>
                    <p:nvPicPr>
                      <p:cNvPr id="15362" name="Object 3">
                        <a:extLst>
                          <a:ext uri="{FF2B5EF4-FFF2-40B4-BE49-F238E27FC236}">
                            <a16:creationId xmlns:a16="http://schemas.microsoft.com/office/drawing/2014/main" id="{B79A0413-9CA2-43AB-95EB-EA0F7A2896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75" y="4581525"/>
                        <a:ext cx="4572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2" name="Line 4">
            <a:extLst>
              <a:ext uri="{FF2B5EF4-FFF2-40B4-BE49-F238E27FC236}">
                <a16:creationId xmlns:a16="http://schemas.microsoft.com/office/drawing/2014/main" id="{BB107D4A-C0C6-49B0-BD28-E789FC7F85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35638" y="3284539"/>
            <a:ext cx="1439862" cy="1512887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3" name="Line 5">
            <a:extLst>
              <a:ext uri="{FF2B5EF4-FFF2-40B4-BE49-F238E27FC236}">
                <a16:creationId xmlns:a16="http://schemas.microsoft.com/office/drawing/2014/main" id="{D8AEF3BC-66D0-45DD-A3D5-050B6A9EA6E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5639" y="4803776"/>
            <a:ext cx="2592387" cy="354013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5363" name="Object 6">
            <a:extLst>
              <a:ext uri="{FF2B5EF4-FFF2-40B4-BE49-F238E27FC236}">
                <a16:creationId xmlns:a16="http://schemas.microsoft.com/office/drawing/2014/main" id="{05DDE2E7-20C8-4ADB-ADBC-C1CDAB9D31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43925" y="5084764"/>
          <a:ext cx="3952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公式" r:id="rId5" imgW="152280" imgH="164880" progId="Equation.3">
                  <p:embed/>
                </p:oleObj>
              </mc:Choice>
              <mc:Fallback>
                <p:oleObj name="公式" r:id="rId5" imgW="152280" imgH="164880" progId="Equation.3">
                  <p:embed/>
                  <p:pic>
                    <p:nvPicPr>
                      <p:cNvPr id="15363" name="Object 6">
                        <a:extLst>
                          <a:ext uri="{FF2B5EF4-FFF2-40B4-BE49-F238E27FC236}">
                            <a16:creationId xmlns:a16="http://schemas.microsoft.com/office/drawing/2014/main" id="{05DDE2E7-20C8-4ADB-ADBC-C1CDAB9D31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3925" y="5084764"/>
                        <a:ext cx="395288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7">
            <a:extLst>
              <a:ext uri="{FF2B5EF4-FFF2-40B4-BE49-F238E27FC236}">
                <a16:creationId xmlns:a16="http://schemas.microsoft.com/office/drawing/2014/main" id="{F7561742-D6A1-42CC-9B11-FB1DBD5E14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72264" y="2997200"/>
          <a:ext cx="357187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公式" r:id="rId7" imgW="139680" imgH="241200" progId="Equation.3">
                  <p:embed/>
                </p:oleObj>
              </mc:Choice>
              <mc:Fallback>
                <p:oleObj name="公式" r:id="rId7" imgW="139680" imgH="241200" progId="Equation.3">
                  <p:embed/>
                  <p:pic>
                    <p:nvPicPr>
                      <p:cNvPr id="15364" name="Object 7">
                        <a:extLst>
                          <a:ext uri="{FF2B5EF4-FFF2-40B4-BE49-F238E27FC236}">
                            <a16:creationId xmlns:a16="http://schemas.microsoft.com/office/drawing/2014/main" id="{F7561742-D6A1-42CC-9B11-FB1DBD5E14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2264" y="2997200"/>
                        <a:ext cx="357187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4" name="Line 8">
            <a:extLst>
              <a:ext uri="{FF2B5EF4-FFF2-40B4-BE49-F238E27FC236}">
                <a16:creationId xmlns:a16="http://schemas.microsoft.com/office/drawing/2014/main" id="{F3912FC9-04A2-446E-A60A-F2D76B92AB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35639" y="2708275"/>
            <a:ext cx="504825" cy="208915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5365" name="Object 9">
            <a:extLst>
              <a:ext uri="{FF2B5EF4-FFF2-40B4-BE49-F238E27FC236}">
                <a16:creationId xmlns:a16="http://schemas.microsoft.com/office/drawing/2014/main" id="{5A0BADF8-4FE2-4748-8BD5-A1C80975ED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35638" y="2420939"/>
          <a:ext cx="37465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公式" r:id="rId9" imgW="139680" imgH="190440" progId="Equation.3">
                  <p:embed/>
                </p:oleObj>
              </mc:Choice>
              <mc:Fallback>
                <p:oleObj name="公式" r:id="rId9" imgW="139680" imgH="190440" progId="Equation.3">
                  <p:embed/>
                  <p:pic>
                    <p:nvPicPr>
                      <p:cNvPr id="15365" name="Object 9">
                        <a:extLst>
                          <a:ext uri="{FF2B5EF4-FFF2-40B4-BE49-F238E27FC236}">
                            <a16:creationId xmlns:a16="http://schemas.microsoft.com/office/drawing/2014/main" id="{5A0BADF8-4FE2-4748-8BD5-A1C80975ED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638" y="2420939"/>
                        <a:ext cx="37465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034" name="Line 10">
            <a:extLst>
              <a:ext uri="{FF2B5EF4-FFF2-40B4-BE49-F238E27FC236}">
                <a16:creationId xmlns:a16="http://schemas.microsoft.com/office/drawing/2014/main" id="{E49FC3C0-CB18-4C25-9393-BCAF173354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8664" y="1628776"/>
            <a:ext cx="4319587" cy="3097213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57035" name="Object 11">
            <a:extLst>
              <a:ext uri="{FF2B5EF4-FFF2-40B4-BE49-F238E27FC236}">
                <a16:creationId xmlns:a16="http://schemas.microsoft.com/office/drawing/2014/main" id="{65F934B3-04BB-40B6-AD88-201DE20425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83676" y="908051"/>
          <a:ext cx="15843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公式" r:id="rId11" imgW="672840" imgH="241200" progId="Equation.3">
                  <p:embed/>
                </p:oleObj>
              </mc:Choice>
              <mc:Fallback>
                <p:oleObj name="公式" r:id="rId11" imgW="672840" imgH="241200" progId="Equation.3">
                  <p:embed/>
                  <p:pic>
                    <p:nvPicPr>
                      <p:cNvPr id="257035" name="Object 11">
                        <a:extLst>
                          <a:ext uri="{FF2B5EF4-FFF2-40B4-BE49-F238E27FC236}">
                            <a16:creationId xmlns:a16="http://schemas.microsoft.com/office/drawing/2014/main" id="{65F934B3-04BB-40B6-AD88-201DE20425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3676" y="908051"/>
                        <a:ext cx="158432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12">
            <a:extLst>
              <a:ext uri="{FF2B5EF4-FFF2-40B4-BE49-F238E27FC236}">
                <a16:creationId xmlns:a16="http://schemas.microsoft.com/office/drawing/2014/main" id="{73B9EF96-6556-476C-8093-4A8D6B1EF8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9289" y="260350"/>
          <a:ext cx="661987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公式" r:id="rId13" imgW="2133360" imgH="253800" progId="Equation.3">
                  <p:embed/>
                </p:oleObj>
              </mc:Choice>
              <mc:Fallback>
                <p:oleObj name="公式" r:id="rId13" imgW="2133360" imgH="253800" progId="Equation.3">
                  <p:embed/>
                  <p:pic>
                    <p:nvPicPr>
                      <p:cNvPr id="15367" name="Object 12">
                        <a:extLst>
                          <a:ext uri="{FF2B5EF4-FFF2-40B4-BE49-F238E27FC236}">
                            <a16:creationId xmlns:a16="http://schemas.microsoft.com/office/drawing/2014/main" id="{73B9EF96-6556-476C-8093-4A8D6B1EF8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9" y="260350"/>
                        <a:ext cx="6619875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6" name="Rectangle 13">
            <a:extLst>
              <a:ext uri="{FF2B5EF4-FFF2-40B4-BE49-F238E27FC236}">
                <a16:creationId xmlns:a16="http://schemas.microsoft.com/office/drawing/2014/main" id="{865202A5-0F72-45EE-9886-DD69627EEE4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063751" y="1844676"/>
            <a:ext cx="3673475" cy="936625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zh-CN" altLang="en-US" b="1">
                <a:solidFill>
                  <a:srgbClr val="000000"/>
                </a:solidFill>
              </a:rPr>
              <a:t>设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, 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en-US" altLang="zh-CN" b="1">
                <a:solidFill>
                  <a:srgbClr val="000000"/>
                </a:solidFill>
              </a:rPr>
              <a:t> </a:t>
            </a:r>
            <a:r>
              <a:rPr lang="zh-CN" altLang="en-US" b="1">
                <a:solidFill>
                  <a:srgbClr val="000000"/>
                </a:solidFill>
              </a:rPr>
              <a:t>不共面</a:t>
            </a:r>
            <a:r>
              <a:rPr lang="zh-CN" altLang="en-US" sz="3600" b="1">
                <a:solidFill>
                  <a:srgbClr val="000000"/>
                </a:solidFill>
              </a:rPr>
              <a:t> </a:t>
            </a: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5377" name="AutoShape 14">
            <a:extLst>
              <a:ext uri="{FF2B5EF4-FFF2-40B4-BE49-F238E27FC236}">
                <a16:creationId xmlns:a16="http://schemas.microsoft.com/office/drawing/2014/main" id="{E79B38CA-0B83-49F7-947D-4053E545F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201" y="4724401"/>
            <a:ext cx="144463" cy="142875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57039" name="Object 15">
            <a:extLst>
              <a:ext uri="{FF2B5EF4-FFF2-40B4-BE49-F238E27FC236}">
                <a16:creationId xmlns:a16="http://schemas.microsoft.com/office/drawing/2014/main" id="{390C419E-3F05-4AF2-8482-49D6786F04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80551" y="3644900"/>
          <a:ext cx="1001713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公式" r:id="rId15" imgW="330120" imgH="203040" progId="Equation.3">
                  <p:embed/>
                </p:oleObj>
              </mc:Choice>
              <mc:Fallback>
                <p:oleObj name="公式" r:id="rId15" imgW="330120" imgH="203040" progId="Equation.3">
                  <p:embed/>
                  <p:pic>
                    <p:nvPicPr>
                      <p:cNvPr id="257039" name="Object 15">
                        <a:extLst>
                          <a:ext uri="{FF2B5EF4-FFF2-40B4-BE49-F238E27FC236}">
                            <a16:creationId xmlns:a16="http://schemas.microsoft.com/office/drawing/2014/main" id="{390C419E-3F05-4AF2-8482-49D6786F04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80551" y="3644900"/>
                        <a:ext cx="1001713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40" name="Object 16">
            <a:extLst>
              <a:ext uri="{FF2B5EF4-FFF2-40B4-BE49-F238E27FC236}">
                <a16:creationId xmlns:a16="http://schemas.microsoft.com/office/drawing/2014/main" id="{9A68B89E-F720-43C2-8086-1FCFC6F9B8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40688" y="2420939"/>
          <a:ext cx="1001712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公式" r:id="rId17" imgW="330120" imgH="177480" progId="Equation.3">
                  <p:embed/>
                </p:oleObj>
              </mc:Choice>
              <mc:Fallback>
                <p:oleObj name="公式" r:id="rId17" imgW="330120" imgH="177480" progId="Equation.3">
                  <p:embed/>
                  <p:pic>
                    <p:nvPicPr>
                      <p:cNvPr id="257040" name="Object 16">
                        <a:extLst>
                          <a:ext uri="{FF2B5EF4-FFF2-40B4-BE49-F238E27FC236}">
                            <a16:creationId xmlns:a16="http://schemas.microsoft.com/office/drawing/2014/main" id="{9A68B89E-F720-43C2-8086-1FCFC6F9B8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0688" y="2420939"/>
                        <a:ext cx="1001712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41" name="Object 17">
            <a:extLst>
              <a:ext uri="{FF2B5EF4-FFF2-40B4-BE49-F238E27FC236}">
                <a16:creationId xmlns:a16="http://schemas.microsoft.com/office/drawing/2014/main" id="{B9BE1A79-F8D4-4AD8-8CD6-D828410991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27801" y="1052513"/>
          <a:ext cx="9366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公式" r:id="rId19" imgW="330120" imgH="203040" progId="Equation.3">
                  <p:embed/>
                </p:oleObj>
              </mc:Choice>
              <mc:Fallback>
                <p:oleObj name="公式" r:id="rId19" imgW="330120" imgH="203040" progId="Equation.3">
                  <p:embed/>
                  <p:pic>
                    <p:nvPicPr>
                      <p:cNvPr id="257041" name="Object 17">
                        <a:extLst>
                          <a:ext uri="{FF2B5EF4-FFF2-40B4-BE49-F238E27FC236}">
                            <a16:creationId xmlns:a16="http://schemas.microsoft.com/office/drawing/2014/main" id="{B9BE1A79-F8D4-4AD8-8CD6-D828410991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7801" y="1052513"/>
                        <a:ext cx="93662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042" name="Line 18">
            <a:extLst>
              <a:ext uri="{FF2B5EF4-FFF2-40B4-BE49-F238E27FC236}">
                <a16:creationId xmlns:a16="http://schemas.microsoft.com/office/drawing/2014/main" id="{CC385C62-7327-499B-87A9-0FD8E456123E}"/>
              </a:ext>
            </a:extLst>
          </p:cNvPr>
          <p:cNvSpPr>
            <a:spLocks noChangeShapeType="1"/>
          </p:cNvSpPr>
          <p:nvPr/>
        </p:nvSpPr>
        <p:spPr bwMode="auto">
          <a:xfrm>
            <a:off x="7175500" y="3284538"/>
            <a:ext cx="2376488" cy="360362"/>
          </a:xfrm>
          <a:prstGeom prst="line">
            <a:avLst/>
          </a:prstGeom>
          <a:noFill/>
          <a:ln w="476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7043" name="Line 19">
            <a:extLst>
              <a:ext uri="{FF2B5EF4-FFF2-40B4-BE49-F238E27FC236}">
                <a16:creationId xmlns:a16="http://schemas.microsoft.com/office/drawing/2014/main" id="{F4DEE44E-890F-4E5F-9B7C-8600E084C9E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0464" y="2708276"/>
            <a:ext cx="2592387" cy="360363"/>
          </a:xfrm>
          <a:prstGeom prst="line">
            <a:avLst/>
          </a:prstGeom>
          <a:noFill/>
          <a:ln w="476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7044" name="Line 20">
            <a:extLst>
              <a:ext uri="{FF2B5EF4-FFF2-40B4-BE49-F238E27FC236}">
                <a16:creationId xmlns:a16="http://schemas.microsoft.com/office/drawing/2014/main" id="{A7CBCA9D-0CA9-4DE3-ABDE-71BF407476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75501" y="1341438"/>
            <a:ext cx="576263" cy="1943100"/>
          </a:xfrm>
          <a:prstGeom prst="line">
            <a:avLst/>
          </a:prstGeom>
          <a:noFill/>
          <a:ln w="476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7045" name="Line 21">
            <a:extLst>
              <a:ext uri="{FF2B5EF4-FFF2-40B4-BE49-F238E27FC236}">
                <a16:creationId xmlns:a16="http://schemas.microsoft.com/office/drawing/2014/main" id="{932DD19E-0CFC-428C-97C7-2627AAC53D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28026" y="3068638"/>
            <a:ext cx="504825" cy="2089150"/>
          </a:xfrm>
          <a:prstGeom prst="line">
            <a:avLst/>
          </a:prstGeom>
          <a:noFill/>
          <a:ln w="476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7046" name="Line 22">
            <a:extLst>
              <a:ext uri="{FF2B5EF4-FFF2-40B4-BE49-F238E27FC236}">
                <a16:creationId xmlns:a16="http://schemas.microsoft.com/office/drawing/2014/main" id="{6D743BE0-22F7-453E-87D0-18146B25AB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51988" y="1628776"/>
            <a:ext cx="576262" cy="2016125"/>
          </a:xfrm>
          <a:prstGeom prst="line">
            <a:avLst/>
          </a:prstGeom>
          <a:noFill/>
          <a:ln w="476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7047" name="Line 23">
            <a:extLst>
              <a:ext uri="{FF2B5EF4-FFF2-40B4-BE49-F238E27FC236}">
                <a16:creationId xmlns:a16="http://schemas.microsoft.com/office/drawing/2014/main" id="{A2D85FEC-4970-4F3E-9715-6FA5A23291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0463" y="1341439"/>
            <a:ext cx="1511300" cy="1366837"/>
          </a:xfrm>
          <a:prstGeom prst="line">
            <a:avLst/>
          </a:prstGeom>
          <a:noFill/>
          <a:ln w="476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7048" name="Line 24">
            <a:extLst>
              <a:ext uri="{FF2B5EF4-FFF2-40B4-BE49-F238E27FC236}">
                <a16:creationId xmlns:a16="http://schemas.microsoft.com/office/drawing/2014/main" id="{CCE9FFF2-5F80-4F74-8D25-A3416CDA1F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32850" y="1628776"/>
            <a:ext cx="1295400" cy="1439863"/>
          </a:xfrm>
          <a:prstGeom prst="line">
            <a:avLst/>
          </a:prstGeom>
          <a:noFill/>
          <a:ln w="476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7049" name="Line 25">
            <a:extLst>
              <a:ext uri="{FF2B5EF4-FFF2-40B4-BE49-F238E27FC236}">
                <a16:creationId xmlns:a16="http://schemas.microsoft.com/office/drawing/2014/main" id="{D1369A32-74B5-460C-B5AA-9E7396A4E2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28026" y="3644900"/>
            <a:ext cx="1223963" cy="1512888"/>
          </a:xfrm>
          <a:prstGeom prst="line">
            <a:avLst/>
          </a:prstGeom>
          <a:noFill/>
          <a:ln w="476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7050" name="Line 26">
            <a:extLst>
              <a:ext uri="{FF2B5EF4-FFF2-40B4-BE49-F238E27FC236}">
                <a16:creationId xmlns:a16="http://schemas.microsoft.com/office/drawing/2014/main" id="{2216F0AF-8E6A-4809-B298-DBE62CE9E3D5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1764" y="1341439"/>
            <a:ext cx="2376487" cy="287337"/>
          </a:xfrm>
          <a:prstGeom prst="line">
            <a:avLst/>
          </a:prstGeom>
          <a:noFill/>
          <a:ln w="476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7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25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57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7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7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7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7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25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25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7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7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7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7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5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000"/>
                                        <p:tgtEl>
                                          <p:spTgt spid="25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7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7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7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57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5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5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5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57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57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57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57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1000"/>
                                        <p:tgtEl>
                                          <p:spTgt spid="257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>
            <a:extLst>
              <a:ext uri="{FF2B5EF4-FFF2-40B4-BE49-F238E27FC236}">
                <a16:creationId xmlns:a16="http://schemas.microsoft.com/office/drawing/2014/main" id="{D7155468-6CEF-423D-AD18-EA18A8318E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>
                <a:latin typeface="Times New Roman" panose="02020603050405020304" pitchFamily="18" charset="0"/>
              </a:rPr>
              <a:t>两行互换</a:t>
            </a:r>
            <a:r>
              <a:rPr lang="en-US" altLang="zh-CN" sz="4000" b="1">
                <a:latin typeface="Times New Roman" panose="02020603050405020304" pitchFamily="18" charset="0"/>
              </a:rPr>
              <a:t>, </a:t>
            </a:r>
            <a:r>
              <a:rPr lang="zh-CN" altLang="en-US" sz="4000" b="1">
                <a:latin typeface="Times New Roman" panose="02020603050405020304" pitchFamily="18" charset="0"/>
              </a:rPr>
              <a:t>行列式反号</a:t>
            </a:r>
          </a:p>
        </p:txBody>
      </p:sp>
      <p:sp>
        <p:nvSpPr>
          <p:cNvPr id="2700292" name="Rectangle 4">
            <a:extLst>
              <a:ext uri="{FF2B5EF4-FFF2-40B4-BE49-F238E27FC236}">
                <a16:creationId xmlns:a16="http://schemas.microsoft.com/office/drawing/2014/main" id="{EA7A9AC8-11C6-427B-9BA1-CE7054E4C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3213100"/>
            <a:ext cx="3600450" cy="647700"/>
          </a:xfrm>
          <a:prstGeom prst="rect">
            <a:avLst/>
          </a:prstGeom>
          <a:solidFill>
            <a:srgbClr val="FFCC0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181" name="Rectangle 5">
            <a:extLst>
              <a:ext uri="{FF2B5EF4-FFF2-40B4-BE49-F238E27FC236}">
                <a16:creationId xmlns:a16="http://schemas.microsoft.com/office/drawing/2014/main" id="{3AC9E9D2-0A4E-457D-9E10-256E7123D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2263" y="4581525"/>
            <a:ext cx="3600450" cy="647700"/>
          </a:xfrm>
          <a:prstGeom prst="rect">
            <a:avLst/>
          </a:prstGeom>
          <a:solidFill>
            <a:srgbClr val="FFCC0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00294" name="Rectangle 6">
            <a:extLst>
              <a:ext uri="{FF2B5EF4-FFF2-40B4-BE49-F238E27FC236}">
                <a16:creationId xmlns:a16="http://schemas.microsoft.com/office/drawing/2014/main" id="{8EA86EE4-05C5-43A8-A8BC-D1C3811AF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4581525"/>
            <a:ext cx="3600450" cy="647700"/>
          </a:xfrm>
          <a:prstGeom prst="rect">
            <a:avLst/>
          </a:prstGeom>
          <a:solidFill>
            <a:srgbClr val="FF000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183" name="Rectangle 7">
            <a:extLst>
              <a:ext uri="{FF2B5EF4-FFF2-40B4-BE49-F238E27FC236}">
                <a16:creationId xmlns:a16="http://schemas.microsoft.com/office/drawing/2014/main" id="{2FF72C1F-70B6-4702-B447-36F2B282A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2263" y="3213100"/>
            <a:ext cx="3600450" cy="647700"/>
          </a:xfrm>
          <a:prstGeom prst="rect">
            <a:avLst/>
          </a:prstGeom>
          <a:solidFill>
            <a:srgbClr val="FF000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00296" name="AutoShape 8">
            <a:extLst>
              <a:ext uri="{FF2B5EF4-FFF2-40B4-BE49-F238E27FC236}">
                <a16:creationId xmlns:a16="http://schemas.microsoft.com/office/drawing/2014/main" id="{BE157A19-F0EB-4167-AB49-AA6A61A3EF1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524000" y="3284539"/>
            <a:ext cx="395288" cy="1800225"/>
          </a:xfrm>
          <a:prstGeom prst="curvedLeftArrow">
            <a:avLst>
              <a:gd name="adj1" fmla="val 91084"/>
              <a:gd name="adj2" fmla="val 182168"/>
              <a:gd name="adj3" fmla="val 33333"/>
            </a:avLst>
          </a:prstGeom>
          <a:solidFill>
            <a:srgbClr val="FF00FF">
              <a:alpha val="8117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0178" name="Object 20">
            <a:extLst>
              <a:ext uri="{FF2B5EF4-FFF2-40B4-BE49-F238E27FC236}">
                <a16:creationId xmlns:a16="http://schemas.microsoft.com/office/drawing/2014/main" id="{FBA08B75-F360-4905-833B-F69976405093}"/>
              </a:ext>
            </a:extLst>
          </p:cNvPr>
          <p:cNvGraphicFramePr>
            <a:graphicFrameLocks noGrp="1" noChangeAspect="1"/>
          </p:cNvGraphicFramePr>
          <p:nvPr>
            <p:ph type="body" idx="1"/>
          </p:nvPr>
        </p:nvGraphicFramePr>
        <p:xfrm>
          <a:off x="1774826" y="1879600"/>
          <a:ext cx="8710613" cy="464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3" name="公式" r:id="rId3" imgW="3759120" imgH="2006280" progId="Equation.3">
                  <p:embed/>
                </p:oleObj>
              </mc:Choice>
              <mc:Fallback>
                <p:oleObj name="公式" r:id="rId3" imgW="3759120" imgH="2006280" progId="Equation.3">
                  <p:embed/>
                  <p:pic>
                    <p:nvPicPr>
                      <p:cNvPr id="50178" name="Object 20">
                        <a:extLst>
                          <a:ext uri="{FF2B5EF4-FFF2-40B4-BE49-F238E27FC236}">
                            <a16:creationId xmlns:a16="http://schemas.microsoft.com/office/drawing/2014/main" id="{FBA08B75-F360-4905-833B-F699764050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6" y="1879600"/>
                        <a:ext cx="8710613" cy="464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00309" name="Rectangle 21">
            <a:extLst>
              <a:ext uri="{FF2B5EF4-FFF2-40B4-BE49-F238E27FC236}">
                <a16:creationId xmlns:a16="http://schemas.microsoft.com/office/drawing/2014/main" id="{3A0551F3-D3C3-4BAB-BAC6-94B07089E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663" y="1773238"/>
            <a:ext cx="4679950" cy="48244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00310" name="AutoShape 22">
            <a:extLst>
              <a:ext uri="{FF2B5EF4-FFF2-40B4-BE49-F238E27FC236}">
                <a16:creationId xmlns:a16="http://schemas.microsoft.com/office/drawing/2014/main" id="{0DC1EFC1-89C6-4AA0-8B78-197FBD810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738" y="3357563"/>
            <a:ext cx="360362" cy="1943100"/>
          </a:xfrm>
          <a:prstGeom prst="curvedLeftArrow">
            <a:avLst>
              <a:gd name="adj1" fmla="val 107842"/>
              <a:gd name="adj2" fmla="val 215683"/>
              <a:gd name="adj3" fmla="val 33333"/>
            </a:avLst>
          </a:prstGeom>
          <a:solidFill>
            <a:srgbClr val="FF00FF">
              <a:alpha val="7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70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270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2700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270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1000"/>
                                        <p:tgtEl>
                                          <p:spTgt spid="2700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0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0292" grpId="0" animBg="1"/>
      <p:bldP spid="2700294" grpId="0" animBg="1"/>
      <p:bldP spid="2700296" grpId="0" animBg="1"/>
      <p:bldP spid="2700309" grpId="0" animBg="1"/>
      <p:bldP spid="27003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8548" name="AutoShape 4">
            <a:extLst>
              <a:ext uri="{FF2B5EF4-FFF2-40B4-BE49-F238E27FC236}">
                <a16:creationId xmlns:a16="http://schemas.microsoft.com/office/drawing/2014/main" id="{908FEE07-6DC5-4A80-A2C2-37EC8499F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975" y="2133601"/>
            <a:ext cx="719138" cy="936625"/>
          </a:xfrm>
          <a:prstGeom prst="roundRect">
            <a:avLst>
              <a:gd name="adj" fmla="val 16667"/>
            </a:avLst>
          </a:prstGeom>
          <a:solidFill>
            <a:srgbClr val="FF9900">
              <a:alpha val="70195"/>
            </a:srgbClr>
          </a:solidFill>
          <a:ln w="349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48549" name="AutoShape 5">
            <a:extLst>
              <a:ext uri="{FF2B5EF4-FFF2-40B4-BE49-F238E27FC236}">
                <a16:creationId xmlns:a16="http://schemas.microsoft.com/office/drawing/2014/main" id="{EE8C7DCE-9341-43F0-8315-0C583E481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9964" y="2133601"/>
            <a:ext cx="720725" cy="936625"/>
          </a:xfrm>
          <a:prstGeom prst="roundRect">
            <a:avLst>
              <a:gd name="adj" fmla="val 16667"/>
            </a:avLst>
          </a:prstGeom>
          <a:solidFill>
            <a:srgbClr val="FF9900">
              <a:alpha val="70195"/>
            </a:srgbClr>
          </a:solidFill>
          <a:ln w="349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48551" name="AutoShape 7">
            <a:extLst>
              <a:ext uri="{FF2B5EF4-FFF2-40B4-BE49-F238E27FC236}">
                <a16:creationId xmlns:a16="http://schemas.microsoft.com/office/drawing/2014/main" id="{B19D8996-04CA-4820-8B73-4FCBDD0D5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5414" y="4149726"/>
            <a:ext cx="719137" cy="936625"/>
          </a:xfrm>
          <a:prstGeom prst="roundRect">
            <a:avLst>
              <a:gd name="adj" fmla="val 16667"/>
            </a:avLst>
          </a:prstGeom>
          <a:solidFill>
            <a:srgbClr val="FF9900">
              <a:alpha val="70195"/>
            </a:srgbClr>
          </a:solidFill>
          <a:ln w="349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48552" name="AutoShape 8">
            <a:extLst>
              <a:ext uri="{FF2B5EF4-FFF2-40B4-BE49-F238E27FC236}">
                <a16:creationId xmlns:a16="http://schemas.microsoft.com/office/drawing/2014/main" id="{070C9410-F5AC-4E58-989F-B1085CD21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1" y="4149726"/>
            <a:ext cx="720725" cy="936625"/>
          </a:xfrm>
          <a:prstGeom prst="roundRect">
            <a:avLst>
              <a:gd name="adj" fmla="val 16667"/>
            </a:avLst>
          </a:prstGeom>
          <a:solidFill>
            <a:srgbClr val="FF9900">
              <a:alpha val="70195"/>
            </a:srgbClr>
          </a:solidFill>
          <a:ln w="349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48555" name="Rectangle 11">
            <a:extLst>
              <a:ext uri="{FF2B5EF4-FFF2-40B4-BE49-F238E27FC236}">
                <a16:creationId xmlns:a16="http://schemas.microsoft.com/office/drawing/2014/main" id="{5EC35DB9-F314-4461-BF9E-D66B48A4B6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2060575"/>
            <a:ext cx="8229600" cy="4065588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6000" b="1">
                <a:latin typeface="Times New Roman" panose="02020603050405020304" pitchFamily="18" charset="0"/>
              </a:rPr>
              <a:t>      </a:t>
            </a:r>
            <a:r>
              <a:rPr lang="en-US" altLang="zh-CN" sz="5400" b="1">
                <a:latin typeface="Times New Roman" panose="02020603050405020304" pitchFamily="18" charset="0"/>
              </a:rPr>
              <a:t>4   3   2   7   6   1   5</a:t>
            </a:r>
          </a:p>
          <a:p>
            <a:pPr eaLnBrk="1" hangingPunct="1">
              <a:buFontTx/>
              <a:buNone/>
            </a:pPr>
            <a:endParaRPr lang="en-US" altLang="zh-CN" sz="5400" b="1">
              <a:latin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5400" b="1">
                <a:latin typeface="Times New Roman" panose="02020603050405020304" pitchFamily="18" charset="0"/>
              </a:rPr>
              <a:t>       4   1   2   7   6   3   5</a:t>
            </a:r>
          </a:p>
        </p:txBody>
      </p:sp>
      <p:sp>
        <p:nvSpPr>
          <p:cNvPr id="3948556" name="Text Box 12">
            <a:extLst>
              <a:ext uri="{FF2B5EF4-FFF2-40B4-BE49-F238E27FC236}">
                <a16:creationId xmlns:a16="http://schemas.microsoft.com/office/drawing/2014/main" id="{EA5FD544-6FDD-407F-BB44-EB011D9CF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4" y="3213100"/>
            <a:ext cx="4752975" cy="730250"/>
          </a:xfrm>
          <a:prstGeom prst="rect">
            <a:avLst/>
          </a:prstGeom>
          <a:solidFill>
            <a:srgbClr val="00FF0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r>
              <a:rPr lang="en-US" altLang="zh-CN" sz="4000">
                <a:ea typeface="宋体" panose="02010600030101010101" pitchFamily="2" charset="-122"/>
              </a:rPr>
              <a:t>( 1 , 3 ) </a:t>
            </a:r>
            <a:r>
              <a:rPr lang="zh-CN" altLang="en-US" sz="4000">
                <a:ea typeface="宋体" panose="02010600030101010101" pitchFamily="2" charset="-122"/>
              </a:rPr>
              <a:t>字符的对换 </a:t>
            </a:r>
          </a:p>
        </p:txBody>
      </p:sp>
      <p:pic>
        <p:nvPicPr>
          <p:cNvPr id="280584" name="Picture 15" descr="2">
            <a:extLst>
              <a:ext uri="{FF2B5EF4-FFF2-40B4-BE49-F238E27FC236}">
                <a16:creationId xmlns:a16="http://schemas.microsoft.com/office/drawing/2014/main" id="{CA14BFCC-4007-4588-923C-2F7683ED3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0585" name="Rectangle 17">
            <a:extLst>
              <a:ext uri="{FF2B5EF4-FFF2-40B4-BE49-F238E27FC236}">
                <a16:creationId xmlns:a16="http://schemas.microsoft.com/office/drawing/2014/main" id="{3C290258-C979-4848-9160-C4238EF57F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750" y="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zh-CN" altLang="en-US" b="1">
                <a:solidFill>
                  <a:schemeClr val="bg1"/>
                </a:solidFill>
              </a:rPr>
              <a:t>定理</a:t>
            </a:r>
            <a:r>
              <a:rPr lang="en-US" altLang="zh-CN" b="1">
                <a:solidFill>
                  <a:schemeClr val="bg1"/>
                </a:solidFill>
              </a:rPr>
              <a:t>:  </a:t>
            </a:r>
            <a:r>
              <a:rPr lang="zh-CN" altLang="en-US" b="1">
                <a:solidFill>
                  <a:schemeClr val="bg1"/>
                </a:solidFill>
              </a:rPr>
              <a:t>对换改变排列奇偶性</a:t>
            </a:r>
          </a:p>
        </p:txBody>
      </p:sp>
      <p:cxnSp>
        <p:nvCxnSpPr>
          <p:cNvPr id="3948562" name="AutoShape 18">
            <a:extLst>
              <a:ext uri="{FF2B5EF4-FFF2-40B4-BE49-F238E27FC236}">
                <a16:creationId xmlns:a16="http://schemas.microsoft.com/office/drawing/2014/main" id="{B54930BF-4347-4B7B-B6D1-2BF6A9578820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V="1">
            <a:off x="5951539" y="388939"/>
            <a:ext cx="1587" cy="3455987"/>
          </a:xfrm>
          <a:prstGeom prst="curvedConnector3">
            <a:avLst>
              <a:gd name="adj1" fmla="val -43300014"/>
            </a:avLst>
          </a:prstGeom>
          <a:noFill/>
          <a:ln w="76200">
            <a:solidFill>
              <a:srgbClr val="0000FF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94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948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4" dur="500"/>
                                        <p:tgtEl>
                                          <p:spTgt spid="394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948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948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948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8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948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948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948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94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" dur="500"/>
                                        <p:tgtEl>
                                          <p:spTgt spid="394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8548" grpId="0" animBg="1"/>
      <p:bldP spid="3948549" grpId="0" animBg="1"/>
      <p:bldP spid="3948551" grpId="0" animBg="1"/>
      <p:bldP spid="3948552" grpId="0" animBg="1"/>
      <p:bldP spid="394855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3675" name="AutoShape 11">
            <a:extLst>
              <a:ext uri="{FF2B5EF4-FFF2-40B4-BE49-F238E27FC236}">
                <a16:creationId xmlns:a16="http://schemas.microsoft.com/office/drawing/2014/main" id="{DBACEAA2-F622-462F-9048-1CCCA2995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301" y="765176"/>
            <a:ext cx="574675" cy="792163"/>
          </a:xfrm>
          <a:prstGeom prst="roundRect">
            <a:avLst>
              <a:gd name="adj" fmla="val 16667"/>
            </a:avLst>
          </a:prstGeom>
          <a:solidFill>
            <a:srgbClr val="FF9900">
              <a:alpha val="70195"/>
            </a:srgbClr>
          </a:solidFill>
          <a:ln w="349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53676" name="AutoShape 12">
            <a:extLst>
              <a:ext uri="{FF2B5EF4-FFF2-40B4-BE49-F238E27FC236}">
                <a16:creationId xmlns:a16="http://schemas.microsoft.com/office/drawing/2014/main" id="{0F0CC8CB-30E2-41B7-9500-B4C363022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701" y="765176"/>
            <a:ext cx="574675" cy="792163"/>
          </a:xfrm>
          <a:prstGeom prst="roundRect">
            <a:avLst>
              <a:gd name="adj" fmla="val 16667"/>
            </a:avLst>
          </a:prstGeom>
          <a:solidFill>
            <a:srgbClr val="FF9900">
              <a:alpha val="70195"/>
            </a:srgbClr>
          </a:solidFill>
          <a:ln w="349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3953677" name="AutoShape 13">
            <a:extLst>
              <a:ext uri="{FF2B5EF4-FFF2-40B4-BE49-F238E27FC236}">
                <a16:creationId xmlns:a16="http://schemas.microsoft.com/office/drawing/2014/main" id="{47968DB8-9361-4EDC-9E91-321D12F0E653}"/>
              </a:ext>
            </a:extLst>
          </p:cNvPr>
          <p:cNvCxnSpPr>
            <a:cxnSpLocks noChangeShapeType="1"/>
            <a:stCxn id="3953675" idx="0"/>
            <a:endCxn id="3953676" idx="0"/>
          </p:cNvCxnSpPr>
          <p:nvPr/>
        </p:nvCxnSpPr>
        <p:spPr bwMode="auto">
          <a:xfrm rot="5400000" flipV="1">
            <a:off x="6382545" y="100807"/>
            <a:ext cx="1587" cy="1295400"/>
          </a:xfrm>
          <a:prstGeom prst="curvedConnector3">
            <a:avLst>
              <a:gd name="adj1" fmla="val -30700009"/>
            </a:avLst>
          </a:prstGeom>
          <a:noFill/>
          <a:ln w="76200">
            <a:solidFill>
              <a:srgbClr val="0000FF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53678" name="AutoShape 14">
            <a:extLst>
              <a:ext uri="{FF2B5EF4-FFF2-40B4-BE49-F238E27FC236}">
                <a16:creationId xmlns:a16="http://schemas.microsoft.com/office/drawing/2014/main" id="{7FCB0EF8-4D8A-433E-A901-633A310F2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6" y="1773238"/>
            <a:ext cx="574675" cy="792162"/>
          </a:xfrm>
          <a:prstGeom prst="roundRect">
            <a:avLst>
              <a:gd name="adj" fmla="val 16667"/>
            </a:avLst>
          </a:prstGeom>
          <a:solidFill>
            <a:srgbClr val="FF9900">
              <a:alpha val="70195"/>
            </a:srgbClr>
          </a:solidFill>
          <a:ln w="349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53679" name="AutoShape 15">
            <a:extLst>
              <a:ext uri="{FF2B5EF4-FFF2-40B4-BE49-F238E27FC236}">
                <a16:creationId xmlns:a16="http://schemas.microsoft.com/office/drawing/2014/main" id="{5BAB5CF0-8F48-43FA-BFF8-25F643E67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701" y="1773238"/>
            <a:ext cx="574675" cy="792162"/>
          </a:xfrm>
          <a:prstGeom prst="roundRect">
            <a:avLst>
              <a:gd name="adj" fmla="val 16667"/>
            </a:avLst>
          </a:prstGeom>
          <a:solidFill>
            <a:srgbClr val="FF9900">
              <a:alpha val="70195"/>
            </a:srgbClr>
          </a:solidFill>
          <a:ln w="349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53684" name="Rectangle 20">
            <a:extLst>
              <a:ext uri="{FF2B5EF4-FFF2-40B4-BE49-F238E27FC236}">
                <a16:creationId xmlns:a16="http://schemas.microsoft.com/office/drawing/2014/main" id="{A6320326-2262-4083-B326-1A883CD00D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549275"/>
            <a:ext cx="7772400" cy="5759450"/>
          </a:xfrm>
          <a:noFill/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</a:rPr>
              <a:t>证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</a:rPr>
              <a:t>:               </a:t>
            </a:r>
            <a:r>
              <a:rPr lang="en-US" altLang="zh-CN" sz="4000" b="1">
                <a:latin typeface="Times New Roman" panose="02020603050405020304" pitchFamily="18" charset="0"/>
              </a:rPr>
              <a:t>k  …  i   m   j   …  r 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4000" b="1">
                <a:latin typeface="Times New Roman" panose="02020603050405020304" pitchFamily="18" charset="0"/>
              </a:rPr>
              <a:t>                k  …  j   m   i   …  r 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4000" b="1">
                <a:latin typeface="Times New Roman" panose="02020603050405020304" pitchFamily="18" charset="0"/>
              </a:rPr>
              <a:t>  </a:t>
            </a:r>
            <a:r>
              <a:rPr lang="zh-CN" altLang="en-US" b="1">
                <a:latin typeface="Times New Roman" panose="02020603050405020304" pitchFamily="18" charset="0"/>
              </a:rPr>
              <a:t>对排列作 </a:t>
            </a:r>
            <a:r>
              <a:rPr lang="en-US" altLang="zh-CN" b="1">
                <a:latin typeface="Times New Roman" panose="02020603050405020304" pitchFamily="18" charset="0"/>
              </a:rPr>
              <a:t>( i , j ) </a:t>
            </a:r>
            <a:r>
              <a:rPr lang="zh-CN" altLang="en-US" b="1">
                <a:latin typeface="Times New Roman" panose="02020603050405020304" pitchFamily="18" charset="0"/>
              </a:rPr>
              <a:t>对换</a:t>
            </a:r>
            <a:r>
              <a:rPr lang="en-US" altLang="zh-CN" b="1">
                <a:latin typeface="Times New Roman" panose="02020603050405020304" pitchFamily="18" charset="0"/>
              </a:rPr>
              <a:t>, </a:t>
            </a:r>
            <a:r>
              <a:rPr lang="zh-CN" altLang="en-US" b="1">
                <a:latin typeface="Times New Roman" panose="02020603050405020304" pitchFamily="18" charset="0"/>
              </a:rPr>
              <a:t>考察以下三类数对</a:t>
            </a:r>
            <a:endParaRPr lang="en-US" altLang="zh-CN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  </a:t>
            </a:r>
            <a:r>
              <a:rPr lang="zh-CN" altLang="en-US" b="1">
                <a:latin typeface="Times New Roman" panose="02020603050405020304" pitchFamily="18" charset="0"/>
              </a:rPr>
              <a:t>逆序数的变化</a:t>
            </a:r>
            <a:r>
              <a:rPr lang="en-US" altLang="zh-CN" b="1">
                <a:latin typeface="Times New Roman" panose="02020603050405020304" pitchFamily="18" charset="0"/>
              </a:rPr>
              <a:t>:  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 </a:t>
            </a:r>
            <a:r>
              <a:rPr lang="en-US" altLang="zh-CN" b="1">
                <a:latin typeface="Times New Roman" panose="02020603050405020304" pitchFamily="18" charset="0"/>
              </a:rPr>
              <a:t>1) </a:t>
            </a:r>
            <a:r>
              <a:rPr lang="zh-CN" altLang="en-US" b="1">
                <a:latin typeface="Times New Roman" panose="02020603050405020304" pitchFamily="18" charset="0"/>
              </a:rPr>
              <a:t>不含 </a:t>
            </a:r>
            <a:r>
              <a:rPr lang="en-US" altLang="zh-CN" b="1">
                <a:latin typeface="Times New Roman" panose="02020603050405020304" pitchFamily="18" charset="0"/>
              </a:rPr>
              <a:t>i , j </a:t>
            </a:r>
            <a:r>
              <a:rPr lang="zh-CN" altLang="en-US" b="1">
                <a:latin typeface="Times New Roman" panose="02020603050405020304" pitchFamily="18" charset="0"/>
              </a:rPr>
              <a:t>的数对不变</a:t>
            </a:r>
            <a:r>
              <a:rPr lang="en-US" altLang="zh-CN" b="1">
                <a:latin typeface="Times New Roman" panose="02020603050405020304" pitchFamily="18" charset="0"/>
              </a:rPr>
              <a:t>,  </a:t>
            </a:r>
            <a:r>
              <a:rPr lang="zh-CN" altLang="en-US" b="1">
                <a:latin typeface="Times New Roman" panose="02020603050405020304" pitchFamily="18" charset="0"/>
              </a:rPr>
              <a:t>如 </a:t>
            </a:r>
            <a:r>
              <a:rPr lang="en-US" altLang="zh-CN" b="1">
                <a:latin typeface="Times New Roman" panose="02020603050405020304" pitchFamily="18" charset="0"/>
              </a:rPr>
              <a:t>k r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b="1">
                <a:latin typeface="Times New Roman" panose="02020603050405020304" pitchFamily="18" charset="0"/>
              </a:rPr>
              <a:t>k r ;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     逆序数没有改变 </a:t>
            </a:r>
            <a:r>
              <a:rPr lang="en-US" altLang="zh-CN" b="1">
                <a:latin typeface="Times New Roman" panose="02020603050405020304" pitchFamily="18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95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" dur="500"/>
                                        <p:tgtEl>
                                          <p:spTgt spid="3953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953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953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953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3953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953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953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3000"/>
                                        <p:tgtEl>
                                          <p:spTgt spid="3953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6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3000"/>
                                        <p:tgtEl>
                                          <p:spTgt spid="39536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3675" grpId="0" animBg="1"/>
      <p:bldP spid="3953676" grpId="0" animBg="1"/>
      <p:bldP spid="3953678" grpId="0" animBg="1"/>
      <p:bldP spid="395367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AutoShape 11">
            <a:extLst>
              <a:ext uri="{FF2B5EF4-FFF2-40B4-BE49-F238E27FC236}">
                <a16:creationId xmlns:a16="http://schemas.microsoft.com/office/drawing/2014/main" id="{F59FA45F-41B0-4B98-BF59-669367CDC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301" y="765176"/>
            <a:ext cx="574675" cy="792163"/>
          </a:xfrm>
          <a:prstGeom prst="roundRect">
            <a:avLst>
              <a:gd name="adj" fmla="val 16667"/>
            </a:avLst>
          </a:prstGeom>
          <a:solidFill>
            <a:srgbClr val="FF9900">
              <a:alpha val="70195"/>
            </a:srgbClr>
          </a:solidFill>
          <a:ln w="349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2627" name="AutoShape 12">
            <a:extLst>
              <a:ext uri="{FF2B5EF4-FFF2-40B4-BE49-F238E27FC236}">
                <a16:creationId xmlns:a16="http://schemas.microsoft.com/office/drawing/2014/main" id="{073A2BB6-77F5-409B-B589-A356DAED4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701" y="765176"/>
            <a:ext cx="574675" cy="792163"/>
          </a:xfrm>
          <a:prstGeom prst="roundRect">
            <a:avLst>
              <a:gd name="adj" fmla="val 16667"/>
            </a:avLst>
          </a:prstGeom>
          <a:solidFill>
            <a:srgbClr val="FF9900">
              <a:alpha val="70195"/>
            </a:srgbClr>
          </a:solidFill>
          <a:ln w="349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282628" name="AutoShape 13">
            <a:extLst>
              <a:ext uri="{FF2B5EF4-FFF2-40B4-BE49-F238E27FC236}">
                <a16:creationId xmlns:a16="http://schemas.microsoft.com/office/drawing/2014/main" id="{122D3514-CA4C-455E-B41D-467007C603BE}"/>
              </a:ext>
            </a:extLst>
          </p:cNvPr>
          <p:cNvCxnSpPr>
            <a:cxnSpLocks noChangeShapeType="1"/>
            <a:stCxn id="282626" idx="0"/>
            <a:endCxn id="282627" idx="0"/>
          </p:cNvCxnSpPr>
          <p:nvPr/>
        </p:nvCxnSpPr>
        <p:spPr bwMode="auto">
          <a:xfrm rot="5400000" flipV="1">
            <a:off x="6382545" y="100807"/>
            <a:ext cx="1587" cy="1295400"/>
          </a:xfrm>
          <a:prstGeom prst="curvedConnector3">
            <a:avLst>
              <a:gd name="adj1" fmla="val -30700009"/>
            </a:avLst>
          </a:prstGeom>
          <a:noFill/>
          <a:ln w="76200">
            <a:solidFill>
              <a:srgbClr val="0000FF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2629" name="AutoShape 14">
            <a:extLst>
              <a:ext uri="{FF2B5EF4-FFF2-40B4-BE49-F238E27FC236}">
                <a16:creationId xmlns:a16="http://schemas.microsoft.com/office/drawing/2014/main" id="{5FF661EE-9F3E-4F9E-B7C9-C2B0354B2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6" y="1773238"/>
            <a:ext cx="574675" cy="792162"/>
          </a:xfrm>
          <a:prstGeom prst="roundRect">
            <a:avLst>
              <a:gd name="adj" fmla="val 16667"/>
            </a:avLst>
          </a:prstGeom>
          <a:solidFill>
            <a:srgbClr val="FF9900">
              <a:alpha val="70195"/>
            </a:srgbClr>
          </a:solidFill>
          <a:ln w="349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2630" name="AutoShape 15">
            <a:extLst>
              <a:ext uri="{FF2B5EF4-FFF2-40B4-BE49-F238E27FC236}">
                <a16:creationId xmlns:a16="http://schemas.microsoft.com/office/drawing/2014/main" id="{847CA533-BB0F-49AC-BA23-D3999441A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701" y="1773238"/>
            <a:ext cx="574675" cy="792162"/>
          </a:xfrm>
          <a:prstGeom prst="roundRect">
            <a:avLst>
              <a:gd name="adj" fmla="val 16667"/>
            </a:avLst>
          </a:prstGeom>
          <a:solidFill>
            <a:srgbClr val="FF9900">
              <a:alpha val="70195"/>
            </a:srgbClr>
          </a:solidFill>
          <a:ln w="349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53684" name="Rectangle 20">
            <a:extLst>
              <a:ext uri="{FF2B5EF4-FFF2-40B4-BE49-F238E27FC236}">
                <a16:creationId xmlns:a16="http://schemas.microsoft.com/office/drawing/2014/main" id="{75838DA2-1C3F-4702-87FF-F8B6F6EBF9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549275"/>
            <a:ext cx="7772400" cy="5759450"/>
          </a:xfrm>
          <a:noFill/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</a:rPr>
              <a:t>证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</a:rPr>
              <a:t>:               </a:t>
            </a:r>
            <a:r>
              <a:rPr lang="en-US" altLang="zh-CN" sz="4000" b="1">
                <a:latin typeface="Times New Roman" panose="02020603050405020304" pitchFamily="18" charset="0"/>
              </a:rPr>
              <a:t>k  …  i   m   j   …  r 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4000" b="1">
                <a:latin typeface="Times New Roman" panose="02020603050405020304" pitchFamily="18" charset="0"/>
              </a:rPr>
              <a:t>                k  …  j   m   i   …  r 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 2) </a:t>
            </a:r>
            <a:r>
              <a:rPr lang="zh-CN" altLang="en-US" b="1">
                <a:latin typeface="Times New Roman" panose="02020603050405020304" pitchFamily="18" charset="0"/>
              </a:rPr>
              <a:t>恰含 </a:t>
            </a:r>
            <a:r>
              <a:rPr lang="en-US" altLang="zh-CN" b="1">
                <a:latin typeface="Times New Roman" panose="02020603050405020304" pitchFamily="18" charset="0"/>
              </a:rPr>
              <a:t>i , j </a:t>
            </a:r>
            <a:r>
              <a:rPr lang="zh-CN" altLang="en-US" b="1">
                <a:latin typeface="Times New Roman" panose="02020603050405020304" pitchFamily="18" charset="0"/>
              </a:rPr>
              <a:t>之一的数对</a:t>
            </a:r>
            <a:r>
              <a:rPr lang="en-US" altLang="zh-CN" b="1">
                <a:latin typeface="Times New Roman" panose="02020603050405020304" pitchFamily="18" charset="0"/>
              </a:rPr>
              <a:t>: 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      </a:t>
            </a:r>
            <a:r>
              <a:rPr lang="zh-CN" altLang="en-US" b="1">
                <a:latin typeface="Times New Roman" panose="02020603050405020304" pitchFamily="18" charset="0"/>
              </a:rPr>
              <a:t>若 </a:t>
            </a:r>
            <a:r>
              <a:rPr lang="en-US" altLang="zh-CN" b="1">
                <a:latin typeface="Times New Roman" panose="02020603050405020304" pitchFamily="18" charset="0"/>
              </a:rPr>
              <a:t>k </a:t>
            </a:r>
            <a:r>
              <a:rPr lang="zh-CN" altLang="en-US" b="1">
                <a:latin typeface="Times New Roman" panose="02020603050405020304" pitchFamily="18" charset="0"/>
              </a:rPr>
              <a:t>在 </a:t>
            </a:r>
            <a:r>
              <a:rPr lang="en-US" altLang="zh-CN" b="1">
                <a:latin typeface="Times New Roman" panose="02020603050405020304" pitchFamily="18" charset="0"/>
              </a:rPr>
              <a:t>i , j </a:t>
            </a:r>
            <a:r>
              <a:rPr lang="zh-CN" altLang="en-US" b="1">
                <a:latin typeface="Times New Roman" panose="02020603050405020304" pitchFamily="18" charset="0"/>
              </a:rPr>
              <a:t>外围 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zh-CN" altLang="en-US" b="1">
                <a:latin typeface="Times New Roman" panose="02020603050405020304" pitchFamily="18" charset="0"/>
              </a:rPr>
              <a:t>一侧</a:t>
            </a:r>
            <a:r>
              <a:rPr lang="en-US" altLang="zh-CN" b="1">
                <a:latin typeface="Times New Roman" panose="02020603050405020304" pitchFamily="18" charset="0"/>
              </a:rPr>
              <a:t>),  </a:t>
            </a:r>
            <a:r>
              <a:rPr lang="zh-CN" altLang="en-US" b="1">
                <a:latin typeface="Times New Roman" panose="02020603050405020304" pitchFamily="18" charset="0"/>
              </a:rPr>
              <a:t>如</a:t>
            </a:r>
            <a:endParaRPr lang="en-US" altLang="zh-CN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   k i , k j 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b="1">
                <a:latin typeface="Times New Roman" panose="02020603050405020304" pitchFamily="18" charset="0"/>
              </a:rPr>
              <a:t> k j , k i  </a:t>
            </a:r>
            <a:r>
              <a:rPr lang="zh-CN" altLang="en-US" b="1">
                <a:latin typeface="Times New Roman" panose="02020603050405020304" pitchFamily="18" charset="0"/>
              </a:rPr>
              <a:t>或  </a:t>
            </a:r>
            <a:r>
              <a:rPr lang="en-US" altLang="zh-CN" b="1">
                <a:latin typeface="Times New Roman" panose="02020603050405020304" pitchFamily="18" charset="0"/>
              </a:rPr>
              <a:t>i k , j k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b="1">
                <a:latin typeface="Times New Roman" panose="02020603050405020304" pitchFamily="18" charset="0"/>
              </a:rPr>
              <a:t> j k , i k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   </a:t>
            </a:r>
            <a:r>
              <a:rPr lang="zh-CN" altLang="en-US" b="1">
                <a:latin typeface="Times New Roman" panose="02020603050405020304" pitchFamily="18" charset="0"/>
              </a:rPr>
              <a:t>数对总体不变</a:t>
            </a:r>
            <a:r>
              <a:rPr lang="en-US" altLang="zh-CN" b="1">
                <a:latin typeface="Times New Roman" panose="02020603050405020304" pitchFamily="18" charset="0"/>
              </a:rPr>
              <a:t>,  </a:t>
            </a:r>
            <a:r>
              <a:rPr lang="zh-CN" altLang="en-US" b="1">
                <a:latin typeface="Times New Roman" panose="02020603050405020304" pitchFamily="18" charset="0"/>
              </a:rPr>
              <a:t>逆序数不变 </a:t>
            </a:r>
            <a:r>
              <a:rPr lang="en-US" altLang="zh-CN" b="1">
                <a:latin typeface="Times New Roman" panose="02020603050405020304" pitchFamily="18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953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6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9536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AutoShape 11">
            <a:extLst>
              <a:ext uri="{FF2B5EF4-FFF2-40B4-BE49-F238E27FC236}">
                <a16:creationId xmlns:a16="http://schemas.microsoft.com/office/drawing/2014/main" id="{3780EEE4-9900-456F-AF82-4FDDBB1B2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301" y="765176"/>
            <a:ext cx="574675" cy="792163"/>
          </a:xfrm>
          <a:prstGeom prst="roundRect">
            <a:avLst>
              <a:gd name="adj" fmla="val 16667"/>
            </a:avLst>
          </a:prstGeom>
          <a:solidFill>
            <a:srgbClr val="FF9900">
              <a:alpha val="70195"/>
            </a:srgbClr>
          </a:solidFill>
          <a:ln w="349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3651" name="AutoShape 12">
            <a:extLst>
              <a:ext uri="{FF2B5EF4-FFF2-40B4-BE49-F238E27FC236}">
                <a16:creationId xmlns:a16="http://schemas.microsoft.com/office/drawing/2014/main" id="{4145253F-52FD-4301-BCA3-75C90E432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701" y="765176"/>
            <a:ext cx="574675" cy="792163"/>
          </a:xfrm>
          <a:prstGeom prst="roundRect">
            <a:avLst>
              <a:gd name="adj" fmla="val 16667"/>
            </a:avLst>
          </a:prstGeom>
          <a:solidFill>
            <a:srgbClr val="FF9900">
              <a:alpha val="70195"/>
            </a:srgbClr>
          </a:solidFill>
          <a:ln w="349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283652" name="AutoShape 13">
            <a:extLst>
              <a:ext uri="{FF2B5EF4-FFF2-40B4-BE49-F238E27FC236}">
                <a16:creationId xmlns:a16="http://schemas.microsoft.com/office/drawing/2014/main" id="{8A0DBEAC-C62E-4536-8CD8-22A213E025D1}"/>
              </a:ext>
            </a:extLst>
          </p:cNvPr>
          <p:cNvCxnSpPr>
            <a:cxnSpLocks noChangeShapeType="1"/>
            <a:stCxn id="283650" idx="0"/>
            <a:endCxn id="283651" idx="0"/>
          </p:cNvCxnSpPr>
          <p:nvPr/>
        </p:nvCxnSpPr>
        <p:spPr bwMode="auto">
          <a:xfrm rot="5400000" flipV="1">
            <a:off x="6382545" y="100807"/>
            <a:ext cx="1587" cy="1295400"/>
          </a:xfrm>
          <a:prstGeom prst="curvedConnector3">
            <a:avLst>
              <a:gd name="adj1" fmla="val -30700009"/>
            </a:avLst>
          </a:prstGeom>
          <a:noFill/>
          <a:ln w="76200">
            <a:solidFill>
              <a:srgbClr val="0000FF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3653" name="AutoShape 14">
            <a:extLst>
              <a:ext uri="{FF2B5EF4-FFF2-40B4-BE49-F238E27FC236}">
                <a16:creationId xmlns:a16="http://schemas.microsoft.com/office/drawing/2014/main" id="{461A3093-F69A-4ACF-9BF2-A4B60C3C3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6" y="1773238"/>
            <a:ext cx="574675" cy="792162"/>
          </a:xfrm>
          <a:prstGeom prst="roundRect">
            <a:avLst>
              <a:gd name="adj" fmla="val 16667"/>
            </a:avLst>
          </a:prstGeom>
          <a:solidFill>
            <a:srgbClr val="FF9900">
              <a:alpha val="70195"/>
            </a:srgbClr>
          </a:solidFill>
          <a:ln w="349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3654" name="AutoShape 15">
            <a:extLst>
              <a:ext uri="{FF2B5EF4-FFF2-40B4-BE49-F238E27FC236}">
                <a16:creationId xmlns:a16="http://schemas.microsoft.com/office/drawing/2014/main" id="{B3C8A7CE-E5A7-4213-8068-4B26D902D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701" y="1773238"/>
            <a:ext cx="574675" cy="792162"/>
          </a:xfrm>
          <a:prstGeom prst="roundRect">
            <a:avLst>
              <a:gd name="adj" fmla="val 16667"/>
            </a:avLst>
          </a:prstGeom>
          <a:solidFill>
            <a:srgbClr val="FF9900">
              <a:alpha val="70195"/>
            </a:srgbClr>
          </a:solidFill>
          <a:ln w="349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3655" name="Rectangle 20">
            <a:extLst>
              <a:ext uri="{FF2B5EF4-FFF2-40B4-BE49-F238E27FC236}">
                <a16:creationId xmlns:a16="http://schemas.microsoft.com/office/drawing/2014/main" id="{BAA5B126-8771-4CBA-ACEF-5A892886C2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549275"/>
            <a:ext cx="7772400" cy="5759450"/>
          </a:xfrm>
          <a:noFill/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</a:rPr>
              <a:t>证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</a:rPr>
              <a:t>:               </a:t>
            </a:r>
            <a:r>
              <a:rPr lang="en-US" altLang="zh-CN" sz="4000" b="1">
                <a:latin typeface="Times New Roman" panose="02020603050405020304" pitchFamily="18" charset="0"/>
              </a:rPr>
              <a:t>k  …  i   m   j   …  r 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4000" b="1">
                <a:latin typeface="Times New Roman" panose="02020603050405020304" pitchFamily="18" charset="0"/>
              </a:rPr>
              <a:t>                k  …  j   m   i   …  r 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 2) </a:t>
            </a:r>
            <a:r>
              <a:rPr lang="zh-CN" altLang="en-US" b="1">
                <a:latin typeface="Times New Roman" panose="02020603050405020304" pitchFamily="18" charset="0"/>
              </a:rPr>
              <a:t>恰含 </a:t>
            </a:r>
            <a:r>
              <a:rPr lang="en-US" altLang="zh-CN" b="1">
                <a:latin typeface="Times New Roman" panose="02020603050405020304" pitchFamily="18" charset="0"/>
              </a:rPr>
              <a:t>i , j </a:t>
            </a:r>
            <a:r>
              <a:rPr lang="zh-CN" altLang="en-US" b="1">
                <a:latin typeface="Times New Roman" panose="02020603050405020304" pitchFamily="18" charset="0"/>
              </a:rPr>
              <a:t>之一的数对</a:t>
            </a:r>
            <a:r>
              <a:rPr lang="en-US" altLang="zh-CN" b="1">
                <a:latin typeface="Times New Roman" panose="02020603050405020304" pitchFamily="18" charset="0"/>
              </a:rPr>
              <a:t>: 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      若 </a:t>
            </a:r>
            <a:r>
              <a:rPr lang="en-US" altLang="zh-CN" b="1">
                <a:latin typeface="Times New Roman" panose="02020603050405020304" pitchFamily="18" charset="0"/>
              </a:rPr>
              <a:t>m </a:t>
            </a:r>
            <a:r>
              <a:rPr lang="zh-CN" altLang="en-US" b="1">
                <a:latin typeface="Times New Roman" panose="02020603050405020304" pitchFamily="18" charset="0"/>
              </a:rPr>
              <a:t>在 </a:t>
            </a:r>
            <a:r>
              <a:rPr lang="en-US" altLang="zh-CN" b="1">
                <a:latin typeface="Times New Roman" panose="02020603050405020304" pitchFamily="18" charset="0"/>
              </a:rPr>
              <a:t>i , j </a:t>
            </a:r>
            <a:r>
              <a:rPr lang="zh-CN" altLang="en-US" b="1">
                <a:latin typeface="Times New Roman" panose="02020603050405020304" pitchFamily="18" charset="0"/>
              </a:rPr>
              <a:t>中间</a:t>
            </a:r>
            <a:r>
              <a:rPr lang="en-US" altLang="zh-CN" b="1">
                <a:latin typeface="Times New Roman" panose="02020603050405020304" pitchFamily="18" charset="0"/>
              </a:rPr>
              <a:t>,    </a:t>
            </a:r>
            <a:r>
              <a:rPr lang="zh-CN" altLang="en-US" b="1">
                <a:latin typeface="Times New Roman" panose="02020603050405020304" pitchFamily="18" charset="0"/>
              </a:rPr>
              <a:t>则 </a:t>
            </a:r>
            <a:endParaRPr lang="en-US" altLang="zh-CN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zh-CN" altLang="en-US" b="1">
                <a:latin typeface="Times New Roman" panose="02020603050405020304" pitchFamily="18" charset="0"/>
              </a:rPr>
              <a:t>  </a:t>
            </a:r>
            <a:r>
              <a:rPr lang="en-US" altLang="zh-CN" b="1">
                <a:latin typeface="Times New Roman" panose="02020603050405020304" pitchFamily="18" charset="0"/>
              </a:rPr>
              <a:t>i m , m j 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  </a:t>
            </a:r>
            <a:r>
              <a:rPr lang="en-US" altLang="zh-CN" b="1">
                <a:latin typeface="Times New Roman" panose="02020603050405020304" pitchFamily="18" charset="0"/>
              </a:rPr>
              <a:t>j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>
                <a:latin typeface="Times New Roman" panose="02020603050405020304" pitchFamily="18" charset="0"/>
              </a:rPr>
              <a:t>m , m i ,   </a:t>
            </a:r>
            <a:r>
              <a:rPr lang="zh-CN" altLang="en-US" b="1">
                <a:latin typeface="Times New Roman" panose="02020603050405020304" pitchFamily="18" charset="0"/>
              </a:rPr>
              <a:t>逆序对个数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  的奇偶性改变两次</a:t>
            </a:r>
            <a:r>
              <a:rPr lang="en-US" altLang="zh-CN" b="1">
                <a:latin typeface="Times New Roman" panose="02020603050405020304" pitchFamily="18" charset="0"/>
              </a:rPr>
              <a:t>,  </a:t>
            </a:r>
            <a:r>
              <a:rPr lang="zh-CN" altLang="en-US" b="1">
                <a:latin typeface="Times New Roman" panose="02020603050405020304" pitchFamily="18" charset="0"/>
              </a:rPr>
              <a:t>奇偶性不变</a:t>
            </a:r>
            <a:r>
              <a:rPr lang="en-US" altLang="zh-CN" b="1">
                <a:latin typeface="Times New Roman" panose="02020603050405020304" pitchFamily="18" charset="0"/>
              </a:rPr>
              <a:t>;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6AFDF38-C187-4B82-8671-176B66E02130}"/>
              </a:ext>
            </a:extLst>
          </p:cNvPr>
          <p:cNvSpPr/>
          <p:nvPr/>
        </p:nvSpPr>
        <p:spPr>
          <a:xfrm>
            <a:off x="3251200" y="0"/>
            <a:ext cx="7416800" cy="369332"/>
          </a:xfrm>
          <a:prstGeom prst="rect">
            <a:avLst/>
          </a:prstGeom>
          <a:solidFill>
            <a:srgbClr val="00B0F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/>
              <a:t> </a:t>
            </a:r>
            <a:r>
              <a:rPr lang="zh-CN" altLang="en-US" dirty="0">
                <a:cs typeface="Times New Roman" pitchFamily="18" charset="0"/>
              </a:rPr>
              <a:t>若 </a:t>
            </a:r>
            <a:r>
              <a:rPr lang="en-US" altLang="zh-CN" dirty="0" err="1">
                <a:cs typeface="Times New Roman" pitchFamily="18" charset="0"/>
              </a:rPr>
              <a:t>i</a:t>
            </a:r>
            <a:r>
              <a:rPr lang="en-US" altLang="zh-CN" dirty="0">
                <a:cs typeface="Times New Roman" pitchFamily="18" charset="0"/>
              </a:rPr>
              <a:t> m </a:t>
            </a:r>
            <a:r>
              <a:rPr lang="zh-CN" altLang="en-US" dirty="0">
                <a:cs typeface="Times New Roman" pitchFamily="18" charset="0"/>
              </a:rPr>
              <a:t>递增</a:t>
            </a:r>
            <a:r>
              <a:rPr lang="en-US" altLang="zh-CN" dirty="0">
                <a:cs typeface="Times New Roman" pitchFamily="18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ea typeface="宋体"/>
                <a:cs typeface="Times New Roman" pitchFamily="18" charset="0"/>
              </a:rPr>
              <a:t>递减</a:t>
            </a:r>
            <a:r>
              <a:rPr lang="en-US" altLang="zh-CN" dirty="0">
                <a:cs typeface="Times New Roman" pitchFamily="18" charset="0"/>
              </a:rPr>
              <a:t>) ,  </a:t>
            </a:r>
            <a:r>
              <a:rPr lang="zh-CN" altLang="en-US" dirty="0">
                <a:cs typeface="Times New Roman" pitchFamily="18" charset="0"/>
              </a:rPr>
              <a:t>则</a:t>
            </a:r>
            <a:r>
              <a:rPr lang="en-US" altLang="zh-CN" dirty="0">
                <a:cs typeface="Times New Roman" pitchFamily="18" charset="0"/>
              </a:rPr>
              <a:t> m </a:t>
            </a:r>
            <a:r>
              <a:rPr lang="en-US" altLang="zh-CN" dirty="0" err="1">
                <a:cs typeface="Times New Roman" pitchFamily="18" charset="0"/>
              </a:rPr>
              <a:t>i</a:t>
            </a:r>
            <a:r>
              <a:rPr lang="en-US" altLang="zh-CN" dirty="0">
                <a:cs typeface="Times New Roman" pitchFamily="18" charset="0"/>
              </a:rPr>
              <a:t> </a:t>
            </a:r>
            <a:r>
              <a:rPr lang="zh-CN" altLang="en-US" dirty="0">
                <a:cs typeface="Times New Roman" pitchFamily="18" charset="0"/>
              </a:rPr>
              <a:t>递减</a:t>
            </a:r>
            <a:r>
              <a:rPr lang="en-US" altLang="zh-CN" dirty="0">
                <a:cs typeface="Times New Roman" pitchFamily="18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ea typeface="宋体"/>
                <a:cs typeface="Times New Roman" pitchFamily="18" charset="0"/>
              </a:rPr>
              <a:t>递增</a:t>
            </a:r>
            <a:r>
              <a:rPr lang="en-US" altLang="zh-CN" dirty="0">
                <a:cs typeface="Times New Roman" pitchFamily="18" charset="0"/>
              </a:rPr>
              <a:t>) </a:t>
            </a:r>
            <a:endParaRPr lang="zh-CN" altLang="en-US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AutoShape 11">
            <a:extLst>
              <a:ext uri="{FF2B5EF4-FFF2-40B4-BE49-F238E27FC236}">
                <a16:creationId xmlns:a16="http://schemas.microsoft.com/office/drawing/2014/main" id="{F48DFFBE-1A31-403B-B480-110CC92C3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301" y="765176"/>
            <a:ext cx="574675" cy="792163"/>
          </a:xfrm>
          <a:prstGeom prst="roundRect">
            <a:avLst>
              <a:gd name="adj" fmla="val 16667"/>
            </a:avLst>
          </a:prstGeom>
          <a:solidFill>
            <a:srgbClr val="FF9900">
              <a:alpha val="70195"/>
            </a:srgbClr>
          </a:solidFill>
          <a:ln w="349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4675" name="AutoShape 12">
            <a:extLst>
              <a:ext uri="{FF2B5EF4-FFF2-40B4-BE49-F238E27FC236}">
                <a16:creationId xmlns:a16="http://schemas.microsoft.com/office/drawing/2014/main" id="{D81C1393-A7A1-49E1-B729-9004D776F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701" y="765176"/>
            <a:ext cx="574675" cy="792163"/>
          </a:xfrm>
          <a:prstGeom prst="roundRect">
            <a:avLst>
              <a:gd name="adj" fmla="val 16667"/>
            </a:avLst>
          </a:prstGeom>
          <a:solidFill>
            <a:srgbClr val="FF9900">
              <a:alpha val="70195"/>
            </a:srgbClr>
          </a:solidFill>
          <a:ln w="349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284676" name="AutoShape 13">
            <a:extLst>
              <a:ext uri="{FF2B5EF4-FFF2-40B4-BE49-F238E27FC236}">
                <a16:creationId xmlns:a16="http://schemas.microsoft.com/office/drawing/2014/main" id="{7DE1372E-FDF3-4B5F-8ABE-9453C74B3C30}"/>
              </a:ext>
            </a:extLst>
          </p:cNvPr>
          <p:cNvCxnSpPr>
            <a:cxnSpLocks noChangeShapeType="1"/>
            <a:stCxn id="284674" idx="0"/>
            <a:endCxn id="284675" idx="0"/>
          </p:cNvCxnSpPr>
          <p:nvPr/>
        </p:nvCxnSpPr>
        <p:spPr bwMode="auto">
          <a:xfrm rot="5400000" flipV="1">
            <a:off x="6382545" y="100807"/>
            <a:ext cx="1587" cy="1295400"/>
          </a:xfrm>
          <a:prstGeom prst="curvedConnector3">
            <a:avLst>
              <a:gd name="adj1" fmla="val -30700009"/>
            </a:avLst>
          </a:prstGeom>
          <a:noFill/>
          <a:ln w="76200">
            <a:solidFill>
              <a:srgbClr val="0000FF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4677" name="AutoShape 14">
            <a:extLst>
              <a:ext uri="{FF2B5EF4-FFF2-40B4-BE49-F238E27FC236}">
                <a16:creationId xmlns:a16="http://schemas.microsoft.com/office/drawing/2014/main" id="{49168BB4-8CE9-4F32-8A4E-A910D6A73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6" y="1773238"/>
            <a:ext cx="574675" cy="792162"/>
          </a:xfrm>
          <a:prstGeom prst="roundRect">
            <a:avLst>
              <a:gd name="adj" fmla="val 16667"/>
            </a:avLst>
          </a:prstGeom>
          <a:solidFill>
            <a:srgbClr val="FF9900">
              <a:alpha val="70195"/>
            </a:srgbClr>
          </a:solidFill>
          <a:ln w="349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4678" name="AutoShape 15">
            <a:extLst>
              <a:ext uri="{FF2B5EF4-FFF2-40B4-BE49-F238E27FC236}">
                <a16:creationId xmlns:a16="http://schemas.microsoft.com/office/drawing/2014/main" id="{5C9374CF-AAA4-42C3-B713-FDCDF40C2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701" y="1773238"/>
            <a:ext cx="574675" cy="792162"/>
          </a:xfrm>
          <a:prstGeom prst="roundRect">
            <a:avLst>
              <a:gd name="adj" fmla="val 16667"/>
            </a:avLst>
          </a:prstGeom>
          <a:solidFill>
            <a:srgbClr val="FF9900">
              <a:alpha val="70195"/>
            </a:srgbClr>
          </a:solidFill>
          <a:ln w="349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4679" name="Rectangle 20">
            <a:extLst>
              <a:ext uri="{FF2B5EF4-FFF2-40B4-BE49-F238E27FC236}">
                <a16:creationId xmlns:a16="http://schemas.microsoft.com/office/drawing/2014/main" id="{81AF60EB-95B7-4412-AC50-19FABB949F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549275"/>
            <a:ext cx="7772400" cy="5759450"/>
          </a:xfrm>
          <a:noFill/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</a:rPr>
              <a:t>证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</a:rPr>
              <a:t>:               </a:t>
            </a:r>
            <a:r>
              <a:rPr lang="en-US" altLang="zh-CN" sz="4000" b="1">
                <a:latin typeface="Times New Roman" panose="02020603050405020304" pitchFamily="18" charset="0"/>
              </a:rPr>
              <a:t>k  …  i   m   j   …  r 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4000" b="1">
                <a:latin typeface="Times New Roman" panose="02020603050405020304" pitchFamily="18" charset="0"/>
              </a:rPr>
              <a:t>                k  …  j   m   i   …  r 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3) </a:t>
            </a:r>
            <a:r>
              <a:rPr lang="zh-CN" altLang="en-US" b="1">
                <a:latin typeface="Times New Roman" panose="02020603050405020304" pitchFamily="18" charset="0"/>
              </a:rPr>
              <a:t>最后</a:t>
            </a:r>
            <a:r>
              <a:rPr lang="en-US" altLang="zh-CN" b="1">
                <a:latin typeface="Times New Roman" panose="02020603050405020304" pitchFamily="18" charset="0"/>
              </a:rPr>
              <a:t>, </a:t>
            </a:r>
            <a:r>
              <a:rPr lang="zh-CN" altLang="en-US" b="1">
                <a:latin typeface="Times New Roman" panose="02020603050405020304" pitchFamily="18" charset="0"/>
              </a:rPr>
              <a:t>数对  </a:t>
            </a:r>
            <a:r>
              <a:rPr lang="en-US" altLang="zh-CN" b="1">
                <a:latin typeface="Times New Roman" panose="02020603050405020304" pitchFamily="18" charset="0"/>
              </a:rPr>
              <a:t>i j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>
                <a:latin typeface="Times New Roman" panose="02020603050405020304" pitchFamily="18" charset="0"/>
              </a:rPr>
              <a:t> j i  </a:t>
            </a:r>
            <a:r>
              <a:rPr lang="zh-CN" altLang="en-US" b="1">
                <a:latin typeface="Times New Roman" panose="02020603050405020304" pitchFamily="18" charset="0"/>
              </a:rPr>
              <a:t>改变一次奇偶性</a:t>
            </a:r>
            <a:r>
              <a:rPr lang="en-US" altLang="zh-CN" b="1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   综合以上三种情况</a:t>
            </a:r>
            <a:r>
              <a:rPr lang="en-US" altLang="zh-CN" b="1">
                <a:latin typeface="Times New Roman" panose="02020603050405020304" pitchFamily="18" charset="0"/>
              </a:rPr>
              <a:t>,  </a:t>
            </a:r>
            <a:r>
              <a:rPr lang="zh-CN" altLang="en-US" b="1">
                <a:latin typeface="Times New Roman" panose="02020603050405020304" pitchFamily="18" charset="0"/>
              </a:rPr>
              <a:t>对排列作对换</a:t>
            </a:r>
            <a:r>
              <a:rPr lang="en-US" altLang="zh-CN" b="1">
                <a:latin typeface="Times New Roman" panose="02020603050405020304" pitchFamily="18" charset="0"/>
              </a:rPr>
              <a:t>,  </a:t>
            </a:r>
            <a:r>
              <a:rPr lang="zh-CN" altLang="en-US" b="1">
                <a:latin typeface="Times New Roman" panose="02020603050405020304" pitchFamily="18" charset="0"/>
              </a:rPr>
              <a:t>排列</a:t>
            </a:r>
            <a:endParaRPr lang="en-US" altLang="zh-CN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zh-CN" altLang="en-US" b="1">
                <a:latin typeface="Times New Roman" panose="02020603050405020304" pitchFamily="18" charset="0"/>
              </a:rPr>
              <a:t>的奇偶性一定改变</a:t>
            </a:r>
            <a:r>
              <a:rPr lang="en-US" altLang="zh-CN" b="1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9" name="Rectangle 2">
            <a:extLst>
              <a:ext uri="{FF2B5EF4-FFF2-40B4-BE49-F238E27FC236}">
                <a16:creationId xmlns:a16="http://schemas.microsoft.com/office/drawing/2014/main" id="{754D4AEE-30E4-496C-A0ED-E30CD21C77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latin typeface="Times New Roman" panose="02020603050405020304" pitchFamily="18" charset="0"/>
              </a:rPr>
              <a:t>交换第 </a:t>
            </a:r>
            <a:r>
              <a:rPr lang="en-US" altLang="zh-CN" b="1">
                <a:latin typeface="Times New Roman" panose="02020603050405020304" pitchFamily="18" charset="0"/>
              </a:rPr>
              <a:t>i </a:t>
            </a:r>
            <a:r>
              <a:rPr lang="zh-CN" altLang="en-US" b="1">
                <a:latin typeface="Times New Roman" panose="02020603050405020304" pitchFamily="18" charset="0"/>
              </a:rPr>
              <a:t>、第 </a:t>
            </a:r>
            <a:r>
              <a:rPr lang="en-US" altLang="zh-CN" b="1">
                <a:latin typeface="Times New Roman" panose="02020603050405020304" pitchFamily="18" charset="0"/>
              </a:rPr>
              <a:t>j </a:t>
            </a:r>
            <a:r>
              <a:rPr lang="zh-CN" altLang="en-US" b="1">
                <a:latin typeface="Times New Roman" panose="02020603050405020304" pitchFamily="18" charset="0"/>
              </a:rPr>
              <a:t>行</a:t>
            </a:r>
          </a:p>
        </p:txBody>
      </p:sp>
      <p:sp>
        <p:nvSpPr>
          <p:cNvPr id="3587078" name="Rectangle 6">
            <a:extLst>
              <a:ext uri="{FF2B5EF4-FFF2-40B4-BE49-F238E27FC236}">
                <a16:creationId xmlns:a16="http://schemas.microsoft.com/office/drawing/2014/main" id="{EB74CA8D-7B28-4D5A-B4E4-4D951603C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9" y="2205038"/>
            <a:ext cx="3671887" cy="647700"/>
          </a:xfrm>
          <a:prstGeom prst="rect">
            <a:avLst/>
          </a:prstGeom>
          <a:solidFill>
            <a:srgbClr val="00FF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3587079" name="AutoShape 7">
            <a:extLst>
              <a:ext uri="{FF2B5EF4-FFF2-40B4-BE49-F238E27FC236}">
                <a16:creationId xmlns:a16="http://schemas.microsoft.com/office/drawing/2014/main" id="{699CEA1F-D30E-4200-95F4-22C81DE607F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91175" y="2492375"/>
            <a:ext cx="1081088" cy="1295400"/>
          </a:xfrm>
          <a:prstGeom prst="straightConnector1">
            <a:avLst/>
          </a:prstGeom>
          <a:noFill/>
          <a:ln w="698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7080" name="Rectangle 8">
            <a:extLst>
              <a:ext uri="{FF2B5EF4-FFF2-40B4-BE49-F238E27FC236}">
                <a16:creationId xmlns:a16="http://schemas.microsoft.com/office/drawing/2014/main" id="{0153D451-210E-4309-AD5C-4AE365738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825" y="3500438"/>
            <a:ext cx="3671888" cy="647700"/>
          </a:xfrm>
          <a:prstGeom prst="rect">
            <a:avLst/>
          </a:prstGeom>
          <a:solidFill>
            <a:srgbClr val="00FF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7081" name="Rectangle 9">
            <a:extLst>
              <a:ext uri="{FF2B5EF4-FFF2-40B4-BE49-F238E27FC236}">
                <a16:creationId xmlns:a16="http://schemas.microsoft.com/office/drawing/2014/main" id="{FDAA48C6-AD0A-4C47-906D-4FC4431C6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9" y="3500438"/>
            <a:ext cx="3671887" cy="647700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3587082" name="AutoShape 10">
            <a:extLst>
              <a:ext uri="{FF2B5EF4-FFF2-40B4-BE49-F238E27FC236}">
                <a16:creationId xmlns:a16="http://schemas.microsoft.com/office/drawing/2014/main" id="{46FCD367-83B2-478F-B72C-1853498B76A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91175" y="2492375"/>
            <a:ext cx="1081088" cy="1295400"/>
          </a:xfrm>
          <a:prstGeom prst="straightConnector1">
            <a:avLst/>
          </a:prstGeom>
          <a:noFill/>
          <a:ln w="698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7083" name="Rectangle 11">
            <a:extLst>
              <a:ext uri="{FF2B5EF4-FFF2-40B4-BE49-F238E27FC236}">
                <a16:creationId xmlns:a16="http://schemas.microsoft.com/office/drawing/2014/main" id="{B1753F37-D740-411E-A1F0-C58993755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825" y="2205038"/>
            <a:ext cx="3671888" cy="647700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587084" name="Object 12">
            <a:extLst>
              <a:ext uri="{FF2B5EF4-FFF2-40B4-BE49-F238E27FC236}">
                <a16:creationId xmlns:a16="http://schemas.microsoft.com/office/drawing/2014/main" id="{1A898DD5-C434-429A-AB7F-0A915BC086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3750" y="4941888"/>
          <a:ext cx="616585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1" name="公式" r:id="rId3" imgW="2019240" imgH="241200" progId="Equation.3">
                  <p:embed/>
                </p:oleObj>
              </mc:Choice>
              <mc:Fallback>
                <p:oleObj name="公式" r:id="rId3" imgW="2019240" imgH="241200" progId="Equation.3">
                  <p:embed/>
                  <p:pic>
                    <p:nvPicPr>
                      <p:cNvPr id="3587084" name="Object 12">
                        <a:extLst>
                          <a:ext uri="{FF2B5EF4-FFF2-40B4-BE49-F238E27FC236}">
                            <a16:creationId xmlns:a16="http://schemas.microsoft.com/office/drawing/2014/main" id="{1A898DD5-C434-429A-AB7F-0A915BC086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4941888"/>
                        <a:ext cx="616585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>
                                <a:alpha val="39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7086" name="Object 14">
            <a:extLst>
              <a:ext uri="{FF2B5EF4-FFF2-40B4-BE49-F238E27FC236}">
                <a16:creationId xmlns:a16="http://schemas.microsoft.com/office/drawing/2014/main" id="{71A61ABA-4BCB-40AC-851D-3F719F033A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16275" y="5949950"/>
          <a:ext cx="757238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2" name="公式" r:id="rId5" imgW="317160" imgH="101520" progId="Equation.3">
                  <p:embed/>
                </p:oleObj>
              </mc:Choice>
              <mc:Fallback>
                <p:oleObj name="公式" r:id="rId5" imgW="317160" imgH="101520" progId="Equation.3">
                  <p:embed/>
                  <p:pic>
                    <p:nvPicPr>
                      <p:cNvPr id="3587086" name="Object 14">
                        <a:extLst>
                          <a:ext uri="{FF2B5EF4-FFF2-40B4-BE49-F238E27FC236}">
                            <a16:creationId xmlns:a16="http://schemas.microsoft.com/office/drawing/2014/main" id="{71A61ABA-4BCB-40AC-851D-3F719F033A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5949950"/>
                        <a:ext cx="757238" cy="242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>
                                <a:alpha val="39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6" name="Object 15">
            <a:extLst>
              <a:ext uri="{FF2B5EF4-FFF2-40B4-BE49-F238E27FC236}">
                <a16:creationId xmlns:a16="http://schemas.microsoft.com/office/drawing/2014/main" id="{81861692-B986-403D-B7DA-E220FA889F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47850" y="1484314"/>
          <a:ext cx="3817938" cy="324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3" name="公式" r:id="rId7" imgW="1346040" imgH="1143000" progId="Equation.3">
                  <p:embed/>
                </p:oleObj>
              </mc:Choice>
              <mc:Fallback>
                <p:oleObj name="公式" r:id="rId7" imgW="1346040" imgH="1143000" progId="Equation.3">
                  <p:embed/>
                  <p:pic>
                    <p:nvPicPr>
                      <p:cNvPr id="49156" name="Object 15">
                        <a:extLst>
                          <a:ext uri="{FF2B5EF4-FFF2-40B4-BE49-F238E27FC236}">
                            <a16:creationId xmlns:a16="http://schemas.microsoft.com/office/drawing/2014/main" id="{81861692-B986-403D-B7DA-E220FA889F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1484314"/>
                        <a:ext cx="3817938" cy="324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>
                                <a:alpha val="39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7" name="Object 16">
            <a:extLst>
              <a:ext uri="{FF2B5EF4-FFF2-40B4-BE49-F238E27FC236}">
                <a16:creationId xmlns:a16="http://schemas.microsoft.com/office/drawing/2014/main" id="{BA8C8A3B-635A-40DF-BFBD-F758AFCBF4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27800" y="1484314"/>
          <a:ext cx="3854450" cy="324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4" name="公式" r:id="rId9" imgW="1358640" imgH="1143000" progId="Equation.3">
                  <p:embed/>
                </p:oleObj>
              </mc:Choice>
              <mc:Fallback>
                <p:oleObj name="公式" r:id="rId9" imgW="1358640" imgH="1143000" progId="Equation.3">
                  <p:embed/>
                  <p:pic>
                    <p:nvPicPr>
                      <p:cNvPr id="49157" name="Object 16">
                        <a:extLst>
                          <a:ext uri="{FF2B5EF4-FFF2-40B4-BE49-F238E27FC236}">
                            <a16:creationId xmlns:a16="http://schemas.microsoft.com/office/drawing/2014/main" id="{BA8C8A3B-635A-40DF-BFBD-F758AFCBF4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7800" y="1484314"/>
                        <a:ext cx="3854450" cy="324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>
                                <a:alpha val="39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7089" name="AutoShape 17">
            <a:extLst>
              <a:ext uri="{FF2B5EF4-FFF2-40B4-BE49-F238E27FC236}">
                <a16:creationId xmlns:a16="http://schemas.microsoft.com/office/drawing/2014/main" id="{AEC889BA-165E-4FA6-B670-71DE526C7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1" y="2205038"/>
            <a:ext cx="792163" cy="647700"/>
          </a:xfrm>
          <a:prstGeom prst="roundRect">
            <a:avLst>
              <a:gd name="adj" fmla="val 16667"/>
            </a:avLst>
          </a:prstGeom>
          <a:noFill/>
          <a:ln w="6032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7090" name="AutoShape 18">
            <a:extLst>
              <a:ext uri="{FF2B5EF4-FFF2-40B4-BE49-F238E27FC236}">
                <a16:creationId xmlns:a16="http://schemas.microsoft.com/office/drawing/2014/main" id="{CD21885A-10FE-4213-8760-E54A22F4B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8888" y="3500438"/>
            <a:ext cx="792162" cy="647700"/>
          </a:xfrm>
          <a:prstGeom prst="roundRect">
            <a:avLst>
              <a:gd name="adj" fmla="val 16667"/>
            </a:avLst>
          </a:prstGeom>
          <a:noFill/>
          <a:ln w="6032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7091" name="AutoShape 19">
            <a:extLst>
              <a:ext uri="{FF2B5EF4-FFF2-40B4-BE49-F238E27FC236}">
                <a16:creationId xmlns:a16="http://schemas.microsoft.com/office/drawing/2014/main" id="{175473F1-DD0C-4F4B-8F18-04F1CBC36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7576" y="3500438"/>
            <a:ext cx="792163" cy="647700"/>
          </a:xfrm>
          <a:prstGeom prst="roundRect">
            <a:avLst>
              <a:gd name="adj" fmla="val 16667"/>
            </a:avLst>
          </a:prstGeom>
          <a:noFill/>
          <a:ln w="6032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7092" name="AutoShape 20">
            <a:extLst>
              <a:ext uri="{FF2B5EF4-FFF2-40B4-BE49-F238E27FC236}">
                <a16:creationId xmlns:a16="http://schemas.microsoft.com/office/drawing/2014/main" id="{09F7358D-8059-4DA4-914A-7176A67B6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9113" y="2205038"/>
            <a:ext cx="792162" cy="647700"/>
          </a:xfrm>
          <a:prstGeom prst="roundRect">
            <a:avLst>
              <a:gd name="adj" fmla="val 16667"/>
            </a:avLst>
          </a:prstGeom>
          <a:noFill/>
          <a:ln w="6032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587093" name="Object 21">
            <a:extLst>
              <a:ext uri="{FF2B5EF4-FFF2-40B4-BE49-F238E27FC236}">
                <a16:creationId xmlns:a16="http://schemas.microsoft.com/office/drawing/2014/main" id="{97E6004F-441C-46D9-80DD-BF16824B53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08439" y="5734050"/>
          <a:ext cx="6167437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5" name="公式" r:id="rId11" imgW="2019240" imgH="241200" progId="Equation.3">
                  <p:embed/>
                </p:oleObj>
              </mc:Choice>
              <mc:Fallback>
                <p:oleObj name="公式" r:id="rId11" imgW="2019240" imgH="241200" progId="Equation.3">
                  <p:embed/>
                  <p:pic>
                    <p:nvPicPr>
                      <p:cNvPr id="3587093" name="Object 21">
                        <a:extLst>
                          <a:ext uri="{FF2B5EF4-FFF2-40B4-BE49-F238E27FC236}">
                            <a16:creationId xmlns:a16="http://schemas.microsoft.com/office/drawing/2014/main" id="{97E6004F-441C-46D9-80DD-BF16824B53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9" y="5734050"/>
                        <a:ext cx="6167437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>
                                <a:alpha val="39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7094" name="Rectangle 22">
            <a:extLst>
              <a:ext uri="{FF2B5EF4-FFF2-40B4-BE49-F238E27FC236}">
                <a16:creationId xmlns:a16="http://schemas.microsoft.com/office/drawing/2014/main" id="{E53811EA-4573-427D-9F02-AE2019467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9" y="1196975"/>
            <a:ext cx="1800225" cy="579438"/>
          </a:xfrm>
          <a:prstGeom prst="rect">
            <a:avLst/>
          </a:prstGeom>
          <a:solidFill>
            <a:srgbClr val="00FF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在第</a:t>
            </a:r>
            <a:r>
              <a:rPr kumimoji="0" lang="en-US" altLang="zh-CN" i="1">
                <a:solidFill>
                  <a:schemeClr val="tx2"/>
                </a:solidFill>
                <a:ea typeface="宋体" panose="02010600030101010101" pitchFamily="2" charset="-122"/>
              </a:rPr>
              <a:t>k</a:t>
            </a:r>
            <a:r>
              <a:rPr kumimoji="0" lang="zh-CN" altLang="en-US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列</a:t>
            </a:r>
          </a:p>
        </p:txBody>
      </p:sp>
      <p:cxnSp>
        <p:nvCxnSpPr>
          <p:cNvPr id="3587096" name="AutoShape 24">
            <a:extLst>
              <a:ext uri="{FF2B5EF4-FFF2-40B4-BE49-F238E27FC236}">
                <a16:creationId xmlns:a16="http://schemas.microsoft.com/office/drawing/2014/main" id="{32221D58-8FEC-4227-9C24-F6D7856F1244}"/>
              </a:ext>
            </a:extLst>
          </p:cNvPr>
          <p:cNvCxnSpPr>
            <a:cxnSpLocks noChangeShapeType="1"/>
            <a:endCxn id="3587090" idx="0"/>
          </p:cNvCxnSpPr>
          <p:nvPr/>
        </p:nvCxnSpPr>
        <p:spPr bwMode="auto">
          <a:xfrm rot="5400000" flipV="1">
            <a:off x="4888707" y="353219"/>
            <a:ext cx="1985962" cy="4248150"/>
          </a:xfrm>
          <a:prstGeom prst="curvedConnector3">
            <a:avLst>
              <a:gd name="adj1" fmla="val 7514"/>
            </a:avLst>
          </a:pr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097" name="AutoShape 25">
            <a:extLst>
              <a:ext uri="{FF2B5EF4-FFF2-40B4-BE49-F238E27FC236}">
                <a16:creationId xmlns:a16="http://schemas.microsoft.com/office/drawing/2014/main" id="{113A140A-364C-4339-B6AD-80F3B5720BF5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836070" y="1720057"/>
            <a:ext cx="398462" cy="504825"/>
          </a:xfrm>
          <a:prstGeom prst="curvedConnector3">
            <a:avLst>
              <a:gd name="adj1" fmla="val 43824"/>
            </a:avLst>
          </a:pr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7098" name="Rectangle 26">
            <a:extLst>
              <a:ext uri="{FF2B5EF4-FFF2-40B4-BE49-F238E27FC236}">
                <a16:creationId xmlns:a16="http://schemas.microsoft.com/office/drawing/2014/main" id="{20DF65D5-75D2-4288-9865-89B333487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2489" y="4437064"/>
            <a:ext cx="1800225" cy="579437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在第</a:t>
            </a:r>
            <a:r>
              <a:rPr kumimoji="0" lang="en-US" altLang="zh-CN" i="1">
                <a:solidFill>
                  <a:schemeClr val="tx2"/>
                </a:solidFill>
                <a:ea typeface="宋体" panose="02010600030101010101" pitchFamily="2" charset="-122"/>
              </a:rPr>
              <a:t>l </a:t>
            </a:r>
            <a:r>
              <a:rPr kumimoji="0" lang="zh-CN" altLang="en-US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列</a:t>
            </a:r>
          </a:p>
        </p:txBody>
      </p:sp>
      <p:cxnSp>
        <p:nvCxnSpPr>
          <p:cNvPr id="3587099" name="AutoShape 27">
            <a:extLst>
              <a:ext uri="{FF2B5EF4-FFF2-40B4-BE49-F238E27FC236}">
                <a16:creationId xmlns:a16="http://schemas.microsoft.com/office/drawing/2014/main" id="{14614664-56E9-44B1-A84D-FF6BE4EF2A98}"/>
              </a:ext>
            </a:extLst>
          </p:cNvPr>
          <p:cNvCxnSpPr>
            <a:cxnSpLocks noChangeShapeType="1"/>
            <a:stCxn id="3587098" idx="0"/>
            <a:endCxn id="3587092" idx="2"/>
          </p:cNvCxnSpPr>
          <p:nvPr/>
        </p:nvCxnSpPr>
        <p:spPr bwMode="auto">
          <a:xfrm rot="16200000">
            <a:off x="8812213" y="3443288"/>
            <a:ext cx="1554163" cy="433388"/>
          </a:xfrm>
          <a:prstGeom prst="curvedConnector3">
            <a:avLst>
              <a:gd name="adj1" fmla="val 71398"/>
            </a:avLst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100" name="AutoShape 28">
            <a:extLst>
              <a:ext uri="{FF2B5EF4-FFF2-40B4-BE49-F238E27FC236}">
                <a16:creationId xmlns:a16="http://schemas.microsoft.com/office/drawing/2014/main" id="{E740DED3-6EB8-4AE1-A806-CE0153F7CD13}"/>
              </a:ext>
            </a:extLst>
          </p:cNvPr>
          <p:cNvCxnSpPr>
            <a:cxnSpLocks noChangeShapeType="1"/>
            <a:stCxn id="3587098" idx="1"/>
            <a:endCxn id="3587091" idx="2"/>
          </p:cNvCxnSpPr>
          <p:nvPr/>
        </p:nvCxnSpPr>
        <p:spPr bwMode="auto">
          <a:xfrm rot="10800000">
            <a:off x="5124450" y="4178301"/>
            <a:ext cx="3348038" cy="549275"/>
          </a:xfrm>
          <a:prstGeom prst="curvedConnector2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587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87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587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587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587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587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870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5870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870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870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587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587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5870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5870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87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587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5870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5870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5870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5870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587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587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587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587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587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587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3587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587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5870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5870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7078" grpId="0" animBg="1"/>
      <p:bldP spid="3587080" grpId="0" animBg="1"/>
      <p:bldP spid="3587081" grpId="0" animBg="1"/>
      <p:bldP spid="3587083" grpId="0" animBg="1"/>
      <p:bldP spid="3587089" grpId="0" animBg="1"/>
      <p:bldP spid="3587090" grpId="0" animBg="1"/>
      <p:bldP spid="3587091" grpId="0" animBg="1"/>
      <p:bldP spid="3587092" grpId="0" animBg="1"/>
      <p:bldP spid="3587094" grpId="0" animBg="1"/>
      <p:bldP spid="358709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>
            <a:extLst>
              <a:ext uri="{FF2B5EF4-FFF2-40B4-BE49-F238E27FC236}">
                <a16:creationId xmlns:a16="http://schemas.microsoft.com/office/drawing/2014/main" id="{4C225ED3-58F3-4B0C-8746-D670F9396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利用</a:t>
            </a:r>
            <a:r>
              <a:rPr lang="zh-CN" altLang="en-US" sz="4800" b="1">
                <a:latin typeface="Times New Roman" panose="02020603050405020304" pitchFamily="18" charset="0"/>
              </a:rPr>
              <a:t>对换计算排列奇偶性</a:t>
            </a:r>
          </a:p>
        </p:txBody>
      </p:sp>
      <p:sp>
        <p:nvSpPr>
          <p:cNvPr id="1331203" name="Rectangle 3">
            <a:extLst>
              <a:ext uri="{FF2B5EF4-FFF2-40B4-BE49-F238E27FC236}">
                <a16:creationId xmlns:a16="http://schemas.microsoft.com/office/drawing/2014/main" id="{704D09D8-4B94-494D-B415-B16FE99F5A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z="3600" b="1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3600" b="1">
                <a:latin typeface="Times New Roman" panose="02020603050405020304" pitchFamily="18" charset="0"/>
              </a:rPr>
              <a:t>    </a:t>
            </a:r>
            <a:r>
              <a:rPr lang="zh-CN" altLang="en-US" sz="3600" b="1">
                <a:latin typeface="Times New Roman" panose="02020603050405020304" pitchFamily="18" charset="0"/>
              </a:rPr>
              <a:t>任何 </a:t>
            </a:r>
            <a:r>
              <a:rPr lang="en-US" altLang="zh-CN" sz="3600" b="1">
                <a:latin typeface="Times New Roman" panose="02020603050405020304" pitchFamily="18" charset="0"/>
              </a:rPr>
              <a:t>n </a:t>
            </a:r>
            <a:r>
              <a:rPr lang="zh-CN" altLang="en-US" sz="3600" b="1">
                <a:latin typeface="Times New Roman" panose="02020603050405020304" pitchFamily="18" charset="0"/>
              </a:rPr>
              <a:t>元排列可以经不超过 </a:t>
            </a:r>
            <a:r>
              <a:rPr lang="en-US" altLang="zh-CN" sz="3600" b="1">
                <a:latin typeface="Times New Roman" panose="02020603050405020304" pitchFamily="18" charset="0"/>
              </a:rPr>
              <a:t>n - 1 </a:t>
            </a:r>
            <a:r>
              <a:rPr lang="zh-CN" altLang="en-US" sz="3600" b="1">
                <a:latin typeface="Times New Roman" panose="02020603050405020304" pitchFamily="18" charset="0"/>
              </a:rPr>
              <a:t>次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3600" b="1">
                <a:latin typeface="Times New Roman" panose="02020603050405020304" pitchFamily="18" charset="0"/>
              </a:rPr>
              <a:t>  对换变为标准排列 </a:t>
            </a:r>
            <a:r>
              <a:rPr lang="en-US" altLang="zh-CN" sz="3600" b="1">
                <a:latin typeface="Times New Roman" panose="02020603050405020304" pitchFamily="18" charset="0"/>
              </a:rPr>
              <a:t>1 2 3 </a:t>
            </a:r>
            <a:r>
              <a:rPr lang="en-US" altLang="zh-CN" sz="3600" b="1"/>
              <a:t>…</a:t>
            </a:r>
            <a:r>
              <a:rPr lang="en-US" altLang="zh-CN" sz="3600" b="1">
                <a:latin typeface="Times New Roman" panose="02020603050405020304" pitchFamily="18" charset="0"/>
              </a:rPr>
              <a:t> n .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3600" b="1">
                <a:latin typeface="Times New Roman" panose="02020603050405020304" pitchFamily="18" charset="0"/>
              </a:rPr>
              <a:t>   </a:t>
            </a:r>
            <a:r>
              <a:rPr lang="zh-CN" altLang="en-US" sz="3600" b="1">
                <a:latin typeface="Times New Roman" panose="02020603050405020304" pitchFamily="18" charset="0"/>
              </a:rPr>
              <a:t>问题* </a:t>
            </a:r>
            <a:r>
              <a:rPr lang="en-US" altLang="zh-CN" sz="3600" b="1">
                <a:latin typeface="Times New Roman" panose="02020603050405020304" pitchFamily="18" charset="0"/>
              </a:rPr>
              <a:t>:  n - 1 </a:t>
            </a:r>
            <a:r>
              <a:rPr lang="zh-CN" altLang="en-US" sz="3600" b="1">
                <a:latin typeface="Times New Roman" panose="02020603050405020304" pitchFamily="18" charset="0"/>
              </a:rPr>
              <a:t>次能否改为 </a:t>
            </a:r>
            <a:r>
              <a:rPr lang="en-US" altLang="zh-CN" sz="3600" b="1">
                <a:latin typeface="Times New Roman" panose="02020603050405020304" pitchFamily="18" charset="0"/>
              </a:rPr>
              <a:t>n - 2 </a:t>
            </a:r>
            <a:r>
              <a:rPr lang="zh-CN" altLang="en-US" sz="3600" b="1">
                <a:latin typeface="Times New Roman" panose="02020603050405020304" pitchFamily="18" charset="0"/>
              </a:rPr>
              <a:t>次</a:t>
            </a:r>
            <a:r>
              <a:rPr lang="en-US" altLang="zh-CN" sz="3600" b="1">
                <a:latin typeface="Times New Roman" panose="02020603050405020304" pitchFamily="18" charset="0"/>
              </a:rPr>
              <a:t>?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3600" b="1">
                <a:latin typeface="Times New Roman" panose="02020603050405020304" pitchFamily="18" charset="0"/>
              </a:rPr>
              <a:t>    </a:t>
            </a:r>
            <a:r>
              <a:rPr lang="zh-CN" altLang="en-US" sz="3600" b="1">
                <a:latin typeface="Times New Roman" panose="02020603050405020304" pitchFamily="18" charset="0"/>
              </a:rPr>
              <a:t>提示</a:t>
            </a:r>
            <a:r>
              <a:rPr lang="en-US" altLang="zh-CN" sz="3600" b="1">
                <a:latin typeface="Times New Roman" panose="02020603050405020304" pitchFamily="18" charset="0"/>
              </a:rPr>
              <a:t>:  </a:t>
            </a:r>
            <a:r>
              <a:rPr lang="zh-CN" altLang="en-US" sz="3600" b="1">
                <a:latin typeface="Times New Roman" panose="02020603050405020304" pitchFamily="18" charset="0"/>
              </a:rPr>
              <a:t>考察排列  </a:t>
            </a:r>
            <a:r>
              <a:rPr lang="en-US" altLang="zh-CN" sz="3600" b="1">
                <a:latin typeface="Times New Roman" panose="02020603050405020304" pitchFamily="18" charset="0"/>
              </a:rPr>
              <a:t>2 3 … n 1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3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3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3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>
            <a:extLst>
              <a:ext uri="{FF2B5EF4-FFF2-40B4-BE49-F238E27FC236}">
                <a16:creationId xmlns:a16="http://schemas.microsoft.com/office/drawing/2014/main" id="{EBAD1B1A-FF9F-4FA8-9FAA-5C7B4297C9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latin typeface="Times New Roman" panose="02020603050405020304" pitchFamily="18" charset="0"/>
              </a:rPr>
              <a:t>例</a:t>
            </a:r>
            <a:r>
              <a:rPr lang="en-US" altLang="zh-CN" b="1"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289795" name="Rectangle 3">
            <a:extLst>
              <a:ext uri="{FF2B5EF4-FFF2-40B4-BE49-F238E27FC236}">
                <a16:creationId xmlns:a16="http://schemas.microsoft.com/office/drawing/2014/main" id="{17BC9A2B-D398-4365-A34E-5083CAD1F6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3600" b="1">
                <a:latin typeface="Times New Roman" panose="02020603050405020304" pitchFamily="18" charset="0"/>
              </a:rPr>
              <a:t>若 </a:t>
            </a:r>
            <a:r>
              <a:rPr lang="en-US" altLang="zh-CN" sz="3600" b="1">
                <a:latin typeface="Times New Roman" panose="02020603050405020304" pitchFamily="18" charset="0"/>
              </a:rPr>
              <a:t>A </a:t>
            </a:r>
            <a:r>
              <a:rPr lang="zh-CN" altLang="en-US" sz="3600" b="1">
                <a:latin typeface="Times New Roman" panose="02020603050405020304" pitchFamily="18" charset="0"/>
              </a:rPr>
              <a:t>是 </a:t>
            </a:r>
            <a:r>
              <a:rPr lang="en-US" altLang="zh-CN" sz="3600" b="1">
                <a:latin typeface="Times New Roman" panose="02020603050405020304" pitchFamily="18" charset="0"/>
              </a:rPr>
              <a:t>n </a:t>
            </a:r>
            <a:r>
              <a:rPr lang="zh-CN" altLang="en-US" sz="3600" b="1">
                <a:latin typeface="Times New Roman" panose="02020603050405020304" pitchFamily="18" charset="0"/>
              </a:rPr>
              <a:t>阶矩阵</a:t>
            </a:r>
            <a:r>
              <a:rPr lang="en-US" altLang="zh-CN" sz="3600" b="1">
                <a:latin typeface="Times New Roman" panose="02020603050405020304" pitchFamily="18" charset="0"/>
              </a:rPr>
              <a:t>,</a:t>
            </a:r>
            <a:r>
              <a:rPr lang="en-US" altLang="zh-CN" sz="3600"/>
              <a:t>  </a:t>
            </a:r>
            <a:r>
              <a:rPr lang="zh-CN" altLang="en-US" sz="3600" b="1">
                <a:latin typeface="Times New Roman" panose="02020603050405020304" pitchFamily="18" charset="0"/>
              </a:rPr>
              <a:t>则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3600" b="1">
                <a:latin typeface="Times New Roman" panose="02020603050405020304" pitchFamily="18" charset="0"/>
              </a:rPr>
              <a:t>                  </a:t>
            </a:r>
            <a:r>
              <a:rPr lang="en-US" altLang="zh-CN" sz="3600" b="1">
                <a:latin typeface="Times New Roman" panose="02020603050405020304" pitchFamily="18" charset="0"/>
              </a:rPr>
              <a:t>| </a:t>
            </a:r>
            <a:r>
              <a:rPr lang="en-US" altLang="zh-CN" sz="3600" b="1" i="1">
                <a:latin typeface="Times New Roman" panose="02020603050405020304" pitchFamily="18" charset="0"/>
              </a:rPr>
              <a:t>k</a:t>
            </a:r>
            <a:r>
              <a:rPr lang="en-US" altLang="zh-CN" sz="3600" b="1">
                <a:latin typeface="Times New Roman" panose="02020603050405020304" pitchFamily="18" charset="0"/>
              </a:rPr>
              <a:t> A |  =  </a:t>
            </a:r>
            <a:r>
              <a:rPr lang="en-US" altLang="zh-CN" sz="3600" b="1" i="1">
                <a:latin typeface="Times New Roman" panose="02020603050405020304" pitchFamily="18" charset="0"/>
              </a:rPr>
              <a:t>k </a:t>
            </a:r>
            <a:r>
              <a:rPr lang="en-US" altLang="zh-CN" sz="4000" b="1" baseline="30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600" b="1">
                <a:latin typeface="Times New Roman" panose="02020603050405020304" pitchFamily="18" charset="0"/>
              </a:rPr>
              <a:t> | A | ,   </a:t>
            </a:r>
            <a:r>
              <a:rPr lang="en-US" altLang="zh-CN" sz="3600" b="1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4000" b="1" i="1" baseline="30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b="1" i="1">
                <a:latin typeface="Times New Roman" panose="02020603050405020304" pitchFamily="18" charset="0"/>
              </a:rPr>
              <a:t>k</a:t>
            </a:r>
            <a:r>
              <a:rPr lang="en-US" altLang="zh-CN" sz="3600" b="1">
                <a:latin typeface="Times New Roman" panose="02020603050405020304" pitchFamily="18" charset="0"/>
              </a:rPr>
              <a:t> </a:t>
            </a:r>
            <a:r>
              <a:rPr lang="en-US" altLang="zh-CN" sz="3600" b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600" b="1"/>
              <a:t> </a:t>
            </a:r>
            <a:r>
              <a:rPr lang="en-US" altLang="zh-CN" sz="3600" b="1">
                <a:latin typeface="Times New Roman" panose="02020603050405020304" pitchFamily="18" charset="0"/>
                <a:sym typeface="Euclid Math One"/>
              </a:rPr>
              <a:t>K</a:t>
            </a:r>
            <a:endParaRPr lang="en-US" altLang="zh-CN" sz="4000" b="1" baseline="300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>
            <a:extLst>
              <a:ext uri="{FF2B5EF4-FFF2-40B4-BE49-F238E27FC236}">
                <a16:creationId xmlns:a16="http://schemas.microsoft.com/office/drawing/2014/main" id="{65CE5D48-1AB7-4950-B13B-836643A518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63750" y="836614"/>
            <a:ext cx="8229600" cy="5183187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3600" b="1">
                <a:latin typeface="Times New Roman" panose="02020603050405020304" pitchFamily="18" charset="0"/>
              </a:rPr>
              <a:t>推论：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3600" b="1">
                <a:latin typeface="Times New Roman" panose="02020603050405020304" pitchFamily="18" charset="0"/>
              </a:rPr>
              <a:t> 如果一行全是 </a:t>
            </a:r>
            <a:r>
              <a:rPr lang="en-US" altLang="zh-CN" sz="3600" b="1">
                <a:latin typeface="Times New Roman" panose="02020603050405020304" pitchFamily="18" charset="0"/>
              </a:rPr>
              <a:t>0 ,  </a:t>
            </a:r>
            <a:r>
              <a:rPr lang="zh-CN" altLang="en-US" sz="3600" b="1">
                <a:latin typeface="Times New Roman" panose="02020603050405020304" pitchFamily="18" charset="0"/>
              </a:rPr>
              <a:t>行列式值为 </a:t>
            </a:r>
            <a:r>
              <a:rPr lang="en-US" altLang="zh-CN" sz="36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696196" name="Rectangle 4">
            <a:extLst>
              <a:ext uri="{FF2B5EF4-FFF2-40B4-BE49-F238E27FC236}">
                <a16:creationId xmlns:a16="http://schemas.microsoft.com/office/drawing/2014/main" id="{49B09A9A-C001-4CF7-97BD-69F58C01B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0" y="3860800"/>
            <a:ext cx="3455988" cy="647700"/>
          </a:xfrm>
          <a:prstGeom prst="rect">
            <a:avLst/>
          </a:prstGeom>
          <a:solidFill>
            <a:srgbClr val="FFCC0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96197" name="Rectangle 5">
            <a:extLst>
              <a:ext uri="{FF2B5EF4-FFF2-40B4-BE49-F238E27FC236}">
                <a16:creationId xmlns:a16="http://schemas.microsoft.com/office/drawing/2014/main" id="{89272822-306F-4E26-BE93-5DB5B31E2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200" y="3860800"/>
            <a:ext cx="431800" cy="647700"/>
          </a:xfrm>
          <a:prstGeom prst="rect">
            <a:avLst/>
          </a:prstGeom>
          <a:solidFill>
            <a:srgbClr val="FFCC0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3250" name="Object 6">
            <a:extLst>
              <a:ext uri="{FF2B5EF4-FFF2-40B4-BE49-F238E27FC236}">
                <a16:creationId xmlns:a16="http://schemas.microsoft.com/office/drawing/2014/main" id="{E2684099-7C83-4600-9C61-0A1F49360B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4825" y="2636838"/>
          <a:ext cx="8693150" cy="316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1" name="公式" r:id="rId3" imgW="3911400" imgH="1422360" progId="Equation.3">
                  <p:embed/>
                </p:oleObj>
              </mc:Choice>
              <mc:Fallback>
                <p:oleObj name="公式" r:id="rId3" imgW="3911400" imgH="1422360" progId="Equation.3">
                  <p:embed/>
                  <p:pic>
                    <p:nvPicPr>
                      <p:cNvPr id="53250" name="Object 6">
                        <a:extLst>
                          <a:ext uri="{FF2B5EF4-FFF2-40B4-BE49-F238E27FC236}">
                            <a16:creationId xmlns:a16="http://schemas.microsoft.com/office/drawing/2014/main" id="{E2684099-7C83-4600-9C61-0A1F49360B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2636838"/>
                        <a:ext cx="8693150" cy="316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>
                                <a:alpha val="39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9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9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6196" grpId="0" animBg="1"/>
      <p:bldP spid="269619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>
            <a:extLst>
              <a:ext uri="{FF2B5EF4-FFF2-40B4-BE49-F238E27FC236}">
                <a16:creationId xmlns:a16="http://schemas.microsoft.com/office/drawing/2014/main" id="{38740D6D-E2CA-4190-A7E8-56D3348EC6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9288" y="2781301"/>
            <a:ext cx="4475162" cy="1027113"/>
          </a:xfrm>
        </p:spPr>
        <p:txBody>
          <a:bodyPr/>
          <a:lstStyle/>
          <a:p>
            <a:r>
              <a:rPr lang="zh-CN" altLang="en-US" sz="4000" b="1"/>
              <a:t> </a:t>
            </a:r>
            <a:r>
              <a:rPr lang="zh-CN" altLang="en-US" sz="4000" b="1">
                <a:ea typeface="华文楷体" panose="02010600040101010101" pitchFamily="2" charset="-122"/>
              </a:rPr>
              <a:t>过原点直线的平移</a:t>
            </a:r>
          </a:p>
        </p:txBody>
      </p:sp>
      <p:sp>
        <p:nvSpPr>
          <p:cNvPr id="16394" name="Rectangle 3">
            <a:extLst>
              <a:ext uri="{FF2B5EF4-FFF2-40B4-BE49-F238E27FC236}">
                <a16:creationId xmlns:a16="http://schemas.microsoft.com/office/drawing/2014/main" id="{D7E9CEA7-CDD4-4E4D-81CE-3C3F9A1A598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6689" y="1916113"/>
            <a:ext cx="7710487" cy="4216400"/>
          </a:xfrm>
        </p:spPr>
        <p:txBody>
          <a:bodyPr/>
          <a:lstStyle/>
          <a:p>
            <a:pPr>
              <a:buFontTx/>
              <a:buNone/>
            </a:pPr>
            <a:endParaRPr lang="zh-CN" altLang="en-US" b="1"/>
          </a:p>
          <a:p>
            <a:pPr>
              <a:buFontTx/>
              <a:buNone/>
            </a:pPr>
            <a:r>
              <a:rPr lang="zh-CN" altLang="en-US" sz="3600" b="1"/>
              <a:t> 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258052" name="Line 4">
            <a:extLst>
              <a:ext uri="{FF2B5EF4-FFF2-40B4-BE49-F238E27FC236}">
                <a16:creationId xmlns:a16="http://schemas.microsoft.com/office/drawing/2014/main" id="{DA2F306D-82D3-49EC-A5E3-2CAB45D4A4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0464" y="2997201"/>
            <a:ext cx="1430337" cy="1584325"/>
          </a:xfrm>
          <a:prstGeom prst="line">
            <a:avLst/>
          </a:prstGeom>
          <a:noFill/>
          <a:ln w="6350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58053" name="Object 5">
            <a:extLst>
              <a:ext uri="{FF2B5EF4-FFF2-40B4-BE49-F238E27FC236}">
                <a16:creationId xmlns:a16="http://schemas.microsoft.com/office/drawing/2014/main" id="{7829873B-C64A-41CE-A9B5-117434559CA8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5664201" y="4292600"/>
          <a:ext cx="538163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公式" r:id="rId3" imgW="126720" imgH="139680" progId="Equation.3">
                  <p:embed/>
                </p:oleObj>
              </mc:Choice>
              <mc:Fallback>
                <p:oleObj name="公式" r:id="rId3" imgW="126720" imgH="139680" progId="Equation.3">
                  <p:embed/>
                  <p:pic>
                    <p:nvPicPr>
                      <p:cNvPr id="258053" name="Object 5">
                        <a:extLst>
                          <a:ext uri="{FF2B5EF4-FFF2-40B4-BE49-F238E27FC236}">
                            <a16:creationId xmlns:a16="http://schemas.microsoft.com/office/drawing/2014/main" id="{7829873B-C64A-41CE-A9B5-117434559C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201" y="4292600"/>
                        <a:ext cx="538163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54" name="Object 6">
            <a:extLst>
              <a:ext uri="{FF2B5EF4-FFF2-40B4-BE49-F238E27FC236}">
                <a16:creationId xmlns:a16="http://schemas.microsoft.com/office/drawing/2014/main" id="{D03455AB-6ACD-4E08-8186-BE55C071DB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28026" y="1125539"/>
          <a:ext cx="212407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公式" r:id="rId5" imgW="838080" imgH="241200" progId="Equation.3">
                  <p:embed/>
                </p:oleObj>
              </mc:Choice>
              <mc:Fallback>
                <p:oleObj name="公式" r:id="rId5" imgW="838080" imgH="241200" progId="Equation.3">
                  <p:embed/>
                  <p:pic>
                    <p:nvPicPr>
                      <p:cNvPr id="258054" name="Object 6">
                        <a:extLst>
                          <a:ext uri="{FF2B5EF4-FFF2-40B4-BE49-F238E27FC236}">
                            <a16:creationId xmlns:a16="http://schemas.microsoft.com/office/drawing/2014/main" id="{D03455AB-6ACD-4E08-8186-BE55C071DB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8026" y="1125539"/>
                        <a:ext cx="2124075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8055" name="Line 7">
            <a:extLst>
              <a:ext uri="{FF2B5EF4-FFF2-40B4-BE49-F238E27FC236}">
                <a16:creationId xmlns:a16="http://schemas.microsoft.com/office/drawing/2014/main" id="{13A1A73E-3D25-4FDE-B1BD-1A59B6D7F3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56364" y="2997200"/>
            <a:ext cx="3455987" cy="381635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8056" name="Line 8">
            <a:extLst>
              <a:ext uri="{FF2B5EF4-FFF2-40B4-BE49-F238E27FC236}">
                <a16:creationId xmlns:a16="http://schemas.microsoft.com/office/drawing/2014/main" id="{CDAC7870-7E59-4402-82AE-8410194E25F5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0463" y="4581525"/>
            <a:ext cx="1079500" cy="129540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58057" name="Object 9">
            <a:extLst>
              <a:ext uri="{FF2B5EF4-FFF2-40B4-BE49-F238E27FC236}">
                <a16:creationId xmlns:a16="http://schemas.microsoft.com/office/drawing/2014/main" id="{5FB94FE5-0DAC-47A4-A538-36B9D91703E0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7319964" y="2281238"/>
          <a:ext cx="37147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公式" r:id="rId7" imgW="152280" imgH="164880" progId="Equation.3">
                  <p:embed/>
                </p:oleObj>
              </mc:Choice>
              <mc:Fallback>
                <p:oleObj name="公式" r:id="rId7" imgW="152280" imgH="164880" progId="Equation.3">
                  <p:embed/>
                  <p:pic>
                    <p:nvPicPr>
                      <p:cNvPr id="258057" name="Object 9">
                        <a:extLst>
                          <a:ext uri="{FF2B5EF4-FFF2-40B4-BE49-F238E27FC236}">
                            <a16:creationId xmlns:a16="http://schemas.microsoft.com/office/drawing/2014/main" id="{5FB94FE5-0DAC-47A4-A538-36B9D91703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9964" y="2281238"/>
                        <a:ext cx="371475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58" name="Object 10">
            <a:extLst>
              <a:ext uri="{FF2B5EF4-FFF2-40B4-BE49-F238E27FC236}">
                <a16:creationId xmlns:a16="http://schemas.microsoft.com/office/drawing/2014/main" id="{8BE8898D-184D-4934-B316-324FF5362A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16701" y="5467351"/>
          <a:ext cx="366713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公式" r:id="rId9" imgW="139680" imgH="241200" progId="Equation.3">
                  <p:embed/>
                </p:oleObj>
              </mc:Choice>
              <mc:Fallback>
                <p:oleObj name="公式" r:id="rId9" imgW="139680" imgH="241200" progId="Equation.3">
                  <p:embed/>
                  <p:pic>
                    <p:nvPicPr>
                      <p:cNvPr id="258058" name="Object 10">
                        <a:extLst>
                          <a:ext uri="{FF2B5EF4-FFF2-40B4-BE49-F238E27FC236}">
                            <a16:creationId xmlns:a16="http://schemas.microsoft.com/office/drawing/2014/main" id="{8BE8898D-184D-4934-B316-324FF5362A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6701" y="5467351"/>
                        <a:ext cx="366713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59" name="Object 11">
            <a:extLst>
              <a:ext uri="{FF2B5EF4-FFF2-40B4-BE49-F238E27FC236}">
                <a16:creationId xmlns:a16="http://schemas.microsoft.com/office/drawing/2014/main" id="{752A89AD-787E-4620-8464-773F9A2D48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04313" y="3881439"/>
          <a:ext cx="1492250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公式" r:id="rId11" imgW="533160" imgH="241200" progId="Equation.3">
                  <p:embed/>
                </p:oleObj>
              </mc:Choice>
              <mc:Fallback>
                <p:oleObj name="公式" r:id="rId11" imgW="533160" imgH="241200" progId="Equation.3">
                  <p:embed/>
                  <p:pic>
                    <p:nvPicPr>
                      <p:cNvPr id="258059" name="Object 11">
                        <a:extLst>
                          <a:ext uri="{FF2B5EF4-FFF2-40B4-BE49-F238E27FC236}">
                            <a16:creationId xmlns:a16="http://schemas.microsoft.com/office/drawing/2014/main" id="{752A89AD-787E-4620-8464-773F9A2D48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04313" y="3881439"/>
                        <a:ext cx="1492250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12">
            <a:extLst>
              <a:ext uri="{FF2B5EF4-FFF2-40B4-BE49-F238E27FC236}">
                <a16:creationId xmlns:a16="http://schemas.microsoft.com/office/drawing/2014/main" id="{4F20C921-97CF-49C5-88D2-8D215E0700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1" y="1989138"/>
          <a:ext cx="1831975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公式" r:id="rId13" imgW="583920" imgH="203040" progId="Equation.3">
                  <p:embed/>
                </p:oleObj>
              </mc:Choice>
              <mc:Fallback>
                <p:oleObj name="公式" r:id="rId13" imgW="583920" imgH="203040" progId="Equation.3">
                  <p:embed/>
                  <p:pic>
                    <p:nvPicPr>
                      <p:cNvPr id="16391" name="Object 12">
                        <a:extLst>
                          <a:ext uri="{FF2B5EF4-FFF2-40B4-BE49-F238E27FC236}">
                            <a16:creationId xmlns:a16="http://schemas.microsoft.com/office/drawing/2014/main" id="{4F20C921-97CF-49C5-88D2-8D215E0700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1" y="1989138"/>
                        <a:ext cx="1831975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13">
            <a:extLst>
              <a:ext uri="{FF2B5EF4-FFF2-40B4-BE49-F238E27FC236}">
                <a16:creationId xmlns:a16="http://schemas.microsoft.com/office/drawing/2014/main" id="{678D3EFF-32CB-4386-9972-3C0AA72500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5913" y="836613"/>
          <a:ext cx="4425950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公式" r:id="rId15" imgW="1333440" imgH="241200" progId="Equation.3">
                  <p:embed/>
                </p:oleObj>
              </mc:Choice>
              <mc:Fallback>
                <p:oleObj name="公式" r:id="rId15" imgW="1333440" imgH="241200" progId="Equation.3">
                  <p:embed/>
                  <p:pic>
                    <p:nvPicPr>
                      <p:cNvPr id="16392" name="Object 13">
                        <a:extLst>
                          <a:ext uri="{FF2B5EF4-FFF2-40B4-BE49-F238E27FC236}">
                            <a16:creationId xmlns:a16="http://schemas.microsoft.com/office/drawing/2014/main" id="{678D3EFF-32CB-4386-9972-3C0AA72500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836613"/>
                        <a:ext cx="4425950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8062" name="Line 14">
            <a:extLst>
              <a:ext uri="{FF2B5EF4-FFF2-40B4-BE49-F238E27FC236}">
                <a16:creationId xmlns:a16="http://schemas.microsoft.com/office/drawing/2014/main" id="{1DFF8DB6-24C5-4C57-8693-31BF02A8E5D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0325" y="2997200"/>
            <a:ext cx="1079500" cy="129540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8063" name="Line 15">
            <a:extLst>
              <a:ext uri="{FF2B5EF4-FFF2-40B4-BE49-F238E27FC236}">
                <a16:creationId xmlns:a16="http://schemas.microsoft.com/office/drawing/2014/main" id="{0635F59B-9052-48BA-9028-520581BA6C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1175" y="5300663"/>
            <a:ext cx="1079500" cy="129540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8064" name="Line 16">
            <a:extLst>
              <a:ext uri="{FF2B5EF4-FFF2-40B4-BE49-F238E27FC236}">
                <a16:creationId xmlns:a16="http://schemas.microsoft.com/office/drawing/2014/main" id="{B1FCF65F-ABDD-42A3-BB2E-714558896A7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9600" y="3789363"/>
            <a:ext cx="1079500" cy="129540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8065" name="Line 17">
            <a:extLst>
              <a:ext uri="{FF2B5EF4-FFF2-40B4-BE49-F238E27FC236}">
                <a16:creationId xmlns:a16="http://schemas.microsoft.com/office/drawing/2014/main" id="{A05C4975-6AC5-464E-A75A-7FE2C483F52E}"/>
              </a:ext>
            </a:extLst>
          </p:cNvPr>
          <p:cNvSpPr>
            <a:spLocks noChangeShapeType="1"/>
          </p:cNvSpPr>
          <p:nvPr/>
        </p:nvSpPr>
        <p:spPr bwMode="auto">
          <a:xfrm>
            <a:off x="8401050" y="2205038"/>
            <a:ext cx="1079500" cy="129540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8066" name="Line 18">
            <a:extLst>
              <a:ext uri="{FF2B5EF4-FFF2-40B4-BE49-F238E27FC236}">
                <a16:creationId xmlns:a16="http://schemas.microsoft.com/office/drawing/2014/main" id="{6CC0ED28-2892-4541-AC3A-DAF980EC5C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83114" y="1700214"/>
            <a:ext cx="4249737" cy="46815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3" name="AutoShape 19">
            <a:extLst>
              <a:ext uri="{FF2B5EF4-FFF2-40B4-BE49-F238E27FC236}">
                <a16:creationId xmlns:a16="http://schemas.microsoft.com/office/drawing/2014/main" id="{D3311734-14B2-433D-B9F5-8364CBB65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8" y="4508501"/>
            <a:ext cx="144462" cy="142875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8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8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258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8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80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258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8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8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258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8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8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258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000"/>
                                        <p:tgtEl>
                                          <p:spTgt spid="258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000"/>
                                        <p:tgtEl>
                                          <p:spTgt spid="258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000"/>
                                        <p:tgtEl>
                                          <p:spTgt spid="258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2000"/>
                                        <p:tgtEl>
                                          <p:spTgt spid="258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000"/>
                                        <p:tgtEl>
                                          <p:spTgt spid="258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58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58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258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1379" name="Rectangle 3">
            <a:extLst>
              <a:ext uri="{FF2B5EF4-FFF2-40B4-BE49-F238E27FC236}">
                <a16:creationId xmlns:a16="http://schemas.microsoft.com/office/drawing/2014/main" id="{0173D746-5ECD-4FBC-ADD4-B5FAA3C50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013" y="4437064"/>
            <a:ext cx="3384550" cy="720725"/>
          </a:xfrm>
          <a:prstGeom prst="rect">
            <a:avLst/>
          </a:prstGeom>
          <a:solidFill>
            <a:srgbClr val="FFCC0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1380" name="Rectangle 4">
            <a:extLst>
              <a:ext uri="{FF2B5EF4-FFF2-40B4-BE49-F238E27FC236}">
                <a16:creationId xmlns:a16="http://schemas.microsoft.com/office/drawing/2014/main" id="{873F1CBE-D089-4678-BCB5-0CBB394AB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363" y="4437064"/>
            <a:ext cx="3384550" cy="720725"/>
          </a:xfrm>
          <a:prstGeom prst="rect">
            <a:avLst/>
          </a:prstGeom>
          <a:solidFill>
            <a:srgbClr val="FFCC0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1382" name="Rectangle 6">
            <a:extLst>
              <a:ext uri="{FF2B5EF4-FFF2-40B4-BE49-F238E27FC236}">
                <a16:creationId xmlns:a16="http://schemas.microsoft.com/office/drawing/2014/main" id="{03FDF4C7-A03A-437F-B85B-06F596F29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2538" y="1268413"/>
            <a:ext cx="4679950" cy="576262"/>
          </a:xfrm>
          <a:prstGeom prst="rect">
            <a:avLst/>
          </a:prstGeom>
          <a:solidFill>
            <a:srgbClr val="FFCC0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5298" name="Object 7">
            <a:extLst>
              <a:ext uri="{FF2B5EF4-FFF2-40B4-BE49-F238E27FC236}">
                <a16:creationId xmlns:a16="http://schemas.microsoft.com/office/drawing/2014/main" id="{0709C71D-5D0F-465E-B033-DC148367C0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19514" y="146051"/>
          <a:ext cx="4822825" cy="284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6" name="公式" r:id="rId3" imgW="2412720" imgH="1422360" progId="Equation.3">
                  <p:embed/>
                </p:oleObj>
              </mc:Choice>
              <mc:Fallback>
                <p:oleObj name="公式" r:id="rId3" imgW="2412720" imgH="1422360" progId="Equation.3">
                  <p:embed/>
                  <p:pic>
                    <p:nvPicPr>
                      <p:cNvPr id="55298" name="Object 7">
                        <a:extLst>
                          <a:ext uri="{FF2B5EF4-FFF2-40B4-BE49-F238E27FC236}">
                            <a16:creationId xmlns:a16="http://schemas.microsoft.com/office/drawing/2014/main" id="{0709C71D-5D0F-465E-B033-DC148367C0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4" y="146051"/>
                        <a:ext cx="4822825" cy="284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>
                                <a:alpha val="39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1387" name="Object 11">
            <a:extLst>
              <a:ext uri="{FF2B5EF4-FFF2-40B4-BE49-F238E27FC236}">
                <a16:creationId xmlns:a16="http://schemas.microsoft.com/office/drawing/2014/main" id="{78D96DB8-91DC-438F-8C7E-C1682FE2B184}"/>
              </a:ext>
            </a:extLst>
          </p:cNvPr>
          <p:cNvGraphicFramePr>
            <a:graphicFrameLocks noGrp="1" noChangeAspect="1"/>
          </p:cNvGraphicFramePr>
          <p:nvPr>
            <p:ph type="body" idx="1"/>
          </p:nvPr>
        </p:nvGraphicFramePr>
        <p:xfrm>
          <a:off x="2279651" y="3284539"/>
          <a:ext cx="7643813" cy="305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7" name="公式" r:id="rId5" imgW="3555720" imgH="1422360" progId="Equation.3">
                  <p:embed/>
                </p:oleObj>
              </mc:Choice>
              <mc:Fallback>
                <p:oleObj name="公式" r:id="rId5" imgW="3555720" imgH="1422360" progId="Equation.3">
                  <p:embed/>
                  <p:pic>
                    <p:nvPicPr>
                      <p:cNvPr id="2661387" name="Object 11">
                        <a:extLst>
                          <a:ext uri="{FF2B5EF4-FFF2-40B4-BE49-F238E27FC236}">
                            <a16:creationId xmlns:a16="http://schemas.microsoft.com/office/drawing/2014/main" id="{78D96DB8-91DC-438F-8C7E-C1682FE2B1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1" y="3284539"/>
                        <a:ext cx="7643813" cy="305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6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6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61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61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6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66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1379" grpId="0" animBg="1"/>
      <p:bldP spid="2661380" grpId="0" animBg="1"/>
      <p:bldP spid="266138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>
            <a:extLst>
              <a:ext uri="{FF2B5EF4-FFF2-40B4-BE49-F238E27FC236}">
                <a16:creationId xmlns:a16="http://schemas.microsoft.com/office/drawing/2014/main" id="{FFE9DDC2-D3A8-4E1F-A509-CD426A8A2A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>
                <a:solidFill>
                  <a:schemeClr val="hlink"/>
                </a:solidFill>
              </a:rPr>
              <a:t> </a:t>
            </a:r>
            <a:r>
              <a:rPr lang="zh-CN" altLang="en-US" sz="3600" b="1">
                <a:latin typeface="Times New Roman" panose="02020603050405020304" pitchFamily="18" charset="0"/>
              </a:rPr>
              <a:t>推论 </a:t>
            </a:r>
            <a:r>
              <a:rPr lang="en-US" altLang="zh-CN" sz="3600" b="1">
                <a:latin typeface="Times New Roman" panose="02020603050405020304" pitchFamily="18" charset="0"/>
              </a:rPr>
              <a:t>1:  </a:t>
            </a:r>
            <a:r>
              <a:rPr lang="zh-CN" altLang="en-US" sz="3600" b="1">
                <a:latin typeface="Times New Roman" panose="02020603050405020304" pitchFamily="18" charset="0"/>
              </a:rPr>
              <a:t>两行相同</a:t>
            </a:r>
            <a:r>
              <a:rPr lang="en-US" altLang="zh-CN" sz="3600" b="1">
                <a:latin typeface="Times New Roman" panose="02020603050405020304" pitchFamily="18" charset="0"/>
              </a:rPr>
              <a:t>, </a:t>
            </a:r>
            <a:r>
              <a:rPr lang="zh-CN" altLang="en-US" sz="3600" b="1">
                <a:latin typeface="Times New Roman" panose="02020603050405020304" pitchFamily="18" charset="0"/>
              </a:rPr>
              <a:t>行列式值为 </a:t>
            </a:r>
            <a:r>
              <a:rPr lang="en-US" altLang="zh-CN" sz="36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653188" name="Rectangle 4">
            <a:extLst>
              <a:ext uri="{FF2B5EF4-FFF2-40B4-BE49-F238E27FC236}">
                <a16:creationId xmlns:a16="http://schemas.microsoft.com/office/drawing/2014/main" id="{EBC24063-239C-4BDD-99B8-0EE510555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4338" y="2997200"/>
            <a:ext cx="3960812" cy="647700"/>
          </a:xfrm>
          <a:prstGeom prst="rect">
            <a:avLst/>
          </a:prstGeom>
          <a:solidFill>
            <a:srgbClr val="FF000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53189" name="Rectangle 5">
            <a:extLst>
              <a:ext uri="{FF2B5EF4-FFF2-40B4-BE49-F238E27FC236}">
                <a16:creationId xmlns:a16="http://schemas.microsoft.com/office/drawing/2014/main" id="{C2173DCE-5AA5-49D8-9F21-1E73D449D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4338" y="4437063"/>
            <a:ext cx="3960812" cy="647700"/>
          </a:xfrm>
          <a:prstGeom prst="rect">
            <a:avLst/>
          </a:prstGeom>
          <a:solidFill>
            <a:srgbClr val="FFCC0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653190" name="Object 6">
            <a:extLst>
              <a:ext uri="{FF2B5EF4-FFF2-40B4-BE49-F238E27FC236}">
                <a16:creationId xmlns:a16="http://schemas.microsoft.com/office/drawing/2014/main" id="{69A65923-CFBA-4142-AEC6-C54E14B33B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72489" y="3716339"/>
          <a:ext cx="890587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0" name="公式" r:id="rId3" imgW="241200" imgH="177480" progId="Equation.3">
                  <p:embed/>
                </p:oleObj>
              </mc:Choice>
              <mc:Fallback>
                <p:oleObj name="公式" r:id="rId3" imgW="241200" imgH="177480" progId="Equation.3">
                  <p:embed/>
                  <p:pic>
                    <p:nvPicPr>
                      <p:cNvPr id="2653190" name="Object 6">
                        <a:extLst>
                          <a:ext uri="{FF2B5EF4-FFF2-40B4-BE49-F238E27FC236}">
                            <a16:creationId xmlns:a16="http://schemas.microsoft.com/office/drawing/2014/main" id="{69A65923-CFBA-4142-AEC6-C54E14B33B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2489" y="3716339"/>
                        <a:ext cx="890587" cy="65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>
                                <a:alpha val="35001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53191" name="Text Box 7">
            <a:extLst>
              <a:ext uri="{FF2B5EF4-FFF2-40B4-BE49-F238E27FC236}">
                <a16:creationId xmlns:a16="http://schemas.microsoft.com/office/drawing/2014/main" id="{DA4C8CE3-45CC-4790-B25F-4E7266BD9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0" y="3068639"/>
            <a:ext cx="173797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algn="l" eaLnBrk="1" hangingPunct="1"/>
            <a:r>
              <a:rPr kumimoji="0" lang="zh-CN" altLang="en-US">
                <a:ea typeface="宋体" panose="02010600030101010101" pitchFamily="2" charset="-122"/>
              </a:rPr>
              <a:t>第 </a:t>
            </a:r>
            <a:r>
              <a:rPr kumimoji="0" lang="en-US" altLang="zh-CN">
                <a:ea typeface="宋体" panose="02010600030101010101" pitchFamily="2" charset="-122"/>
              </a:rPr>
              <a:t>i </a:t>
            </a:r>
            <a:r>
              <a:rPr kumimoji="0" lang="zh-CN" altLang="en-US">
                <a:ea typeface="宋体" panose="02010600030101010101" pitchFamily="2" charset="-122"/>
              </a:rPr>
              <a:t>行</a:t>
            </a:r>
            <a:r>
              <a:rPr kumimoji="0" lang="zh-CN" altLang="en-US">
                <a:latin typeface="Arial" panose="020B0604020202020204" pitchFamily="34" charset="0"/>
                <a:ea typeface="宋体" panose="02010600030101010101" pitchFamily="2" charset="-122"/>
              </a:rPr>
              <a:t>→</a:t>
            </a:r>
          </a:p>
        </p:txBody>
      </p:sp>
      <p:sp>
        <p:nvSpPr>
          <p:cNvPr id="2653192" name="Text Box 8">
            <a:extLst>
              <a:ext uri="{FF2B5EF4-FFF2-40B4-BE49-F238E27FC236}">
                <a16:creationId xmlns:a16="http://schemas.microsoft.com/office/drawing/2014/main" id="{7DF0DFCE-2EE6-4F02-AC37-5D0B431BD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3" y="4508501"/>
            <a:ext cx="176041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algn="l" eaLnBrk="1" hangingPunct="1"/>
            <a:r>
              <a:rPr kumimoji="0" lang="zh-CN" altLang="en-US">
                <a:ea typeface="宋体" panose="02010600030101010101" pitchFamily="2" charset="-122"/>
              </a:rPr>
              <a:t>第 </a:t>
            </a:r>
            <a:r>
              <a:rPr kumimoji="0" lang="en-US" altLang="zh-CN">
                <a:ea typeface="宋体" panose="02010600030101010101" pitchFamily="2" charset="-122"/>
              </a:rPr>
              <a:t>j </a:t>
            </a:r>
            <a:r>
              <a:rPr kumimoji="0" lang="zh-CN" altLang="en-US">
                <a:ea typeface="宋体" panose="02010600030101010101" pitchFamily="2" charset="-122"/>
              </a:rPr>
              <a:t>行</a:t>
            </a:r>
            <a:r>
              <a:rPr kumimoji="0" lang="zh-CN" altLang="en-US">
                <a:latin typeface="Arial" panose="020B0604020202020204" pitchFamily="34" charset="0"/>
                <a:ea typeface="宋体" panose="02010600030101010101" pitchFamily="2" charset="-122"/>
              </a:rPr>
              <a:t>→</a:t>
            </a:r>
          </a:p>
        </p:txBody>
      </p:sp>
      <p:graphicFrame>
        <p:nvGraphicFramePr>
          <p:cNvPr id="56323" name="Object 9">
            <a:extLst>
              <a:ext uri="{FF2B5EF4-FFF2-40B4-BE49-F238E27FC236}">
                <a16:creationId xmlns:a16="http://schemas.microsoft.com/office/drawing/2014/main" id="{E91C0E00-A792-4A5D-A8BF-7CF76C4F56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51313" y="1557339"/>
          <a:ext cx="4138612" cy="500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1" name="公式" r:id="rId5" imgW="1650960" imgH="1993680" progId="Equation.3">
                  <p:embed/>
                </p:oleObj>
              </mc:Choice>
              <mc:Fallback>
                <p:oleObj name="公式" r:id="rId5" imgW="1650960" imgH="1993680" progId="Equation.3">
                  <p:embed/>
                  <p:pic>
                    <p:nvPicPr>
                      <p:cNvPr id="56323" name="Object 9">
                        <a:extLst>
                          <a:ext uri="{FF2B5EF4-FFF2-40B4-BE49-F238E27FC236}">
                            <a16:creationId xmlns:a16="http://schemas.microsoft.com/office/drawing/2014/main" id="{E91C0E00-A792-4A5D-A8BF-7CF76C4F56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313" y="1557339"/>
                        <a:ext cx="4138612" cy="500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>
                                <a:alpha val="39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65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5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65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5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53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53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53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53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3188" grpId="0" animBg="1"/>
      <p:bldP spid="2653189" grpId="0" animBg="1"/>
      <p:bldP spid="2653191" grpId="0"/>
      <p:bldP spid="265319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2">
            <a:extLst>
              <a:ext uri="{FF2B5EF4-FFF2-40B4-BE49-F238E27FC236}">
                <a16:creationId xmlns:a16="http://schemas.microsoft.com/office/drawing/2014/main" id="{6E14B46C-9E58-45A4-9E3D-E01BA36657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260351"/>
            <a:ext cx="8229600" cy="158432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3600" b="1">
                <a:latin typeface="Times New Roman" panose="02020603050405020304" pitchFamily="18" charset="0"/>
              </a:rPr>
              <a:t>推论 </a:t>
            </a:r>
            <a:r>
              <a:rPr lang="en-US" altLang="zh-CN" sz="3600" b="1">
                <a:latin typeface="Times New Roman" panose="02020603050405020304" pitchFamily="18" charset="0"/>
              </a:rPr>
              <a:t>3:    </a:t>
            </a:r>
            <a:r>
              <a:rPr lang="zh-CN" altLang="en-US" sz="3600" b="1">
                <a:latin typeface="Times New Roman" panose="02020603050405020304" pitchFamily="18" charset="0"/>
              </a:rPr>
              <a:t>一行加上另一行的倍数</a:t>
            </a:r>
            <a:r>
              <a:rPr lang="en-US" altLang="zh-CN" sz="3600" b="1">
                <a:latin typeface="Times New Roman" panose="02020603050405020304" pitchFamily="18" charset="0"/>
              </a:rPr>
              <a:t>, 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>
                <a:latin typeface="Times New Roman" panose="02020603050405020304" pitchFamily="18" charset="0"/>
              </a:rPr>
              <a:t>                       </a:t>
            </a:r>
            <a:r>
              <a:rPr lang="zh-CN" altLang="en-US" sz="3600" b="1">
                <a:latin typeface="Times New Roman" panose="02020603050405020304" pitchFamily="18" charset="0"/>
              </a:rPr>
              <a:t>行列式的值不变</a:t>
            </a:r>
          </a:p>
        </p:txBody>
      </p:sp>
      <p:sp>
        <p:nvSpPr>
          <p:cNvPr id="2679812" name="Text Box 4">
            <a:extLst>
              <a:ext uri="{FF2B5EF4-FFF2-40B4-BE49-F238E27FC236}">
                <a16:creationId xmlns:a16="http://schemas.microsoft.com/office/drawing/2014/main" id="{D246339F-8E56-473D-97CF-83E1B5EE30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3141663"/>
            <a:ext cx="863600" cy="52322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algn="l" eaLnBrk="1" hangingPunct="1"/>
            <a:r>
              <a:rPr kumimoji="0" lang="en-US" altLang="zh-CN" sz="2800">
                <a:sym typeface="Symbol" panose="05050102010706020507" pitchFamily="18" charset="2"/>
              </a:rPr>
              <a:t></a:t>
            </a:r>
            <a:r>
              <a:rPr kumimoji="0" lang="en-US" altLang="zh-CN" sz="2800"/>
              <a:t> </a:t>
            </a:r>
            <a:r>
              <a:rPr kumimoji="0" lang="en-US" altLang="zh-CN" sz="2800" i="1">
                <a:ea typeface="宋体" panose="02010600030101010101" pitchFamily="2" charset="-122"/>
              </a:rPr>
              <a:t>k</a:t>
            </a:r>
          </a:p>
        </p:txBody>
      </p:sp>
      <p:sp>
        <p:nvSpPr>
          <p:cNvPr id="2679814" name="AutoShape 6">
            <a:extLst>
              <a:ext uri="{FF2B5EF4-FFF2-40B4-BE49-F238E27FC236}">
                <a16:creationId xmlns:a16="http://schemas.microsoft.com/office/drawing/2014/main" id="{A621FDF6-A506-43B1-85B8-94A57E5D7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9" y="3284538"/>
            <a:ext cx="268287" cy="1655762"/>
          </a:xfrm>
          <a:prstGeom prst="curvedRightArrow">
            <a:avLst>
              <a:gd name="adj1" fmla="val 123432"/>
              <a:gd name="adj2" fmla="val 246864"/>
              <a:gd name="adj3" fmla="val 33333"/>
            </a:avLst>
          </a:prstGeom>
          <a:solidFill>
            <a:srgbClr val="FF0000">
              <a:alpha val="8313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79815" name="Rectangle 7">
            <a:extLst>
              <a:ext uri="{FF2B5EF4-FFF2-40B4-BE49-F238E27FC236}">
                <a16:creationId xmlns:a16="http://schemas.microsoft.com/office/drawing/2014/main" id="{C29C3AAD-4492-4CA9-879E-65D689501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3141664"/>
            <a:ext cx="2952750" cy="574675"/>
          </a:xfrm>
          <a:prstGeom prst="rect">
            <a:avLst/>
          </a:prstGeom>
          <a:solidFill>
            <a:srgbClr val="FF000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79816" name="Rectangle 8">
            <a:extLst>
              <a:ext uri="{FF2B5EF4-FFF2-40B4-BE49-F238E27FC236}">
                <a16:creationId xmlns:a16="http://schemas.microsoft.com/office/drawing/2014/main" id="{059B374D-EB86-4464-BC75-8AABE79CB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4365626"/>
            <a:ext cx="2952750" cy="574675"/>
          </a:xfrm>
          <a:prstGeom prst="rect">
            <a:avLst/>
          </a:prstGeom>
          <a:solidFill>
            <a:srgbClr val="FFCC0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79817" name="Rectangle 9">
            <a:extLst>
              <a:ext uri="{FF2B5EF4-FFF2-40B4-BE49-F238E27FC236}">
                <a16:creationId xmlns:a16="http://schemas.microsoft.com/office/drawing/2014/main" id="{25FD933F-00D6-4BAA-85FB-B541381B6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6" y="4365626"/>
            <a:ext cx="4752975" cy="574675"/>
          </a:xfrm>
          <a:prstGeom prst="rect">
            <a:avLst/>
          </a:prstGeom>
          <a:solidFill>
            <a:srgbClr val="FFCC0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679818" name="Object 10">
            <a:extLst>
              <a:ext uri="{FF2B5EF4-FFF2-40B4-BE49-F238E27FC236}">
                <a16:creationId xmlns:a16="http://schemas.microsoft.com/office/drawing/2014/main" id="{D464D427-D8F9-4669-8409-9AA2E8A3B3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87939" y="4133850"/>
          <a:ext cx="460375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5" name="公式" r:id="rId3" imgW="126720" imgH="101520" progId="Equation.3">
                  <p:embed/>
                </p:oleObj>
              </mc:Choice>
              <mc:Fallback>
                <p:oleObj name="公式" r:id="rId3" imgW="126720" imgH="101520" progId="Equation.3">
                  <p:embed/>
                  <p:pic>
                    <p:nvPicPr>
                      <p:cNvPr id="2679818" name="Object 10">
                        <a:extLst>
                          <a:ext uri="{FF2B5EF4-FFF2-40B4-BE49-F238E27FC236}">
                            <a16:creationId xmlns:a16="http://schemas.microsoft.com/office/drawing/2014/main" id="{D464D427-D8F9-4669-8409-9AA2E8A3B3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939" y="4133850"/>
                        <a:ext cx="460375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>
                                <a:alpha val="39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19" name="Object 12">
            <a:extLst>
              <a:ext uri="{FF2B5EF4-FFF2-40B4-BE49-F238E27FC236}">
                <a16:creationId xmlns:a16="http://schemas.microsoft.com/office/drawing/2014/main" id="{05138D7D-2C5D-4B01-8EC3-C601D093B8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3388" y="2060576"/>
          <a:ext cx="3332162" cy="402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6" name="公式" r:id="rId5" imgW="1650960" imgH="1993680" progId="Equation.3">
                  <p:embed/>
                </p:oleObj>
              </mc:Choice>
              <mc:Fallback>
                <p:oleObj name="公式" r:id="rId5" imgW="1650960" imgH="1993680" progId="Equation.3">
                  <p:embed/>
                  <p:pic>
                    <p:nvPicPr>
                      <p:cNvPr id="60419" name="Object 12">
                        <a:extLst>
                          <a:ext uri="{FF2B5EF4-FFF2-40B4-BE49-F238E27FC236}">
                            <a16:creationId xmlns:a16="http://schemas.microsoft.com/office/drawing/2014/main" id="{05138D7D-2C5D-4B01-8EC3-C601D093B8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8" y="2060576"/>
                        <a:ext cx="3332162" cy="402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>
                                <a:alpha val="35001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0" name="Object 13">
            <a:extLst>
              <a:ext uri="{FF2B5EF4-FFF2-40B4-BE49-F238E27FC236}">
                <a16:creationId xmlns:a16="http://schemas.microsoft.com/office/drawing/2014/main" id="{E3B12607-54B7-4ACD-AC3C-33CA23B6D5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19738" y="2060575"/>
          <a:ext cx="4932362" cy="412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7" name="公式" r:id="rId7" imgW="2705040" imgH="1993680" progId="Equation.3">
                  <p:embed/>
                </p:oleObj>
              </mc:Choice>
              <mc:Fallback>
                <p:oleObj name="公式" r:id="rId7" imgW="2705040" imgH="1993680" progId="Equation.3">
                  <p:embed/>
                  <p:pic>
                    <p:nvPicPr>
                      <p:cNvPr id="60420" name="Object 13">
                        <a:extLst>
                          <a:ext uri="{FF2B5EF4-FFF2-40B4-BE49-F238E27FC236}">
                            <a16:creationId xmlns:a16="http://schemas.microsoft.com/office/drawing/2014/main" id="{E3B12607-54B7-4ACD-AC3C-33CA23B6D5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9738" y="2060575"/>
                        <a:ext cx="4932362" cy="412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>
                                <a:alpha val="39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79823" name="Rectangle 15">
            <a:extLst>
              <a:ext uri="{FF2B5EF4-FFF2-40B4-BE49-F238E27FC236}">
                <a16:creationId xmlns:a16="http://schemas.microsoft.com/office/drawing/2014/main" id="{EE8B1B54-059B-419A-A299-D841301EB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938" y="3789363"/>
            <a:ext cx="48895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r>
              <a:rPr kumimoji="0" lang="en-US" altLang="zh-CN" sz="4800">
                <a:ea typeface="宋体" panose="02010600030101010101" pitchFamily="2" charset="-122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79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79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798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6798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2000"/>
                                        <p:tgtEl>
                                          <p:spTgt spid="267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267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679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679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79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79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679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9812" grpId="0" animBg="1"/>
      <p:bldP spid="2679814" grpId="0" animBg="1"/>
      <p:bldP spid="2679815" grpId="0" animBg="1"/>
      <p:bldP spid="2679816" grpId="0" animBg="1"/>
      <p:bldP spid="2679817" grpId="0" animBg="1"/>
      <p:bldP spid="267982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0194" name="Rectangle 2">
            <a:extLst>
              <a:ext uri="{FF2B5EF4-FFF2-40B4-BE49-F238E27FC236}">
                <a16:creationId xmlns:a16="http://schemas.microsoft.com/office/drawing/2014/main" id="{DE4BB448-D0A9-445E-9623-547E97CD3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4338" y="1989139"/>
            <a:ext cx="4248150" cy="719137"/>
          </a:xfrm>
          <a:prstGeom prst="rect">
            <a:avLst/>
          </a:prstGeom>
          <a:solidFill>
            <a:srgbClr val="FF99CC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20195" name="Rectangle 3">
            <a:extLst>
              <a:ext uri="{FF2B5EF4-FFF2-40B4-BE49-F238E27FC236}">
                <a16:creationId xmlns:a16="http://schemas.microsoft.com/office/drawing/2014/main" id="{250925FD-1AE3-4435-8D36-530BA0CD9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4338" y="2781300"/>
            <a:ext cx="4248150" cy="719138"/>
          </a:xfrm>
          <a:prstGeom prst="rect">
            <a:avLst/>
          </a:prstGeom>
          <a:solidFill>
            <a:srgbClr val="FF99CC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20196" name="Rectangle 4">
            <a:extLst>
              <a:ext uri="{FF2B5EF4-FFF2-40B4-BE49-F238E27FC236}">
                <a16:creationId xmlns:a16="http://schemas.microsoft.com/office/drawing/2014/main" id="{3CD4C4F9-68C3-4AC5-97AC-99EA24241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4338" y="4365625"/>
            <a:ext cx="4248150" cy="719138"/>
          </a:xfrm>
          <a:prstGeom prst="rect">
            <a:avLst/>
          </a:prstGeom>
          <a:solidFill>
            <a:srgbClr val="FF99CC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20197" name="Rectangle 5">
            <a:extLst>
              <a:ext uri="{FF2B5EF4-FFF2-40B4-BE49-F238E27FC236}">
                <a16:creationId xmlns:a16="http://schemas.microsoft.com/office/drawing/2014/main" id="{797CB5C9-E27F-461B-81DC-D9BE545B2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4338" y="3573464"/>
            <a:ext cx="4248150" cy="719137"/>
          </a:xfrm>
          <a:prstGeom prst="rect">
            <a:avLst/>
          </a:prstGeom>
          <a:solidFill>
            <a:srgbClr val="FF99CC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4520" name="Rectangle 7">
            <a:extLst>
              <a:ext uri="{FF2B5EF4-FFF2-40B4-BE49-F238E27FC236}">
                <a16:creationId xmlns:a16="http://schemas.microsoft.com/office/drawing/2014/main" id="{FF96932F-0491-4C91-B68B-E5C4FD4476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750" y="260350"/>
            <a:ext cx="8229600" cy="1143000"/>
          </a:xfrm>
          <a:noFill/>
        </p:spPr>
        <p:txBody>
          <a:bodyPr/>
          <a:lstStyle/>
          <a:p>
            <a:pPr algn="just" eaLnBrk="1" hangingPunct="1"/>
            <a:r>
              <a:rPr lang="zh-CN" altLang="en-US" sz="4000" b="1">
                <a:latin typeface="Times New Roman" panose="02020603050405020304" pitchFamily="18" charset="0"/>
              </a:rPr>
              <a:t>行列式公式中</a:t>
            </a:r>
            <a:r>
              <a:rPr lang="en-US" altLang="zh-CN" sz="4000" b="1">
                <a:latin typeface="Times New Roman" panose="02020603050405020304" pitchFamily="18" charset="0"/>
              </a:rPr>
              <a:t>,  n </a:t>
            </a:r>
            <a:r>
              <a:rPr lang="zh-CN" altLang="en-US" sz="4000" b="1">
                <a:latin typeface="Times New Roman" panose="02020603050405020304" pitchFamily="18" charset="0"/>
              </a:rPr>
              <a:t>个元素乘积的符号</a:t>
            </a:r>
          </a:p>
        </p:txBody>
      </p:sp>
      <p:graphicFrame>
        <p:nvGraphicFramePr>
          <p:cNvPr id="64514" name="Object 8">
            <a:extLst>
              <a:ext uri="{FF2B5EF4-FFF2-40B4-BE49-F238E27FC236}">
                <a16:creationId xmlns:a16="http://schemas.microsoft.com/office/drawing/2014/main" id="{F3AE6C8A-2BA0-4EF4-A6AD-0556D45A6CFC}"/>
              </a:ext>
            </a:extLst>
          </p:cNvPr>
          <p:cNvGraphicFramePr>
            <a:graphicFrameLocks noGrp="1" noChangeAspect="1"/>
          </p:cNvGraphicFramePr>
          <p:nvPr>
            <p:ph type="body" idx="1"/>
          </p:nvPr>
        </p:nvGraphicFramePr>
        <p:xfrm>
          <a:off x="2782888" y="1844675"/>
          <a:ext cx="5911850" cy="328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6" name="公式" r:id="rId3" imgW="1688760" imgH="939600" progId="Equation.3">
                  <p:embed/>
                </p:oleObj>
              </mc:Choice>
              <mc:Fallback>
                <p:oleObj name="公式" r:id="rId3" imgW="1688760" imgH="939600" progId="Equation.3">
                  <p:embed/>
                  <p:pic>
                    <p:nvPicPr>
                      <p:cNvPr id="64514" name="Object 8">
                        <a:extLst>
                          <a:ext uri="{FF2B5EF4-FFF2-40B4-BE49-F238E27FC236}">
                            <a16:creationId xmlns:a16="http://schemas.microsoft.com/office/drawing/2014/main" id="{F3AE6C8A-2BA0-4EF4-A6AD-0556D45A6C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1844675"/>
                        <a:ext cx="5911850" cy="328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20201" name="Rectangle 9">
            <a:extLst>
              <a:ext uri="{FF2B5EF4-FFF2-40B4-BE49-F238E27FC236}">
                <a16:creationId xmlns:a16="http://schemas.microsoft.com/office/drawing/2014/main" id="{BCD364F1-AD6A-4DC3-9F16-01E307A00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826" y="5373688"/>
            <a:ext cx="792163" cy="792162"/>
          </a:xfrm>
          <a:prstGeom prst="rect">
            <a:avLst/>
          </a:prstGeom>
          <a:solidFill>
            <a:srgbClr val="FF00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20202" name="Rectangle 10">
            <a:extLst>
              <a:ext uri="{FF2B5EF4-FFF2-40B4-BE49-F238E27FC236}">
                <a16:creationId xmlns:a16="http://schemas.microsoft.com/office/drawing/2014/main" id="{B94EFDFC-67A6-4E59-93F2-E6411F1D5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5373688"/>
            <a:ext cx="792163" cy="792162"/>
          </a:xfrm>
          <a:prstGeom prst="rect">
            <a:avLst/>
          </a:prstGeom>
          <a:solidFill>
            <a:srgbClr val="FF00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20203" name="Rectangle 11">
            <a:extLst>
              <a:ext uri="{FF2B5EF4-FFF2-40B4-BE49-F238E27FC236}">
                <a16:creationId xmlns:a16="http://schemas.microsoft.com/office/drawing/2014/main" id="{99A73CF6-B438-4FEC-B0DF-5B5F910DD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5" y="5373688"/>
            <a:ext cx="1512888" cy="792162"/>
          </a:xfrm>
          <a:prstGeom prst="rect">
            <a:avLst/>
          </a:prstGeom>
          <a:solidFill>
            <a:srgbClr val="FF00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20204" name="Rectangle 12">
            <a:extLst>
              <a:ext uri="{FF2B5EF4-FFF2-40B4-BE49-F238E27FC236}">
                <a16:creationId xmlns:a16="http://schemas.microsoft.com/office/drawing/2014/main" id="{6FE13750-E778-4A9E-8495-06D961AA1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6" y="5373688"/>
            <a:ext cx="3095625" cy="792162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20205" name="Rectangle 13">
            <a:extLst>
              <a:ext uri="{FF2B5EF4-FFF2-40B4-BE49-F238E27FC236}">
                <a16:creationId xmlns:a16="http://schemas.microsoft.com/office/drawing/2014/main" id="{4ACCCC05-5D14-4E93-8D3D-C45AAD08B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300" y="1989139"/>
            <a:ext cx="863600" cy="719137"/>
          </a:xfrm>
          <a:prstGeom prst="rect">
            <a:avLst/>
          </a:prstGeom>
          <a:solidFill>
            <a:srgbClr val="FFCC00">
              <a:alpha val="34117"/>
            </a:srgbClr>
          </a:solidFill>
          <a:ln w="349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20206" name="Rectangle 14">
            <a:extLst>
              <a:ext uri="{FF2B5EF4-FFF2-40B4-BE49-F238E27FC236}">
                <a16:creationId xmlns:a16="http://schemas.microsoft.com/office/drawing/2014/main" id="{1F4AD1FE-BBA9-4396-A72B-A3B709515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8888" y="2781300"/>
            <a:ext cx="863600" cy="719138"/>
          </a:xfrm>
          <a:prstGeom prst="rect">
            <a:avLst/>
          </a:prstGeom>
          <a:solidFill>
            <a:srgbClr val="FFCC00">
              <a:alpha val="34117"/>
            </a:srgbClr>
          </a:solidFill>
          <a:ln w="349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20207" name="Rectangle 15">
            <a:extLst>
              <a:ext uri="{FF2B5EF4-FFF2-40B4-BE49-F238E27FC236}">
                <a16:creationId xmlns:a16="http://schemas.microsoft.com/office/drawing/2014/main" id="{FED427CF-A29E-4315-BDFB-5FF873714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4338" y="4365625"/>
            <a:ext cx="863600" cy="719138"/>
          </a:xfrm>
          <a:prstGeom prst="rect">
            <a:avLst/>
          </a:prstGeom>
          <a:solidFill>
            <a:srgbClr val="FFCC00">
              <a:alpha val="34117"/>
            </a:srgbClr>
          </a:solidFill>
          <a:ln w="349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4515" name="Object 16">
            <a:extLst>
              <a:ext uri="{FF2B5EF4-FFF2-40B4-BE49-F238E27FC236}">
                <a16:creationId xmlns:a16="http://schemas.microsoft.com/office/drawing/2014/main" id="{1AA6B8F7-764E-4490-91D7-058B45C244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9176" y="5332414"/>
          <a:ext cx="7578725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7" name="公式" r:id="rId5" imgW="2323800" imgH="279360" progId="Equation.3">
                  <p:embed/>
                </p:oleObj>
              </mc:Choice>
              <mc:Fallback>
                <p:oleObj name="公式" r:id="rId5" imgW="2323800" imgH="279360" progId="Equation.3">
                  <p:embed/>
                  <p:pic>
                    <p:nvPicPr>
                      <p:cNvPr id="64515" name="Object 16">
                        <a:extLst>
                          <a:ext uri="{FF2B5EF4-FFF2-40B4-BE49-F238E27FC236}">
                            <a16:creationId xmlns:a16="http://schemas.microsoft.com/office/drawing/2014/main" id="{1AA6B8F7-764E-4490-91D7-058B45C244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176" y="5332414"/>
                        <a:ext cx="7578725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38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72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720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20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20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20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72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0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20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20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0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720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720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720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72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0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20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20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720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720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720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720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720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0194" grpId="0" animBg="1"/>
      <p:bldP spid="3720195" grpId="0" animBg="1"/>
      <p:bldP spid="3720196" grpId="0" animBg="1"/>
      <p:bldP spid="3720197" grpId="0" animBg="1"/>
      <p:bldP spid="3720201" grpId="0" animBg="1"/>
      <p:bldP spid="3720202" grpId="0" animBg="1"/>
      <p:bldP spid="3720203" grpId="0" animBg="1"/>
      <p:bldP spid="3720204" grpId="0" animBg="1"/>
      <p:bldP spid="3720205" grpId="0" animBg="1"/>
      <p:bldP spid="3720206" grpId="0" animBg="1"/>
      <p:bldP spid="372020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8626" name="Rectangle 2">
            <a:extLst>
              <a:ext uri="{FF2B5EF4-FFF2-40B4-BE49-F238E27FC236}">
                <a16:creationId xmlns:a16="http://schemas.microsoft.com/office/drawing/2014/main" id="{244224F5-D8D9-4762-B220-BE2315E66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4339" y="1989139"/>
            <a:ext cx="865187" cy="3024187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38627" name="Rectangle 3">
            <a:extLst>
              <a:ext uri="{FF2B5EF4-FFF2-40B4-BE49-F238E27FC236}">
                <a16:creationId xmlns:a16="http://schemas.microsoft.com/office/drawing/2014/main" id="{E329B9AC-7EE3-4A87-842E-1D03665A9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5" y="1989139"/>
            <a:ext cx="863600" cy="3024187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38628" name="Rectangle 4">
            <a:extLst>
              <a:ext uri="{FF2B5EF4-FFF2-40B4-BE49-F238E27FC236}">
                <a16:creationId xmlns:a16="http://schemas.microsoft.com/office/drawing/2014/main" id="{27256A66-9E05-40E7-A8EE-85F7DBC99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7800" y="1989139"/>
            <a:ext cx="863600" cy="3024187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38629" name="Rectangle 5">
            <a:extLst>
              <a:ext uri="{FF2B5EF4-FFF2-40B4-BE49-F238E27FC236}">
                <a16:creationId xmlns:a16="http://schemas.microsoft.com/office/drawing/2014/main" id="{DE0A3151-E19D-4CDC-B5A5-5C91AF937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8888" y="1989139"/>
            <a:ext cx="863600" cy="3024187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38630" name="Rectangle 6">
            <a:extLst>
              <a:ext uri="{FF2B5EF4-FFF2-40B4-BE49-F238E27FC236}">
                <a16:creationId xmlns:a16="http://schemas.microsoft.com/office/drawing/2014/main" id="{6D52D143-2261-45F2-A5AC-51C9C41DE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826" y="5373688"/>
            <a:ext cx="790575" cy="792162"/>
          </a:xfrm>
          <a:prstGeom prst="rect">
            <a:avLst/>
          </a:prstGeom>
          <a:solidFill>
            <a:srgbClr val="FF9900">
              <a:alpha val="4196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38631" name="Rectangle 7">
            <a:extLst>
              <a:ext uri="{FF2B5EF4-FFF2-40B4-BE49-F238E27FC236}">
                <a16:creationId xmlns:a16="http://schemas.microsoft.com/office/drawing/2014/main" id="{DE5548E1-2C26-45C2-9F2A-DB1BB50E7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5373688"/>
            <a:ext cx="792163" cy="792162"/>
          </a:xfrm>
          <a:prstGeom prst="rect">
            <a:avLst/>
          </a:prstGeom>
          <a:solidFill>
            <a:srgbClr val="FF9900">
              <a:alpha val="4196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38632" name="Rectangle 8">
            <a:extLst>
              <a:ext uri="{FF2B5EF4-FFF2-40B4-BE49-F238E27FC236}">
                <a16:creationId xmlns:a16="http://schemas.microsoft.com/office/drawing/2014/main" id="{405F8EDE-7B37-48DE-96F8-5AA46897F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5373688"/>
            <a:ext cx="1439863" cy="792162"/>
          </a:xfrm>
          <a:prstGeom prst="rect">
            <a:avLst/>
          </a:prstGeom>
          <a:solidFill>
            <a:srgbClr val="FF9900">
              <a:alpha val="4196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38633" name="Rectangle 9">
            <a:extLst>
              <a:ext uri="{FF2B5EF4-FFF2-40B4-BE49-F238E27FC236}">
                <a16:creationId xmlns:a16="http://schemas.microsoft.com/office/drawing/2014/main" id="{C9766C2D-A34E-4355-A4A8-988B611F4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776" y="5373688"/>
            <a:ext cx="504825" cy="792162"/>
          </a:xfrm>
          <a:prstGeom prst="rect">
            <a:avLst/>
          </a:prstGeom>
          <a:solidFill>
            <a:srgbClr val="FF00FF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5538" name="Object 10">
            <a:extLst>
              <a:ext uri="{FF2B5EF4-FFF2-40B4-BE49-F238E27FC236}">
                <a16:creationId xmlns:a16="http://schemas.microsoft.com/office/drawing/2014/main" id="{2B6164D8-CF30-4040-A9F6-9042020A65DC}"/>
              </a:ext>
            </a:extLst>
          </p:cNvPr>
          <p:cNvGraphicFramePr>
            <a:graphicFrameLocks noGrp="1" noChangeAspect="1"/>
          </p:cNvGraphicFramePr>
          <p:nvPr>
            <p:ph type="body" idx="1"/>
          </p:nvPr>
        </p:nvGraphicFramePr>
        <p:xfrm>
          <a:off x="2782888" y="1846264"/>
          <a:ext cx="5911850" cy="331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0" name="公式" r:id="rId3" imgW="1688760" imgH="939600" progId="Equation.3">
                  <p:embed/>
                </p:oleObj>
              </mc:Choice>
              <mc:Fallback>
                <p:oleObj name="公式" r:id="rId3" imgW="1688760" imgH="939600" progId="Equation.3">
                  <p:embed/>
                  <p:pic>
                    <p:nvPicPr>
                      <p:cNvPr id="65538" name="Object 10">
                        <a:extLst>
                          <a:ext uri="{FF2B5EF4-FFF2-40B4-BE49-F238E27FC236}">
                            <a16:creationId xmlns:a16="http://schemas.microsoft.com/office/drawing/2014/main" id="{2B6164D8-CF30-4040-A9F6-9042020A65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1846264"/>
                        <a:ext cx="5911850" cy="331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8" name="Rectangle 12">
            <a:extLst>
              <a:ext uri="{FF2B5EF4-FFF2-40B4-BE49-F238E27FC236}">
                <a16:creationId xmlns:a16="http://schemas.microsoft.com/office/drawing/2014/main" id="{7BFB00C3-486E-4C9A-9E1A-996C14FDF4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750" y="188913"/>
            <a:ext cx="8229600" cy="1143000"/>
          </a:xfrm>
          <a:noFill/>
        </p:spPr>
        <p:txBody>
          <a:bodyPr/>
          <a:lstStyle/>
          <a:p>
            <a:pPr algn="just" eaLnBrk="1" hangingPunct="1"/>
            <a:r>
              <a:rPr lang="en-US" altLang="zh-CN" sz="4000" b="1">
                <a:solidFill>
                  <a:schemeClr val="bg1"/>
                </a:solidFill>
              </a:rPr>
              <a:t>               </a:t>
            </a:r>
            <a:r>
              <a:rPr lang="zh-CN" altLang="en-US" sz="4000" b="1"/>
              <a:t>也可以这样定义</a:t>
            </a:r>
          </a:p>
        </p:txBody>
      </p:sp>
      <p:sp>
        <p:nvSpPr>
          <p:cNvPr id="3738637" name="Rectangle 13">
            <a:extLst>
              <a:ext uri="{FF2B5EF4-FFF2-40B4-BE49-F238E27FC236}">
                <a16:creationId xmlns:a16="http://schemas.microsoft.com/office/drawing/2014/main" id="{CB4E2814-B7DD-4E23-A867-D011BB929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1" y="5373688"/>
            <a:ext cx="504825" cy="792162"/>
          </a:xfrm>
          <a:prstGeom prst="rect">
            <a:avLst/>
          </a:prstGeom>
          <a:solidFill>
            <a:srgbClr val="FF00FF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38638" name="Rectangle 14">
            <a:extLst>
              <a:ext uri="{FF2B5EF4-FFF2-40B4-BE49-F238E27FC236}">
                <a16:creationId xmlns:a16="http://schemas.microsoft.com/office/drawing/2014/main" id="{E61BC271-67FC-4C35-9B81-04DE93650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8" y="5373688"/>
            <a:ext cx="1008062" cy="792162"/>
          </a:xfrm>
          <a:prstGeom prst="rect">
            <a:avLst/>
          </a:prstGeom>
          <a:solidFill>
            <a:srgbClr val="FF00FF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5539" name="Object 15">
            <a:extLst>
              <a:ext uri="{FF2B5EF4-FFF2-40B4-BE49-F238E27FC236}">
                <a16:creationId xmlns:a16="http://schemas.microsoft.com/office/drawing/2014/main" id="{7ED9E04E-57C7-4517-ABC3-544C508819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4114" y="5300664"/>
          <a:ext cx="7318375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1" name="公式" r:id="rId5" imgW="2184120" imgH="266400" progId="Equation.3">
                  <p:embed/>
                </p:oleObj>
              </mc:Choice>
              <mc:Fallback>
                <p:oleObj name="公式" r:id="rId5" imgW="2184120" imgH="266400" progId="Equation.3">
                  <p:embed/>
                  <p:pic>
                    <p:nvPicPr>
                      <p:cNvPr id="65539" name="Object 15">
                        <a:extLst>
                          <a:ext uri="{FF2B5EF4-FFF2-40B4-BE49-F238E27FC236}">
                            <a16:creationId xmlns:a16="http://schemas.microsoft.com/office/drawing/2014/main" id="{7ED9E04E-57C7-4517-ABC3-544C508819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4" y="5300664"/>
                        <a:ext cx="7318375" cy="89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38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73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738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38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386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386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000"/>
                                        <p:tgtEl>
                                          <p:spTgt spid="373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386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386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7386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7386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000"/>
                                        <p:tgtEl>
                                          <p:spTgt spid="3738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000"/>
                                        <p:tgtEl>
                                          <p:spTgt spid="3738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7386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7386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7386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7386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8626" grpId="0" animBg="1"/>
      <p:bldP spid="3738627" grpId="0" animBg="1"/>
      <p:bldP spid="3738628" grpId="0" animBg="1"/>
      <p:bldP spid="3738629" grpId="0" animBg="1"/>
      <p:bldP spid="3738630" grpId="0" animBg="1"/>
      <p:bldP spid="3738631" grpId="0" animBg="1"/>
      <p:bldP spid="3738632" grpId="0" animBg="1"/>
      <p:bldP spid="3738633" grpId="0" animBg="1"/>
      <p:bldP spid="3738637" grpId="0" animBg="1"/>
      <p:bldP spid="373863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>
            <a:extLst>
              <a:ext uri="{FF2B5EF4-FFF2-40B4-BE49-F238E27FC236}">
                <a16:creationId xmlns:a16="http://schemas.microsoft.com/office/drawing/2014/main" id="{D20FF666-148F-492E-AE75-F988633041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2205039"/>
            <a:ext cx="8229600" cy="39211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000" b="1">
                <a:latin typeface="Times New Roman" panose="02020603050405020304" pitchFamily="18" charset="0"/>
              </a:rPr>
              <a:t>      </a:t>
            </a:r>
            <a:r>
              <a:rPr lang="zh-CN" altLang="en-US" sz="4000" b="1">
                <a:latin typeface="Times New Roman" panose="02020603050405020304" pitchFamily="18" charset="0"/>
              </a:rPr>
              <a:t>行列互换</a:t>
            </a:r>
            <a:r>
              <a:rPr lang="en-US" altLang="zh-CN" sz="4000" b="1">
                <a:latin typeface="Times New Roman" panose="02020603050405020304" pitchFamily="18" charset="0"/>
              </a:rPr>
              <a:t>, </a:t>
            </a:r>
            <a:r>
              <a:rPr lang="zh-CN" altLang="en-US" sz="4000" b="1">
                <a:latin typeface="Times New Roman" panose="02020603050405020304" pitchFamily="18" charset="0"/>
              </a:rPr>
              <a:t>行列式的值不变</a:t>
            </a:r>
          </a:p>
        </p:txBody>
      </p:sp>
      <p:graphicFrame>
        <p:nvGraphicFramePr>
          <p:cNvPr id="70658" name="Object 3">
            <a:extLst>
              <a:ext uri="{FF2B5EF4-FFF2-40B4-BE49-F238E27FC236}">
                <a16:creationId xmlns:a16="http://schemas.microsoft.com/office/drawing/2014/main" id="{D4C52BC4-C49D-4283-91C6-C2295F74A8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64050" y="3381375"/>
          <a:ext cx="2878138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4" name="公式" r:id="rId3" imgW="749160" imgH="228600" progId="Equation.3">
                  <p:embed/>
                </p:oleObj>
              </mc:Choice>
              <mc:Fallback>
                <p:oleObj name="公式" r:id="rId3" imgW="749160" imgH="228600" progId="Equation.3">
                  <p:embed/>
                  <p:pic>
                    <p:nvPicPr>
                      <p:cNvPr id="70658" name="Object 3">
                        <a:extLst>
                          <a:ext uri="{FF2B5EF4-FFF2-40B4-BE49-F238E27FC236}">
                            <a16:creationId xmlns:a16="http://schemas.microsoft.com/office/drawing/2014/main" id="{D4C52BC4-C49D-4283-91C6-C2295F74A8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4050" y="3381375"/>
                        <a:ext cx="2878138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>
                                <a:alpha val="39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0660" name="Picture 4" descr="2">
            <a:extLst>
              <a:ext uri="{FF2B5EF4-FFF2-40B4-BE49-F238E27FC236}">
                <a16:creationId xmlns:a16="http://schemas.microsoft.com/office/drawing/2014/main" id="{16ABA2F8-6ADD-432F-A592-BF663B5F2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1" name="Rectangle 5">
            <a:extLst>
              <a:ext uri="{FF2B5EF4-FFF2-40B4-BE49-F238E27FC236}">
                <a16:creationId xmlns:a16="http://schemas.microsoft.com/office/drawing/2014/main" id="{F541CAA4-9C53-4C70-84EB-D9C179AE7F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750" y="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zh-CN" altLang="en-US" sz="4000" b="1">
                <a:solidFill>
                  <a:schemeClr val="bg1"/>
                </a:solidFill>
                <a:latin typeface="Times New Roman" panose="02020603050405020304" pitchFamily="18" charset="0"/>
              </a:rPr>
              <a:t>行列式基本性质</a:t>
            </a:r>
            <a:r>
              <a:rPr lang="en-US" altLang="zh-CN" sz="4000" b="1">
                <a:solidFill>
                  <a:schemeClr val="bg1"/>
                </a:solidFill>
                <a:latin typeface="Times New Roman" panose="02020603050405020304" pitchFamily="18" charset="0"/>
              </a:rPr>
              <a:t>: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8386" name="Rectangle 2">
            <a:extLst>
              <a:ext uri="{FF2B5EF4-FFF2-40B4-BE49-F238E27FC236}">
                <a16:creationId xmlns:a16="http://schemas.microsoft.com/office/drawing/2014/main" id="{CFE37B9A-582F-4463-907D-90ED035BE6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836613"/>
            <a:ext cx="8229600" cy="5289550"/>
          </a:xfrm>
        </p:spPr>
        <p:txBody>
          <a:bodyPr/>
          <a:lstStyle/>
          <a:p>
            <a:pPr eaLnBrk="1" hangingPunct="1">
              <a:lnSpc>
                <a:spcPct val="135000"/>
              </a:lnSpc>
              <a:buFontTx/>
              <a:buNone/>
            </a:pPr>
            <a:r>
              <a:rPr lang="en-US" altLang="zh-CN" sz="3600" b="1">
                <a:latin typeface="Times New Roman" panose="02020603050405020304" pitchFamily="18" charset="0"/>
              </a:rPr>
              <a:t>  </a:t>
            </a:r>
            <a:r>
              <a:rPr lang="zh-CN" altLang="en-US" sz="3600" b="1">
                <a:latin typeface="Times New Roman" panose="02020603050405020304" pitchFamily="18" charset="0"/>
              </a:rPr>
              <a:t>行列式的行与列地位是对等的：</a:t>
            </a:r>
          </a:p>
          <a:p>
            <a:pPr eaLnBrk="1" hangingPunct="1">
              <a:lnSpc>
                <a:spcPct val="135000"/>
              </a:lnSpc>
              <a:buFontTx/>
              <a:buNone/>
            </a:pPr>
            <a:r>
              <a:rPr lang="zh-CN" altLang="en-US" sz="3600" b="1">
                <a:latin typeface="Times New Roman" panose="02020603050405020304" pitchFamily="18" charset="0"/>
              </a:rPr>
              <a:t>         对行成立的结果</a:t>
            </a:r>
            <a:r>
              <a:rPr lang="en-US" altLang="zh-CN" sz="3600" b="1">
                <a:latin typeface="Times New Roman" panose="02020603050405020304" pitchFamily="18" charset="0"/>
              </a:rPr>
              <a:t>,  </a:t>
            </a:r>
            <a:r>
              <a:rPr lang="zh-CN" altLang="en-US" sz="3600" b="1">
                <a:latin typeface="Times New Roman" panose="02020603050405020304" pitchFamily="18" charset="0"/>
              </a:rPr>
              <a:t>对列也成立</a:t>
            </a:r>
            <a:r>
              <a:rPr lang="en-US" altLang="zh-CN" sz="3600" b="1">
                <a:latin typeface="Times New Roman" panose="02020603050405020304" pitchFamily="18" charset="0"/>
              </a:rPr>
              <a:t>; </a:t>
            </a:r>
          </a:p>
          <a:p>
            <a:pPr eaLnBrk="1" hangingPunct="1">
              <a:lnSpc>
                <a:spcPct val="135000"/>
              </a:lnSpc>
              <a:buFontTx/>
              <a:buNone/>
            </a:pPr>
            <a:r>
              <a:rPr lang="en-US" altLang="zh-CN" sz="3600" b="1">
                <a:latin typeface="Times New Roman" panose="02020603050405020304" pitchFamily="18" charset="0"/>
              </a:rPr>
              <a:t>         </a:t>
            </a:r>
            <a:r>
              <a:rPr lang="zh-CN" altLang="en-US" sz="3600" b="1">
                <a:latin typeface="Times New Roman" panose="02020603050405020304" pitchFamily="18" charset="0"/>
              </a:rPr>
              <a:t>对列成立的结果</a:t>
            </a:r>
            <a:r>
              <a:rPr lang="en-US" altLang="zh-CN" sz="3600" b="1">
                <a:latin typeface="Times New Roman" panose="02020603050405020304" pitchFamily="18" charset="0"/>
              </a:rPr>
              <a:t>,  </a:t>
            </a:r>
            <a:r>
              <a:rPr lang="zh-CN" altLang="en-US" sz="3600" b="1">
                <a:latin typeface="Times New Roman" panose="02020603050405020304" pitchFamily="18" charset="0"/>
              </a:rPr>
              <a:t>对行也成立</a:t>
            </a:r>
            <a:r>
              <a:rPr lang="en-US" altLang="zh-CN" sz="3600" b="1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135000"/>
              </a:lnSpc>
            </a:pPr>
            <a:r>
              <a:rPr lang="zh-CN" altLang="en-US" sz="3600" b="1">
                <a:latin typeface="Times New Roman" panose="02020603050405020304" pitchFamily="18" charset="0"/>
              </a:rPr>
              <a:t>两行互换</a:t>
            </a:r>
            <a:r>
              <a:rPr lang="en-US" altLang="zh-CN" sz="3600" b="1">
                <a:latin typeface="Times New Roman" panose="02020603050405020304" pitchFamily="18" charset="0"/>
              </a:rPr>
              <a:t>, </a:t>
            </a:r>
            <a:r>
              <a:rPr lang="zh-CN" altLang="en-US" sz="3600" b="1">
                <a:latin typeface="Times New Roman" panose="02020603050405020304" pitchFamily="18" charset="0"/>
              </a:rPr>
              <a:t>行列式反号  </a:t>
            </a:r>
          </a:p>
          <a:p>
            <a:pPr eaLnBrk="1" hangingPunct="1">
              <a:lnSpc>
                <a:spcPct val="135000"/>
              </a:lnSpc>
              <a:buFontTx/>
              <a:buNone/>
            </a:pPr>
            <a:r>
              <a:rPr lang="zh-CN" altLang="en-US" sz="3600" b="1">
                <a:latin typeface="Times New Roman" panose="02020603050405020304" pitchFamily="18" charset="0"/>
                <a:sym typeface="Symbol" panose="05050102010706020507" pitchFamily="18" charset="2"/>
              </a:rPr>
              <a:t>              </a:t>
            </a:r>
            <a:r>
              <a:rPr lang="zh-CN" altLang="en-US" sz="3600" b="1">
                <a:latin typeface="Times New Roman" panose="02020603050405020304" pitchFamily="18" charset="0"/>
              </a:rPr>
              <a:t>  两列互换</a:t>
            </a:r>
            <a:r>
              <a:rPr lang="en-US" altLang="zh-CN" sz="3600" b="1">
                <a:latin typeface="Times New Roman" panose="02020603050405020304" pitchFamily="18" charset="0"/>
              </a:rPr>
              <a:t>, </a:t>
            </a:r>
            <a:r>
              <a:rPr lang="zh-CN" altLang="en-US" sz="3600" b="1">
                <a:latin typeface="Times New Roman" panose="02020603050405020304" pitchFamily="18" charset="0"/>
              </a:rPr>
              <a:t>行列式反号</a:t>
            </a:r>
            <a:r>
              <a:rPr lang="zh-CN" altLang="en-US" sz="4000" b="1">
                <a:latin typeface="Times New Roman" panose="02020603050405020304" pitchFamily="18" charset="0"/>
              </a:rPr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728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728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>
            <a:extLst>
              <a:ext uri="{FF2B5EF4-FFF2-40B4-BE49-F238E27FC236}">
                <a16:creationId xmlns:a16="http://schemas.microsoft.com/office/drawing/2014/main" id="{FE43AF8C-4968-44D7-8B1E-F1E5371B07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上三角型行列式</a:t>
            </a:r>
          </a:p>
        </p:txBody>
      </p:sp>
      <p:sp>
        <p:nvSpPr>
          <p:cNvPr id="3549187" name="Rectangle 3">
            <a:extLst>
              <a:ext uri="{FF2B5EF4-FFF2-40B4-BE49-F238E27FC236}">
                <a16:creationId xmlns:a16="http://schemas.microsoft.com/office/drawing/2014/main" id="{CCE9A80C-90A5-4930-BE32-C466A244E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2276475"/>
            <a:ext cx="1079500" cy="3024188"/>
          </a:xfrm>
          <a:prstGeom prst="rect">
            <a:avLst/>
          </a:prstGeom>
          <a:solidFill>
            <a:srgbClr val="FFCC00">
              <a:alpha val="4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49188" name="Rectangle 4">
            <a:extLst>
              <a:ext uri="{FF2B5EF4-FFF2-40B4-BE49-F238E27FC236}">
                <a16:creationId xmlns:a16="http://schemas.microsoft.com/office/drawing/2014/main" id="{E379E8BA-7345-4AB8-9373-9499D2245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2276476"/>
            <a:ext cx="1079500" cy="792163"/>
          </a:xfrm>
          <a:prstGeom prst="rect">
            <a:avLst/>
          </a:prstGeom>
          <a:solidFill>
            <a:srgbClr val="FF0000">
              <a:alpha val="4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49189" name="Rectangle 5">
            <a:extLst>
              <a:ext uri="{FF2B5EF4-FFF2-40B4-BE49-F238E27FC236}">
                <a16:creationId xmlns:a16="http://schemas.microsoft.com/office/drawing/2014/main" id="{32228112-7F15-45E3-9219-751BCF6B6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714" y="3068639"/>
            <a:ext cx="1150937" cy="2232025"/>
          </a:xfrm>
          <a:prstGeom prst="rect">
            <a:avLst/>
          </a:prstGeom>
          <a:solidFill>
            <a:srgbClr val="FFCC00">
              <a:alpha val="4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49190" name="Rectangle 6">
            <a:extLst>
              <a:ext uri="{FF2B5EF4-FFF2-40B4-BE49-F238E27FC236}">
                <a16:creationId xmlns:a16="http://schemas.microsoft.com/office/drawing/2014/main" id="{114BA412-41DD-4953-8E7C-305A39C1D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714" y="3068638"/>
            <a:ext cx="1150937" cy="792162"/>
          </a:xfrm>
          <a:prstGeom prst="rect">
            <a:avLst/>
          </a:prstGeom>
          <a:solidFill>
            <a:srgbClr val="FF0000">
              <a:alpha val="4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49191" name="Rectangle 7">
            <a:extLst>
              <a:ext uri="{FF2B5EF4-FFF2-40B4-BE49-F238E27FC236}">
                <a16:creationId xmlns:a16="http://schemas.microsoft.com/office/drawing/2014/main" id="{9A952005-E689-43F7-ADF5-6C70BB29F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3860801"/>
            <a:ext cx="1081087" cy="1439863"/>
          </a:xfrm>
          <a:prstGeom prst="rect">
            <a:avLst/>
          </a:prstGeom>
          <a:solidFill>
            <a:srgbClr val="FFCC00">
              <a:alpha val="4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49192" name="Rectangle 8">
            <a:extLst>
              <a:ext uri="{FF2B5EF4-FFF2-40B4-BE49-F238E27FC236}">
                <a16:creationId xmlns:a16="http://schemas.microsoft.com/office/drawing/2014/main" id="{0812FC0D-0348-48F9-9D01-3251DD3F2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3860800"/>
            <a:ext cx="1081087" cy="719138"/>
          </a:xfrm>
          <a:prstGeom prst="rect">
            <a:avLst/>
          </a:prstGeom>
          <a:solidFill>
            <a:srgbClr val="FF0000">
              <a:alpha val="4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49193" name="Rectangle 9">
            <a:extLst>
              <a:ext uri="{FF2B5EF4-FFF2-40B4-BE49-F238E27FC236}">
                <a16:creationId xmlns:a16="http://schemas.microsoft.com/office/drawing/2014/main" id="{D2CA6E93-215C-4226-B8BD-B2277F975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738" y="4581526"/>
            <a:ext cx="1079500" cy="720725"/>
          </a:xfrm>
          <a:prstGeom prst="rect">
            <a:avLst/>
          </a:prstGeom>
          <a:solidFill>
            <a:srgbClr val="FFCC00">
              <a:alpha val="4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49194" name="Rectangle 10">
            <a:extLst>
              <a:ext uri="{FF2B5EF4-FFF2-40B4-BE49-F238E27FC236}">
                <a16:creationId xmlns:a16="http://schemas.microsoft.com/office/drawing/2014/main" id="{3DF2CC1F-5606-4268-BB4D-0F7B8A395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738" y="4581525"/>
            <a:ext cx="1079500" cy="719138"/>
          </a:xfrm>
          <a:prstGeom prst="rect">
            <a:avLst/>
          </a:prstGeom>
          <a:solidFill>
            <a:srgbClr val="FF0000">
              <a:alpha val="4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3730" name="Object 11">
            <a:extLst>
              <a:ext uri="{FF2B5EF4-FFF2-40B4-BE49-F238E27FC236}">
                <a16:creationId xmlns:a16="http://schemas.microsoft.com/office/drawing/2014/main" id="{C6A99655-4FE8-4B7C-9930-6DFE953A8A8A}"/>
              </a:ext>
            </a:extLst>
          </p:cNvPr>
          <p:cNvGraphicFramePr>
            <a:graphicFrameLocks noGrp="1" noChangeAspect="1"/>
          </p:cNvGraphicFramePr>
          <p:nvPr>
            <p:ph type="body" idx="1"/>
          </p:nvPr>
        </p:nvGraphicFramePr>
        <p:xfrm>
          <a:off x="1992314" y="2266951"/>
          <a:ext cx="8207375" cy="308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8" name="公式" r:id="rId3" imgW="2501640" imgH="939600" progId="Equation.3">
                  <p:embed/>
                </p:oleObj>
              </mc:Choice>
              <mc:Fallback>
                <p:oleObj name="公式" r:id="rId3" imgW="2501640" imgH="939600" progId="Equation.3">
                  <p:embed/>
                  <p:pic>
                    <p:nvPicPr>
                      <p:cNvPr id="73730" name="Object 11">
                        <a:extLst>
                          <a:ext uri="{FF2B5EF4-FFF2-40B4-BE49-F238E27FC236}">
                            <a16:creationId xmlns:a16="http://schemas.microsoft.com/office/drawing/2014/main" id="{C6A99655-4FE8-4B7C-9930-6DFE953A8A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4" y="2266951"/>
                        <a:ext cx="8207375" cy="308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9196" name="Rectangle 12">
            <a:extLst>
              <a:ext uri="{FF2B5EF4-FFF2-40B4-BE49-F238E27FC236}">
                <a16:creationId xmlns:a16="http://schemas.microsoft.com/office/drawing/2014/main" id="{5FB7066C-FA34-47B4-8C62-B66FEE510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4063" y="3429001"/>
            <a:ext cx="647700" cy="7921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49197" name="Rectangle 13">
            <a:extLst>
              <a:ext uri="{FF2B5EF4-FFF2-40B4-BE49-F238E27FC236}">
                <a16:creationId xmlns:a16="http://schemas.microsoft.com/office/drawing/2014/main" id="{0FDD870A-1882-406A-A7C6-FC7A39F67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3429001"/>
            <a:ext cx="720725" cy="7921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49198" name="Rectangle 14">
            <a:extLst>
              <a:ext uri="{FF2B5EF4-FFF2-40B4-BE49-F238E27FC236}">
                <a16:creationId xmlns:a16="http://schemas.microsoft.com/office/drawing/2014/main" id="{4DF0D47B-6F2F-4EC3-8D4B-C34BD4E7C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8" y="3429001"/>
            <a:ext cx="647700" cy="7921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49199" name="Rectangle 15">
            <a:extLst>
              <a:ext uri="{FF2B5EF4-FFF2-40B4-BE49-F238E27FC236}">
                <a16:creationId xmlns:a16="http://schemas.microsoft.com/office/drawing/2014/main" id="{504BCDC6-1A98-4D9A-9109-6B8BE3C9E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0550" y="3429001"/>
            <a:ext cx="647700" cy="7921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49200" name="Rectangle 16">
            <a:extLst>
              <a:ext uri="{FF2B5EF4-FFF2-40B4-BE49-F238E27FC236}">
                <a16:creationId xmlns:a16="http://schemas.microsoft.com/office/drawing/2014/main" id="{DD41627E-AB96-4F97-8659-713E37CF2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3068639"/>
            <a:ext cx="1079500" cy="2232025"/>
          </a:xfrm>
          <a:prstGeom prst="rect">
            <a:avLst/>
          </a:prstGeom>
          <a:solidFill>
            <a:srgbClr val="C0C0C0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49201" name="Rectangle 17">
            <a:extLst>
              <a:ext uri="{FF2B5EF4-FFF2-40B4-BE49-F238E27FC236}">
                <a16:creationId xmlns:a16="http://schemas.microsoft.com/office/drawing/2014/main" id="{5D60C5BB-ED70-47E7-99FA-21FEAE274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714" y="2276476"/>
            <a:ext cx="3311525" cy="792163"/>
          </a:xfrm>
          <a:prstGeom prst="rect">
            <a:avLst/>
          </a:prstGeom>
          <a:solidFill>
            <a:srgbClr val="C0C0C0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49202" name="Rectangle 18">
            <a:extLst>
              <a:ext uri="{FF2B5EF4-FFF2-40B4-BE49-F238E27FC236}">
                <a16:creationId xmlns:a16="http://schemas.microsoft.com/office/drawing/2014/main" id="{505190C8-E785-4F58-A251-EB541A93D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714" y="3860801"/>
            <a:ext cx="1150937" cy="1439863"/>
          </a:xfrm>
          <a:prstGeom prst="rect">
            <a:avLst/>
          </a:prstGeom>
          <a:solidFill>
            <a:srgbClr val="C0C0C0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49203" name="Rectangle 19">
            <a:extLst>
              <a:ext uri="{FF2B5EF4-FFF2-40B4-BE49-F238E27FC236}">
                <a16:creationId xmlns:a16="http://schemas.microsoft.com/office/drawing/2014/main" id="{DF5DAC36-BCD8-44D3-898A-7A28ADD9C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3068638"/>
            <a:ext cx="2160587" cy="792162"/>
          </a:xfrm>
          <a:prstGeom prst="rect">
            <a:avLst/>
          </a:prstGeom>
          <a:solidFill>
            <a:srgbClr val="C0C0C0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49204" name="Rectangle 20">
            <a:extLst>
              <a:ext uri="{FF2B5EF4-FFF2-40B4-BE49-F238E27FC236}">
                <a16:creationId xmlns:a16="http://schemas.microsoft.com/office/drawing/2014/main" id="{88FE8376-C214-48A2-80C9-2D02BA751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4581526"/>
            <a:ext cx="1081087" cy="720725"/>
          </a:xfrm>
          <a:prstGeom prst="rect">
            <a:avLst/>
          </a:prstGeom>
          <a:solidFill>
            <a:srgbClr val="C0C0C0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49205" name="Rectangle 21">
            <a:extLst>
              <a:ext uri="{FF2B5EF4-FFF2-40B4-BE49-F238E27FC236}">
                <a16:creationId xmlns:a16="http://schemas.microsoft.com/office/drawing/2014/main" id="{B35182E6-3098-4252-B11D-454FBAABD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738" y="3860800"/>
            <a:ext cx="1079500" cy="719138"/>
          </a:xfrm>
          <a:prstGeom prst="rect">
            <a:avLst/>
          </a:prstGeom>
          <a:solidFill>
            <a:srgbClr val="C0C0C0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54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49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49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1000"/>
                                        <p:tgtEl>
                                          <p:spTgt spid="3549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4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549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9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000"/>
                                        <p:tgtEl>
                                          <p:spTgt spid="3549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000"/>
                                        <p:tgtEl>
                                          <p:spTgt spid="3549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549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549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7" dur="1000"/>
                                        <p:tgtEl>
                                          <p:spTgt spid="3549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4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3549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2000"/>
                                        <p:tgtEl>
                                          <p:spTgt spid="3549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000"/>
                                        <p:tgtEl>
                                          <p:spTgt spid="3549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49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549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9" dur="1000"/>
                                        <p:tgtEl>
                                          <p:spTgt spid="3549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4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2000"/>
                                        <p:tgtEl>
                                          <p:spTgt spid="3549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2000"/>
                                        <p:tgtEl>
                                          <p:spTgt spid="3549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9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2000"/>
                                        <p:tgtEl>
                                          <p:spTgt spid="3549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9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549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549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0" dur="1000"/>
                                        <p:tgtEl>
                                          <p:spTgt spid="3549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4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9187" grpId="0" animBg="1"/>
      <p:bldP spid="3549188" grpId="0" animBg="1"/>
      <p:bldP spid="3549189" grpId="0" animBg="1"/>
      <p:bldP spid="3549190" grpId="0" animBg="1"/>
      <p:bldP spid="3549191" grpId="0" animBg="1"/>
      <p:bldP spid="3549192" grpId="0" animBg="1"/>
      <p:bldP spid="3549193" grpId="0" animBg="1"/>
      <p:bldP spid="3549194" grpId="0" animBg="1"/>
      <p:bldP spid="3549196" grpId="0" animBg="1"/>
      <p:bldP spid="3549197" grpId="0" animBg="1"/>
      <p:bldP spid="3549198" grpId="0" animBg="1"/>
      <p:bldP spid="3549199" grpId="0" animBg="1"/>
      <p:bldP spid="3549200" grpId="0" animBg="1"/>
      <p:bldP spid="3549201" grpId="0" animBg="1"/>
      <p:bldP spid="3549202" grpId="0" animBg="1"/>
      <p:bldP spid="3549203" grpId="0" animBg="1"/>
      <p:bldP spid="3549204" grpId="0" animBg="1"/>
      <p:bldP spid="354920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5" name="Picture 4" descr="2">
            <a:extLst>
              <a:ext uri="{FF2B5EF4-FFF2-40B4-BE49-F238E27FC236}">
                <a16:creationId xmlns:a16="http://schemas.microsoft.com/office/drawing/2014/main" id="{B72A55FF-A6AF-4F31-A89F-4A3169C86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6" name="Rectangle 5">
            <a:extLst>
              <a:ext uri="{FF2B5EF4-FFF2-40B4-BE49-F238E27FC236}">
                <a16:creationId xmlns:a16="http://schemas.microsoft.com/office/drawing/2014/main" id="{EAB192A2-15CC-4AB3-943C-49D4251C23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750" y="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US" altLang="zh-CN" sz="3600" b="1"/>
              <a:t> </a:t>
            </a:r>
            <a:r>
              <a:rPr lang="zh-CN" altLang="en-US" sz="4000" b="1">
                <a:solidFill>
                  <a:schemeClr val="bg1"/>
                </a:solidFill>
              </a:rPr>
              <a:t>上三角行列式等于其对角元的乘积</a:t>
            </a:r>
          </a:p>
        </p:txBody>
      </p:sp>
      <p:sp>
        <p:nvSpPr>
          <p:cNvPr id="3550214" name="AutoShape 6">
            <a:extLst>
              <a:ext uri="{FF2B5EF4-FFF2-40B4-BE49-F238E27FC236}">
                <a16:creationId xmlns:a16="http://schemas.microsoft.com/office/drawing/2014/main" id="{FCD2E171-C6A3-40F9-BAB1-B84735CB2476}"/>
              </a:ext>
            </a:extLst>
          </p:cNvPr>
          <p:cNvSpPr>
            <a:spLocks noChangeArrowheads="1"/>
          </p:cNvSpPr>
          <p:nvPr/>
        </p:nvSpPr>
        <p:spPr bwMode="auto">
          <a:xfrm rot="18334719">
            <a:off x="4394994" y="1253332"/>
            <a:ext cx="719138" cy="5184775"/>
          </a:xfrm>
          <a:prstGeom prst="roundRect">
            <a:avLst>
              <a:gd name="adj" fmla="val 20972"/>
            </a:avLst>
          </a:prstGeom>
          <a:solidFill>
            <a:srgbClr val="00FF00">
              <a:alpha val="8313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4754" name="Object 7">
            <a:extLst>
              <a:ext uri="{FF2B5EF4-FFF2-40B4-BE49-F238E27FC236}">
                <a16:creationId xmlns:a16="http://schemas.microsoft.com/office/drawing/2014/main" id="{F4A35DD4-75EF-4777-B900-9A5017F021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66988" y="2205038"/>
          <a:ext cx="7408862" cy="322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2" name="公式" r:id="rId4" imgW="2158920" imgH="939600" progId="Equation.3">
                  <p:embed/>
                </p:oleObj>
              </mc:Choice>
              <mc:Fallback>
                <p:oleObj name="公式" r:id="rId4" imgW="2158920" imgH="939600" progId="Equation.3">
                  <p:embed/>
                  <p:pic>
                    <p:nvPicPr>
                      <p:cNvPr id="74754" name="Object 7">
                        <a:extLst>
                          <a:ext uri="{FF2B5EF4-FFF2-40B4-BE49-F238E27FC236}">
                            <a16:creationId xmlns:a16="http://schemas.microsoft.com/office/drawing/2014/main" id="{F4A35DD4-75EF-4777-B900-9A5017F021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2205038"/>
                        <a:ext cx="7408862" cy="322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38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0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550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021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>
            <a:extLst>
              <a:ext uri="{FF2B5EF4-FFF2-40B4-BE49-F238E27FC236}">
                <a16:creationId xmlns:a16="http://schemas.microsoft.com/office/drawing/2014/main" id="{5BB4FEB0-E329-4D5C-B60F-1F1D31CFEA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/>
              <a:t>下三角型行列式也等于对角元乘积</a:t>
            </a:r>
          </a:p>
        </p:txBody>
      </p:sp>
      <p:sp>
        <p:nvSpPr>
          <p:cNvPr id="3551237" name="AutoShape 5">
            <a:extLst>
              <a:ext uri="{FF2B5EF4-FFF2-40B4-BE49-F238E27FC236}">
                <a16:creationId xmlns:a16="http://schemas.microsoft.com/office/drawing/2014/main" id="{5C00E8D9-B3D0-49DD-A108-35F633E2089F}"/>
              </a:ext>
            </a:extLst>
          </p:cNvPr>
          <p:cNvSpPr>
            <a:spLocks noChangeArrowheads="1"/>
          </p:cNvSpPr>
          <p:nvPr/>
        </p:nvSpPr>
        <p:spPr bwMode="auto">
          <a:xfrm rot="18334719">
            <a:off x="4281488" y="1093788"/>
            <a:ext cx="719138" cy="5256213"/>
          </a:xfrm>
          <a:prstGeom prst="roundRect">
            <a:avLst>
              <a:gd name="adj" fmla="val 20972"/>
            </a:avLst>
          </a:prstGeom>
          <a:solidFill>
            <a:srgbClr val="00FF00">
              <a:alpha val="8313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5778" name="Object 6">
            <a:extLst>
              <a:ext uri="{FF2B5EF4-FFF2-40B4-BE49-F238E27FC236}">
                <a16:creationId xmlns:a16="http://schemas.microsoft.com/office/drawing/2014/main" id="{DC9B18C3-36CF-46C9-91F5-CC3F7BB1D4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4114" y="1989138"/>
          <a:ext cx="7583487" cy="328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6" name="公式" r:id="rId3" imgW="2171520" imgH="939600" progId="Equation.3">
                  <p:embed/>
                </p:oleObj>
              </mc:Choice>
              <mc:Fallback>
                <p:oleObj name="公式" r:id="rId3" imgW="2171520" imgH="939600" progId="Equation.3">
                  <p:embed/>
                  <p:pic>
                    <p:nvPicPr>
                      <p:cNvPr id="75778" name="Object 6">
                        <a:extLst>
                          <a:ext uri="{FF2B5EF4-FFF2-40B4-BE49-F238E27FC236}">
                            <a16:creationId xmlns:a16="http://schemas.microsoft.com/office/drawing/2014/main" id="{DC9B18C3-36CF-46C9-91F5-CC3F7BB1D4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4" y="1989138"/>
                        <a:ext cx="7583487" cy="328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38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55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12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>
            <a:extLst>
              <a:ext uri="{FF2B5EF4-FFF2-40B4-BE49-F238E27FC236}">
                <a16:creationId xmlns:a16="http://schemas.microsoft.com/office/drawing/2014/main" id="{58649EF6-350A-4853-81A5-47B1A22882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/>
              <a:t>直线                   用向量表示</a:t>
            </a:r>
          </a:p>
        </p:txBody>
      </p:sp>
      <p:graphicFrame>
        <p:nvGraphicFramePr>
          <p:cNvPr id="259075" name="Object 3">
            <a:extLst>
              <a:ext uri="{FF2B5EF4-FFF2-40B4-BE49-F238E27FC236}">
                <a16:creationId xmlns:a16="http://schemas.microsoft.com/office/drawing/2014/main" id="{31A18237-F777-4731-9139-E6470DE2C8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9651" y="2133601"/>
          <a:ext cx="5846763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公式" r:id="rId3" imgW="2158920" imgH="558720" progId="Equation.3">
                  <p:embed/>
                </p:oleObj>
              </mc:Choice>
              <mc:Fallback>
                <p:oleObj name="公式" r:id="rId3" imgW="2158920" imgH="558720" progId="Equation.3">
                  <p:embed/>
                  <p:pic>
                    <p:nvPicPr>
                      <p:cNvPr id="259075" name="Object 3">
                        <a:extLst>
                          <a:ext uri="{FF2B5EF4-FFF2-40B4-BE49-F238E27FC236}">
                            <a16:creationId xmlns:a16="http://schemas.microsoft.com/office/drawing/2014/main" id="{31A18237-F777-4731-9139-E6470DE2C8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1" y="2133601"/>
                        <a:ext cx="5846763" cy="151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9076" name="Object 4">
            <a:extLst>
              <a:ext uri="{FF2B5EF4-FFF2-40B4-BE49-F238E27FC236}">
                <a16:creationId xmlns:a16="http://schemas.microsoft.com/office/drawing/2014/main" id="{F4202976-E08F-464A-B318-1A911EEDAD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97226" y="4221164"/>
          <a:ext cx="7058025" cy="157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公式" r:id="rId5" imgW="2514600" imgH="558720" progId="Equation.3">
                  <p:embed/>
                </p:oleObj>
              </mc:Choice>
              <mc:Fallback>
                <p:oleObj name="公式" r:id="rId5" imgW="2514600" imgH="558720" progId="Equation.3">
                  <p:embed/>
                  <p:pic>
                    <p:nvPicPr>
                      <p:cNvPr id="259076" name="Object 4">
                        <a:extLst>
                          <a:ext uri="{FF2B5EF4-FFF2-40B4-BE49-F238E27FC236}">
                            <a16:creationId xmlns:a16="http://schemas.microsoft.com/office/drawing/2014/main" id="{F4202976-E08F-464A-B318-1A911EEDAD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7226" y="4221164"/>
                        <a:ext cx="7058025" cy="157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38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5">
            <a:extLst>
              <a:ext uri="{FF2B5EF4-FFF2-40B4-BE49-F238E27FC236}">
                <a16:creationId xmlns:a16="http://schemas.microsoft.com/office/drawing/2014/main" id="{662F71DA-9A4E-4BF9-BF5D-76E6DAE900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51313" y="549275"/>
          <a:ext cx="23431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公式" r:id="rId7" imgW="825480" imgH="241200" progId="Equation.3">
                  <p:embed/>
                </p:oleObj>
              </mc:Choice>
              <mc:Fallback>
                <p:oleObj name="公式" r:id="rId7" imgW="825480" imgH="241200" progId="Equation.3">
                  <p:embed/>
                  <p:pic>
                    <p:nvPicPr>
                      <p:cNvPr id="17412" name="Object 5">
                        <a:extLst>
                          <a:ext uri="{FF2B5EF4-FFF2-40B4-BE49-F238E27FC236}">
                            <a16:creationId xmlns:a16="http://schemas.microsoft.com/office/drawing/2014/main" id="{662F71DA-9A4E-4BF9-BF5D-76E6DAE900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313" y="549275"/>
                        <a:ext cx="234315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9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9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59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0146" name="Rectangle 2">
            <a:extLst>
              <a:ext uri="{FF2B5EF4-FFF2-40B4-BE49-F238E27FC236}">
                <a16:creationId xmlns:a16="http://schemas.microsoft.com/office/drawing/2014/main" id="{8E99B179-BBF4-4887-8BE7-CE0BCB951C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557338"/>
            <a:ext cx="8229600" cy="482441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zh-CN" b="1" dirty="0">
                <a:latin typeface="Times New Roman" pitchFamily="18" charset="0"/>
                <a:ea typeface="华文楷体" pitchFamily="2" charset="-122"/>
              </a:rPr>
              <a:t>   </a:t>
            </a:r>
          </a:p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zh-CN" sz="3600" b="1" dirty="0">
                <a:latin typeface="Times New Roman" pitchFamily="18" charset="0"/>
                <a:ea typeface="华文楷体" pitchFamily="2" charset="-122"/>
              </a:rPr>
              <a:t>   n </a:t>
            </a:r>
            <a:r>
              <a:rPr lang="zh-CN" altLang="en-US" sz="3600" b="1" dirty="0">
                <a:latin typeface="Times New Roman" pitchFamily="18" charset="0"/>
                <a:ea typeface="华文楷体" pitchFamily="2" charset="-122"/>
              </a:rPr>
              <a:t>级行列式 </a:t>
            </a:r>
            <a:endParaRPr lang="en-US" altLang="zh-CN" sz="3600" b="1" dirty="0">
              <a:latin typeface="Times New Roman" pitchFamily="18" charset="0"/>
              <a:ea typeface="华文楷体" pitchFamily="2" charset="-122"/>
            </a:endParaRPr>
          </a:p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zh-CN" sz="3600" b="1" dirty="0">
                <a:latin typeface="Times New Roman" pitchFamily="18" charset="0"/>
                <a:ea typeface="华文楷体" pitchFamily="2" charset="-122"/>
              </a:rPr>
              <a:t>  </a:t>
            </a:r>
          </a:p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zh-CN" sz="3600" b="1" dirty="0">
                <a:latin typeface="Times New Roman" pitchFamily="18" charset="0"/>
                <a:ea typeface="华文楷体" pitchFamily="2" charset="-122"/>
              </a:rPr>
              <a:t>    =   A </a:t>
            </a:r>
            <a:r>
              <a:rPr lang="zh-CN" altLang="en-US" sz="3600" b="1" dirty="0">
                <a:latin typeface="Times New Roman" pitchFamily="18" charset="0"/>
                <a:ea typeface="华文楷体" pitchFamily="2" charset="-122"/>
              </a:rPr>
              <a:t>的 </a:t>
            </a:r>
            <a:r>
              <a:rPr lang="en-US" altLang="zh-CN" sz="3600" b="1" dirty="0">
                <a:latin typeface="Times New Roman" pitchFamily="18" charset="0"/>
                <a:ea typeface="华文楷体" pitchFamily="2" charset="-122"/>
              </a:rPr>
              <a:t>n </a:t>
            </a:r>
            <a:r>
              <a:rPr lang="zh-CN" altLang="en-US" sz="3600" b="1" dirty="0">
                <a:latin typeface="Times New Roman" pitchFamily="18" charset="0"/>
                <a:ea typeface="华文楷体" pitchFamily="2" charset="-122"/>
              </a:rPr>
              <a:t>个列向量在 </a:t>
            </a:r>
            <a:r>
              <a:rPr lang="en-US" altLang="zh-CN" sz="3600" b="1" dirty="0" err="1">
                <a:latin typeface="Times New Roman" pitchFamily="18" charset="0"/>
                <a:ea typeface="华文楷体" pitchFamily="2" charset="-122"/>
              </a:rPr>
              <a:t>R</a:t>
            </a:r>
            <a:r>
              <a:rPr lang="en-US" altLang="zh-CN" sz="4000" b="1" baseline="30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600" b="1" dirty="0">
                <a:latin typeface="Times New Roman" pitchFamily="18" charset="0"/>
                <a:ea typeface="华文楷体" pitchFamily="2" charset="-122"/>
              </a:rPr>
              <a:t> </a:t>
            </a:r>
            <a:r>
              <a:rPr lang="zh-CN" altLang="en-US" sz="3600" b="1" dirty="0">
                <a:latin typeface="Times New Roman" pitchFamily="18" charset="0"/>
                <a:ea typeface="华文楷体" pitchFamily="2" charset="-122"/>
              </a:rPr>
              <a:t>中张成的</a:t>
            </a:r>
            <a:endParaRPr lang="en-US" altLang="zh-CN" sz="3600" b="1" dirty="0">
              <a:latin typeface="Times New Roman" pitchFamily="18" charset="0"/>
              <a:ea typeface="华文楷体" pitchFamily="2" charset="-122"/>
            </a:endParaRPr>
          </a:p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zh-CN" sz="3600" b="1" dirty="0">
                <a:latin typeface="Times New Roman" pitchFamily="18" charset="0"/>
                <a:ea typeface="华文楷体" pitchFamily="2" charset="-122"/>
              </a:rPr>
              <a:t>            </a:t>
            </a:r>
            <a:r>
              <a:rPr lang="zh-CN" altLang="en-US" sz="3600" b="1" dirty="0">
                <a:latin typeface="Times New Roman" pitchFamily="18" charset="0"/>
                <a:ea typeface="华文楷体" pitchFamily="2" charset="-122"/>
              </a:rPr>
              <a:t>平行多面体的</a:t>
            </a:r>
            <a:r>
              <a:rPr lang="en-US" altLang="zh-CN" sz="3600" b="1" dirty="0">
                <a:latin typeface="Times New Roman" pitchFamily="18" charset="0"/>
                <a:ea typeface="华文楷体" pitchFamily="2" charset="-122"/>
              </a:rPr>
              <a:t> “</a:t>
            </a:r>
            <a:r>
              <a:rPr lang="zh-CN" altLang="en-US" sz="3600" b="1" dirty="0">
                <a:latin typeface="Times New Roman" pitchFamily="18" charset="0"/>
                <a:ea typeface="华文楷体" pitchFamily="2" charset="-122"/>
              </a:rPr>
              <a:t>有向体积 </a:t>
            </a:r>
            <a:r>
              <a:rPr lang="en-US" altLang="zh-CN" sz="3600" b="1" dirty="0">
                <a:latin typeface="Times New Roman" pitchFamily="18" charset="0"/>
                <a:ea typeface="华文楷体" pitchFamily="2" charset="-122"/>
              </a:rPr>
              <a:t>”</a:t>
            </a:r>
          </a:p>
          <a:p>
            <a:pPr marL="609600" indent="-609600">
              <a:lnSpc>
                <a:spcPct val="125000"/>
              </a:lnSpc>
              <a:buNone/>
              <a:defRPr/>
            </a:pPr>
            <a:endParaRPr lang="en-US" altLang="zh-CN" b="1" dirty="0"/>
          </a:p>
        </p:txBody>
      </p:sp>
      <p:pic>
        <p:nvPicPr>
          <p:cNvPr id="77828" name="Picture 3" descr="2">
            <a:extLst>
              <a:ext uri="{FF2B5EF4-FFF2-40B4-BE49-F238E27FC236}">
                <a16:creationId xmlns:a16="http://schemas.microsoft.com/office/drawing/2014/main" id="{A5ED3E71-94B8-4914-A60D-122059700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9" name="Rectangle 4">
            <a:extLst>
              <a:ext uri="{FF2B5EF4-FFF2-40B4-BE49-F238E27FC236}">
                <a16:creationId xmlns:a16="http://schemas.microsoft.com/office/drawing/2014/main" id="{AEEF81B0-3BCC-4614-81E8-444D0903B7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750" y="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zh-CN" altLang="en-US" sz="4000" b="1">
                <a:solidFill>
                  <a:schemeClr val="bg1"/>
                </a:solidFill>
                <a:latin typeface="Times New Roman" panose="02020603050405020304" pitchFamily="18" charset="0"/>
              </a:rPr>
              <a:t>行列式的几何意义</a:t>
            </a: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7EA7F138-DB6E-4783-8764-A26E30787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4563" y="1557339"/>
            <a:ext cx="647700" cy="2808287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94195DD7-2696-492F-87C2-C905EEAC4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5" y="1557339"/>
            <a:ext cx="647700" cy="2808287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8A77AB9C-D428-48DB-878D-3EA9B575D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7664" y="1557339"/>
            <a:ext cx="649287" cy="2808287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D7ABADD4-BADA-45D8-B286-933AF0047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4288" y="1557339"/>
            <a:ext cx="647700" cy="2808287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7826" name="Object 8">
            <a:extLst>
              <a:ext uri="{FF2B5EF4-FFF2-40B4-BE49-F238E27FC236}">
                <a16:creationId xmlns:a16="http://schemas.microsoft.com/office/drawing/2014/main" id="{B6F3C427-3DA0-4616-BF1E-870AE10C94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7575" y="1484313"/>
          <a:ext cx="5119688" cy="284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0" name="公式" r:id="rId4" imgW="1688760" imgH="939600" progId="Equation.3">
                  <p:embed/>
                </p:oleObj>
              </mc:Choice>
              <mc:Fallback>
                <p:oleObj name="公式" r:id="rId4" imgW="1688760" imgH="939600" progId="Equation.3">
                  <p:embed/>
                  <p:pic>
                    <p:nvPicPr>
                      <p:cNvPr id="77826" name="Object 8">
                        <a:extLst>
                          <a:ext uri="{FF2B5EF4-FFF2-40B4-BE49-F238E27FC236}">
                            <a16:creationId xmlns:a16="http://schemas.microsoft.com/office/drawing/2014/main" id="{B6F3C427-3DA0-4616-BF1E-870AE10C94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575" y="1484313"/>
                        <a:ext cx="5119688" cy="284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8650" name="Rectangle 26">
            <a:extLst>
              <a:ext uri="{FF2B5EF4-FFF2-40B4-BE49-F238E27FC236}">
                <a16:creationId xmlns:a16="http://schemas.microsoft.com/office/drawing/2014/main" id="{5ABC8F1C-53B7-4E04-8331-EDC674628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4" y="2349501"/>
            <a:ext cx="719137" cy="2087563"/>
          </a:xfrm>
          <a:prstGeom prst="rect">
            <a:avLst/>
          </a:prstGeom>
          <a:solidFill>
            <a:srgbClr val="0000FF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98652" name="Rectangle 28">
            <a:extLst>
              <a:ext uri="{FF2B5EF4-FFF2-40B4-BE49-F238E27FC236}">
                <a16:creationId xmlns:a16="http://schemas.microsoft.com/office/drawing/2014/main" id="{A67B0DC6-A2D1-48D1-8412-CBBF88F9E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4" y="2349501"/>
            <a:ext cx="719137" cy="2087563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8863" name="Rectangle 29">
            <a:extLst>
              <a:ext uri="{FF2B5EF4-FFF2-40B4-BE49-F238E27FC236}">
                <a16:creationId xmlns:a16="http://schemas.microsoft.com/office/drawing/2014/main" id="{5309B11F-5F2A-4003-A30A-09525D8F4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333376"/>
            <a:ext cx="4392612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r>
              <a:rPr kumimoji="0" lang="zh-CN" altLang="en-US" sz="3600">
                <a:ea typeface="宋体" panose="02010600030101010101" pitchFamily="2" charset="-122"/>
              </a:rPr>
              <a:t>一列加另一列倍数</a:t>
            </a:r>
          </a:p>
          <a:p>
            <a:pPr eaLnBrk="1" hangingPunct="1"/>
            <a:r>
              <a:rPr kumimoji="0" lang="zh-CN" altLang="en-US" sz="3600">
                <a:ea typeface="宋体" panose="02010600030101010101" pitchFamily="2" charset="-122"/>
              </a:rPr>
              <a:t>的几何意义</a:t>
            </a:r>
          </a:p>
        </p:txBody>
      </p:sp>
      <p:sp>
        <p:nvSpPr>
          <p:cNvPr id="3098656" name="AutoShape 32">
            <a:extLst>
              <a:ext uri="{FF2B5EF4-FFF2-40B4-BE49-F238E27FC236}">
                <a16:creationId xmlns:a16="http://schemas.microsoft.com/office/drawing/2014/main" id="{5C730007-B682-4F13-BCC5-4666509924E9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834482" y="1218407"/>
            <a:ext cx="474662" cy="1584325"/>
          </a:xfrm>
          <a:prstGeom prst="curvedLeftArrow">
            <a:avLst>
              <a:gd name="adj1" fmla="val 66756"/>
              <a:gd name="adj2" fmla="val 133512"/>
              <a:gd name="adj3" fmla="val 33333"/>
            </a:avLst>
          </a:prstGeom>
          <a:solidFill>
            <a:srgbClr val="FF00FF">
              <a:alpha val="9411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8850" name="Object 33">
            <a:extLst>
              <a:ext uri="{FF2B5EF4-FFF2-40B4-BE49-F238E27FC236}">
                <a16:creationId xmlns:a16="http://schemas.microsoft.com/office/drawing/2014/main" id="{51689B61-61A2-4121-99F0-683E60F858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47850" y="2276476"/>
          <a:ext cx="3640138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4" name="公式" r:id="rId3" imgW="1143000" imgH="711000" progId="Equation.3">
                  <p:embed/>
                </p:oleObj>
              </mc:Choice>
              <mc:Fallback>
                <p:oleObj name="公式" r:id="rId3" imgW="1143000" imgH="711000" progId="Equation.3">
                  <p:embed/>
                  <p:pic>
                    <p:nvPicPr>
                      <p:cNvPr id="78850" name="Object 33">
                        <a:extLst>
                          <a:ext uri="{FF2B5EF4-FFF2-40B4-BE49-F238E27FC236}">
                            <a16:creationId xmlns:a16="http://schemas.microsoft.com/office/drawing/2014/main" id="{51689B61-61A2-4121-99F0-683E60F858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2276476"/>
                        <a:ext cx="3640138" cy="226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38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8658" name="Text Box 34">
            <a:extLst>
              <a:ext uri="{FF2B5EF4-FFF2-40B4-BE49-F238E27FC236}">
                <a16:creationId xmlns:a16="http://schemas.microsoft.com/office/drawing/2014/main" id="{8979DA30-64E4-4955-8697-4287FEFDB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5" y="1484314"/>
            <a:ext cx="1296988" cy="541337"/>
          </a:xfrm>
          <a:prstGeom prst="rect">
            <a:avLst/>
          </a:prstGeom>
          <a:solidFill>
            <a:srgbClr val="FF0000">
              <a:alpha val="38039"/>
            </a:srgbClr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r>
              <a:rPr kumimoji="0" lang="en-US" altLang="zh-CN" sz="2800" i="1">
                <a:ea typeface="宋体" panose="02010600030101010101" pitchFamily="2" charset="-122"/>
                <a:sym typeface="MT Extra" pitchFamily="18" charset="2"/>
              </a:rPr>
              <a:t>k</a:t>
            </a:r>
            <a:r>
              <a:rPr kumimoji="0" lang="en-US" altLang="zh-CN" sz="2800">
                <a:ea typeface="宋体" panose="02010600030101010101" pitchFamily="2" charset="-122"/>
              </a:rPr>
              <a:t> </a:t>
            </a:r>
            <a:r>
              <a:rPr kumimoji="0" lang="zh-CN" altLang="en-US" sz="2800">
                <a:ea typeface="宋体" panose="02010600030101010101" pitchFamily="2" charset="-122"/>
              </a:rPr>
              <a:t>倍</a:t>
            </a:r>
          </a:p>
        </p:txBody>
      </p:sp>
      <p:sp>
        <p:nvSpPr>
          <p:cNvPr id="78866" name="AutoShape 38">
            <a:extLst>
              <a:ext uri="{FF2B5EF4-FFF2-40B4-BE49-F238E27FC236}">
                <a16:creationId xmlns:a16="http://schemas.microsoft.com/office/drawing/2014/main" id="{9FEF1DD5-6ED9-4B63-BF11-ED485F6C55DA}"/>
              </a:ext>
            </a:extLst>
          </p:cNvPr>
          <p:cNvSpPr>
            <a:spLocks noChangeArrowheads="1"/>
          </p:cNvSpPr>
          <p:nvPr/>
        </p:nvSpPr>
        <p:spPr bwMode="auto">
          <a:xfrm rot="12631490">
            <a:off x="6167438" y="1700213"/>
            <a:ext cx="3167062" cy="3313112"/>
          </a:xfrm>
          <a:prstGeom prst="cube">
            <a:avLst>
              <a:gd name="adj" fmla="val 25000"/>
            </a:avLst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8851" name="Object 39">
            <a:extLst>
              <a:ext uri="{FF2B5EF4-FFF2-40B4-BE49-F238E27FC236}">
                <a16:creationId xmlns:a16="http://schemas.microsoft.com/office/drawing/2014/main" id="{11624AB4-F8EA-4053-9BA3-DCBB74933C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83338" y="3789363"/>
          <a:ext cx="4572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5" name="公式" r:id="rId5" imgW="126720" imgH="139680" progId="Equation.3">
                  <p:embed/>
                </p:oleObj>
              </mc:Choice>
              <mc:Fallback>
                <p:oleObj name="公式" r:id="rId5" imgW="126720" imgH="139680" progId="Equation.3">
                  <p:embed/>
                  <p:pic>
                    <p:nvPicPr>
                      <p:cNvPr id="78851" name="Object 39">
                        <a:extLst>
                          <a:ext uri="{FF2B5EF4-FFF2-40B4-BE49-F238E27FC236}">
                            <a16:creationId xmlns:a16="http://schemas.microsoft.com/office/drawing/2014/main" id="{11624AB4-F8EA-4053-9BA3-DCBB74933C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3338" y="3789363"/>
                        <a:ext cx="4572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8664" name="Line 40">
            <a:extLst>
              <a:ext uri="{FF2B5EF4-FFF2-40B4-BE49-F238E27FC236}">
                <a16:creationId xmlns:a16="http://schemas.microsoft.com/office/drawing/2014/main" id="{A5A9BEDF-F4C4-4C7F-91D4-E8F537BA768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0826" y="3716338"/>
            <a:ext cx="2087563" cy="122555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098665" name="Object 41">
            <a:extLst>
              <a:ext uri="{FF2B5EF4-FFF2-40B4-BE49-F238E27FC236}">
                <a16:creationId xmlns:a16="http://schemas.microsoft.com/office/drawing/2014/main" id="{43BDB6E7-8A73-4D00-A133-82B9888043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59825" y="4724400"/>
          <a:ext cx="528638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6" name="公式" r:id="rId7" imgW="177480" imgH="215640" progId="Equation.3">
                  <p:embed/>
                </p:oleObj>
              </mc:Choice>
              <mc:Fallback>
                <p:oleObj name="公式" r:id="rId7" imgW="177480" imgH="215640" progId="Equation.3">
                  <p:embed/>
                  <p:pic>
                    <p:nvPicPr>
                      <p:cNvPr id="3098665" name="Object 41">
                        <a:extLst>
                          <a:ext uri="{FF2B5EF4-FFF2-40B4-BE49-F238E27FC236}">
                            <a16:creationId xmlns:a16="http://schemas.microsoft.com/office/drawing/2014/main" id="{43BDB6E7-8A73-4D00-A133-82B9888043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59825" y="4724400"/>
                        <a:ext cx="528638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38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8666" name="Line 42">
            <a:extLst>
              <a:ext uri="{FF2B5EF4-FFF2-40B4-BE49-F238E27FC236}">
                <a16:creationId xmlns:a16="http://schemas.microsoft.com/office/drawing/2014/main" id="{492AF77D-9646-4213-85C9-A5E686E3A7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00825" y="1557338"/>
            <a:ext cx="1295400" cy="21590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098667" name="Object 43">
            <a:extLst>
              <a:ext uri="{FF2B5EF4-FFF2-40B4-BE49-F238E27FC236}">
                <a16:creationId xmlns:a16="http://schemas.microsoft.com/office/drawing/2014/main" id="{0DCDA6D2-E669-4FEC-9F9E-3D54944000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51764" y="765175"/>
          <a:ext cx="58737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7" name="公式" r:id="rId9" imgW="190440" imgH="215640" progId="Equation.3">
                  <p:embed/>
                </p:oleObj>
              </mc:Choice>
              <mc:Fallback>
                <p:oleObj name="公式" r:id="rId9" imgW="190440" imgH="215640" progId="Equation.3">
                  <p:embed/>
                  <p:pic>
                    <p:nvPicPr>
                      <p:cNvPr id="3098667" name="Object 43">
                        <a:extLst>
                          <a:ext uri="{FF2B5EF4-FFF2-40B4-BE49-F238E27FC236}">
                            <a16:creationId xmlns:a16="http://schemas.microsoft.com/office/drawing/2014/main" id="{0DCDA6D2-E669-4FEC-9F9E-3D54944000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1764" y="765175"/>
                        <a:ext cx="587375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38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8668" name="Line 44">
            <a:extLst>
              <a:ext uri="{FF2B5EF4-FFF2-40B4-BE49-F238E27FC236}">
                <a16:creationId xmlns:a16="http://schemas.microsoft.com/office/drawing/2014/main" id="{AE17B7E4-ACFA-4B42-8382-8EAF70FE08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19739" y="3716339"/>
            <a:ext cx="1081087" cy="288925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098669" name="Object 45">
            <a:extLst>
              <a:ext uri="{FF2B5EF4-FFF2-40B4-BE49-F238E27FC236}">
                <a16:creationId xmlns:a16="http://schemas.microsoft.com/office/drawing/2014/main" id="{C0203501-A3F0-45C0-9662-8D978202CF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03838" y="3933826"/>
          <a:ext cx="56515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8" name="公式" r:id="rId11" imgW="190440" imgH="228600" progId="Equation.3">
                  <p:embed/>
                </p:oleObj>
              </mc:Choice>
              <mc:Fallback>
                <p:oleObj name="公式" r:id="rId11" imgW="190440" imgH="228600" progId="Equation.3">
                  <p:embed/>
                  <p:pic>
                    <p:nvPicPr>
                      <p:cNvPr id="3098669" name="Object 45">
                        <a:extLst>
                          <a:ext uri="{FF2B5EF4-FFF2-40B4-BE49-F238E27FC236}">
                            <a16:creationId xmlns:a16="http://schemas.microsoft.com/office/drawing/2014/main" id="{C0203501-A3F0-45C0-9662-8D978202CF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838" y="3933826"/>
                        <a:ext cx="56515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38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8670" name="Line 46">
            <a:extLst>
              <a:ext uri="{FF2B5EF4-FFF2-40B4-BE49-F238E27FC236}">
                <a16:creationId xmlns:a16="http://schemas.microsoft.com/office/drawing/2014/main" id="{B691E7A4-7CB4-47C5-BDFA-5F85BAE7FDF2}"/>
              </a:ext>
            </a:extLst>
          </p:cNvPr>
          <p:cNvSpPr>
            <a:spLocks noChangeShapeType="1"/>
          </p:cNvSpPr>
          <p:nvPr/>
        </p:nvSpPr>
        <p:spPr bwMode="auto">
          <a:xfrm>
            <a:off x="7896226" y="1557338"/>
            <a:ext cx="1008063" cy="576262"/>
          </a:xfrm>
          <a:prstGeom prst="line">
            <a:avLst/>
          </a:prstGeom>
          <a:noFill/>
          <a:ln w="412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8671" name="Line 47">
            <a:extLst>
              <a:ext uri="{FF2B5EF4-FFF2-40B4-BE49-F238E27FC236}">
                <a16:creationId xmlns:a16="http://schemas.microsoft.com/office/drawing/2014/main" id="{F0C8983F-5457-4537-8989-29F6400DAD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00825" y="2133600"/>
            <a:ext cx="2374900" cy="1582738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98672" name="Object 48">
            <a:extLst>
              <a:ext uri="{FF2B5EF4-FFF2-40B4-BE49-F238E27FC236}">
                <a16:creationId xmlns:a16="http://schemas.microsoft.com/office/drawing/2014/main" id="{2D3CB93E-2EE0-47FE-BFF4-57CA60CEB3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88389" y="1268414"/>
          <a:ext cx="1697037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9" name="公式" r:id="rId13" imgW="571320" imgH="215640" progId="Equation.3">
                  <p:embed/>
                </p:oleObj>
              </mc:Choice>
              <mc:Fallback>
                <p:oleObj name="公式" r:id="rId13" imgW="571320" imgH="215640" progId="Equation.3">
                  <p:embed/>
                  <p:pic>
                    <p:nvPicPr>
                      <p:cNvPr id="3098672" name="Object 48">
                        <a:extLst>
                          <a:ext uri="{FF2B5EF4-FFF2-40B4-BE49-F238E27FC236}">
                            <a16:creationId xmlns:a16="http://schemas.microsoft.com/office/drawing/2014/main" id="{2D3CB93E-2EE0-47FE-BFF4-57CA60CEB3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8389" y="1268414"/>
                        <a:ext cx="1697037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38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8673" name="Line 49">
            <a:extLst>
              <a:ext uri="{FF2B5EF4-FFF2-40B4-BE49-F238E27FC236}">
                <a16:creationId xmlns:a16="http://schemas.microsoft.com/office/drawing/2014/main" id="{6E002FD9-FC3A-44D2-9D6C-B4366EFF1A44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0826" y="3716338"/>
            <a:ext cx="1008063" cy="576262"/>
          </a:xfrm>
          <a:prstGeom prst="line">
            <a:avLst/>
          </a:prstGeom>
          <a:noFill/>
          <a:ln w="666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98674" name="Object 50">
            <a:extLst>
              <a:ext uri="{FF2B5EF4-FFF2-40B4-BE49-F238E27FC236}">
                <a16:creationId xmlns:a16="http://schemas.microsoft.com/office/drawing/2014/main" id="{AEA45694-7A49-4CD4-AA34-8D90F59BC9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88163" y="4149725"/>
          <a:ext cx="830262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0" name="公式" r:id="rId15" imgW="279360" imgH="215640" progId="Equation.3">
                  <p:embed/>
                </p:oleObj>
              </mc:Choice>
              <mc:Fallback>
                <p:oleObj name="公式" r:id="rId15" imgW="279360" imgH="215640" progId="Equation.3">
                  <p:embed/>
                  <p:pic>
                    <p:nvPicPr>
                      <p:cNvPr id="3098674" name="Object 50">
                        <a:extLst>
                          <a:ext uri="{FF2B5EF4-FFF2-40B4-BE49-F238E27FC236}">
                            <a16:creationId xmlns:a16="http://schemas.microsoft.com/office/drawing/2014/main" id="{AEA45694-7A49-4CD4-AA34-8D90F59BC9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8163" y="4149725"/>
                        <a:ext cx="830262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38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8676" name="Object 52">
            <a:extLst>
              <a:ext uri="{FF2B5EF4-FFF2-40B4-BE49-F238E27FC236}">
                <a16:creationId xmlns:a16="http://schemas.microsoft.com/office/drawing/2014/main" id="{1DA88302-2922-4466-87BF-0A848F95AE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3750" y="4581525"/>
          <a:ext cx="528638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1" name="公式" r:id="rId17" imgW="177480" imgH="215640" progId="Equation.3">
                  <p:embed/>
                </p:oleObj>
              </mc:Choice>
              <mc:Fallback>
                <p:oleObj name="公式" r:id="rId17" imgW="177480" imgH="215640" progId="Equation.3">
                  <p:embed/>
                  <p:pic>
                    <p:nvPicPr>
                      <p:cNvPr id="3098676" name="Object 52">
                        <a:extLst>
                          <a:ext uri="{FF2B5EF4-FFF2-40B4-BE49-F238E27FC236}">
                            <a16:creationId xmlns:a16="http://schemas.microsoft.com/office/drawing/2014/main" id="{1DA88302-2922-4466-87BF-0A848F95AE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4581525"/>
                        <a:ext cx="528638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38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8677" name="Object 53">
            <a:extLst>
              <a:ext uri="{FF2B5EF4-FFF2-40B4-BE49-F238E27FC236}">
                <a16:creationId xmlns:a16="http://schemas.microsoft.com/office/drawing/2014/main" id="{3B685F8A-DD00-4808-9E21-2902F68E45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43251" y="4581525"/>
          <a:ext cx="58737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2" name="公式" r:id="rId18" imgW="190440" imgH="215640" progId="Equation.3">
                  <p:embed/>
                </p:oleObj>
              </mc:Choice>
              <mc:Fallback>
                <p:oleObj name="公式" r:id="rId18" imgW="190440" imgH="215640" progId="Equation.3">
                  <p:embed/>
                  <p:pic>
                    <p:nvPicPr>
                      <p:cNvPr id="3098677" name="Object 53">
                        <a:extLst>
                          <a:ext uri="{FF2B5EF4-FFF2-40B4-BE49-F238E27FC236}">
                            <a16:creationId xmlns:a16="http://schemas.microsoft.com/office/drawing/2014/main" id="{3B685F8A-DD00-4808-9E21-2902F68E45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1" y="4581525"/>
                        <a:ext cx="587375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38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8679" name="Rectangle 55">
            <a:extLst>
              <a:ext uri="{FF2B5EF4-FFF2-40B4-BE49-F238E27FC236}">
                <a16:creationId xmlns:a16="http://schemas.microsoft.com/office/drawing/2014/main" id="{7ABD5F15-C0B8-4972-BBB1-529E2A4CA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014" y="4581525"/>
            <a:ext cx="1584325" cy="719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098680" name="Object 56">
            <a:extLst>
              <a:ext uri="{FF2B5EF4-FFF2-40B4-BE49-F238E27FC236}">
                <a16:creationId xmlns:a16="http://schemas.microsoft.com/office/drawing/2014/main" id="{763EFD45-B9C9-4D50-B11D-1AB6FE1872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1450" y="4581525"/>
          <a:ext cx="1697038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3" name="公式" r:id="rId19" imgW="571320" imgH="215640" progId="Equation.3">
                  <p:embed/>
                </p:oleObj>
              </mc:Choice>
              <mc:Fallback>
                <p:oleObj name="公式" r:id="rId19" imgW="571320" imgH="215640" progId="Equation.3">
                  <p:embed/>
                  <p:pic>
                    <p:nvPicPr>
                      <p:cNvPr id="3098680" name="Object 56">
                        <a:extLst>
                          <a:ext uri="{FF2B5EF4-FFF2-40B4-BE49-F238E27FC236}">
                            <a16:creationId xmlns:a16="http://schemas.microsoft.com/office/drawing/2014/main" id="{763EFD45-B9C9-4D50-B11D-1AB6FE1872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4581525"/>
                        <a:ext cx="1697038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38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8681" name="Object 57">
            <a:extLst>
              <a:ext uri="{FF2B5EF4-FFF2-40B4-BE49-F238E27FC236}">
                <a16:creationId xmlns:a16="http://schemas.microsoft.com/office/drawing/2014/main" id="{B34F8E1E-DCE8-40A7-9870-EAFA092EF6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0014" y="5589589"/>
          <a:ext cx="6827837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4" name="公式" r:id="rId20" imgW="2298600" imgH="228600" progId="Equation.3">
                  <p:embed/>
                </p:oleObj>
              </mc:Choice>
              <mc:Fallback>
                <p:oleObj name="公式" r:id="rId20" imgW="2298600" imgH="228600" progId="Equation.3">
                  <p:embed/>
                  <p:pic>
                    <p:nvPicPr>
                      <p:cNvPr id="3098681" name="Object 57">
                        <a:extLst>
                          <a:ext uri="{FF2B5EF4-FFF2-40B4-BE49-F238E27FC236}">
                            <a16:creationId xmlns:a16="http://schemas.microsoft.com/office/drawing/2014/main" id="{B34F8E1E-DCE8-40A7-9870-EAFA092EF6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4" y="5589589"/>
                        <a:ext cx="6827837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38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098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986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986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98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98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098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986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986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98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98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3098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986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986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098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098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98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098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98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098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98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098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098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023 L 0.14184 -0.31445 " pathEditMode="relative" ptsTypes="AA">
                                      <p:cBhvr>
                                        <p:cTn id="68" dur="2000" fill="hold"/>
                                        <p:tgtEl>
                                          <p:spTgt spid="30986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098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0986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0986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098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098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2000"/>
                                        <p:tgtEl>
                                          <p:spTgt spid="3098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098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0986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0986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0986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0986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8650" grpId="0" animBg="1"/>
      <p:bldP spid="3098652" grpId="0" animBg="1"/>
      <p:bldP spid="3098656" grpId="0" animBg="1"/>
      <p:bldP spid="3098658" grpId="0" animBg="1"/>
      <p:bldP spid="309867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57724" name="Object 28">
            <a:extLst>
              <a:ext uri="{FF2B5EF4-FFF2-40B4-BE49-F238E27FC236}">
                <a16:creationId xmlns:a16="http://schemas.microsoft.com/office/drawing/2014/main" id="{584F8937-19AE-4949-A2AA-68C9B126E3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0464" y="2349500"/>
          <a:ext cx="50323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8" name="公式" r:id="rId3" imgW="126720" imgH="139680" progId="Equation.3">
                  <p:embed/>
                </p:oleObj>
              </mc:Choice>
              <mc:Fallback>
                <p:oleObj name="公式" r:id="rId3" imgW="126720" imgH="139680" progId="Equation.3">
                  <p:embed/>
                  <p:pic>
                    <p:nvPicPr>
                      <p:cNvPr id="3357724" name="Object 28">
                        <a:extLst>
                          <a:ext uri="{FF2B5EF4-FFF2-40B4-BE49-F238E27FC236}">
                            <a16:creationId xmlns:a16="http://schemas.microsoft.com/office/drawing/2014/main" id="{584F8937-19AE-4949-A2AA-68C9B126E3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464" y="2349500"/>
                        <a:ext cx="503237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Line 29">
            <a:extLst>
              <a:ext uri="{FF2B5EF4-FFF2-40B4-BE49-F238E27FC236}">
                <a16:creationId xmlns:a16="http://schemas.microsoft.com/office/drawing/2014/main" id="{EF5A14B9-A66E-4922-8246-956E7E88D619}"/>
              </a:ext>
            </a:extLst>
          </p:cNvPr>
          <p:cNvSpPr>
            <a:spLocks noChangeShapeType="1"/>
          </p:cNvSpPr>
          <p:nvPr/>
        </p:nvSpPr>
        <p:spPr bwMode="auto">
          <a:xfrm>
            <a:off x="6672264" y="2492376"/>
            <a:ext cx="1944687" cy="288925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357726" name="Object 30">
            <a:extLst>
              <a:ext uri="{FF2B5EF4-FFF2-40B4-BE49-F238E27FC236}">
                <a16:creationId xmlns:a16="http://schemas.microsoft.com/office/drawing/2014/main" id="{E3869F00-B415-4C39-8C98-53DD505BF6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51764" y="2636838"/>
          <a:ext cx="5048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9" name="公式" r:id="rId5" imgW="177480" imgH="215640" progId="Equation.3">
                  <p:embed/>
                </p:oleObj>
              </mc:Choice>
              <mc:Fallback>
                <p:oleObj name="公式" r:id="rId5" imgW="177480" imgH="215640" progId="Equation.3">
                  <p:embed/>
                  <p:pic>
                    <p:nvPicPr>
                      <p:cNvPr id="3357726" name="Object 30">
                        <a:extLst>
                          <a:ext uri="{FF2B5EF4-FFF2-40B4-BE49-F238E27FC236}">
                            <a16:creationId xmlns:a16="http://schemas.microsoft.com/office/drawing/2014/main" id="{E3869F00-B415-4C39-8C98-53DD505BF6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1764" y="2636838"/>
                        <a:ext cx="50482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38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ine 32">
            <a:extLst>
              <a:ext uri="{FF2B5EF4-FFF2-40B4-BE49-F238E27FC236}">
                <a16:creationId xmlns:a16="http://schemas.microsoft.com/office/drawing/2014/main" id="{CE0EF361-19F3-4C5B-AE6D-BD8C561C9A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72264" y="1484313"/>
            <a:ext cx="1368425" cy="1008062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357729" name="Object 5">
            <a:extLst>
              <a:ext uri="{FF2B5EF4-FFF2-40B4-BE49-F238E27FC236}">
                <a16:creationId xmlns:a16="http://schemas.microsoft.com/office/drawing/2014/main" id="{6B03E40E-05CB-4673-9E68-46129C1643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51764" y="1628776"/>
          <a:ext cx="4603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0" name="公式" r:id="rId7" imgW="190440" imgH="215640" progId="Equation.3">
                  <p:embed/>
                </p:oleObj>
              </mc:Choice>
              <mc:Fallback>
                <p:oleObj name="公式" r:id="rId7" imgW="190440" imgH="215640" progId="Equation.3">
                  <p:embed/>
                  <p:pic>
                    <p:nvPicPr>
                      <p:cNvPr id="3357729" name="Object 5">
                        <a:extLst>
                          <a:ext uri="{FF2B5EF4-FFF2-40B4-BE49-F238E27FC236}">
                            <a16:creationId xmlns:a16="http://schemas.microsoft.com/office/drawing/2014/main" id="{6B03E40E-05CB-4673-9E68-46129C1643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1764" y="1628776"/>
                        <a:ext cx="460375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38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Line 34">
            <a:extLst>
              <a:ext uri="{FF2B5EF4-FFF2-40B4-BE49-F238E27FC236}">
                <a16:creationId xmlns:a16="http://schemas.microsoft.com/office/drawing/2014/main" id="{D86C5788-171D-4115-BE92-33D7DA7A5D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72264" y="908051"/>
            <a:ext cx="287337" cy="1584325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357731" name="Object 35">
            <a:extLst>
              <a:ext uri="{FF2B5EF4-FFF2-40B4-BE49-F238E27FC236}">
                <a16:creationId xmlns:a16="http://schemas.microsoft.com/office/drawing/2014/main" id="{C9120DFF-3248-4875-A692-458F61B50F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0463" y="765175"/>
          <a:ext cx="506412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1" name="公式" r:id="rId9" imgW="190440" imgH="228600" progId="Equation.3">
                  <p:embed/>
                </p:oleObj>
              </mc:Choice>
              <mc:Fallback>
                <p:oleObj name="公式" r:id="rId9" imgW="190440" imgH="228600" progId="Equation.3">
                  <p:embed/>
                  <p:pic>
                    <p:nvPicPr>
                      <p:cNvPr id="3357731" name="Object 35">
                        <a:extLst>
                          <a:ext uri="{FF2B5EF4-FFF2-40B4-BE49-F238E27FC236}">
                            <a16:creationId xmlns:a16="http://schemas.microsoft.com/office/drawing/2014/main" id="{C9120DFF-3248-4875-A692-458F61B50F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463" y="765175"/>
                        <a:ext cx="506412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38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Freeform 47">
            <a:extLst>
              <a:ext uri="{FF2B5EF4-FFF2-40B4-BE49-F238E27FC236}">
                <a16:creationId xmlns:a16="http://schemas.microsoft.com/office/drawing/2014/main" id="{7438B7F1-6CEB-4AA5-96F1-C6EED393D7F7}"/>
              </a:ext>
            </a:extLst>
          </p:cNvPr>
          <p:cNvSpPr>
            <a:spLocks/>
          </p:cNvSpPr>
          <p:nvPr/>
        </p:nvSpPr>
        <p:spPr bwMode="auto">
          <a:xfrm>
            <a:off x="8616951" y="333376"/>
            <a:ext cx="1223963" cy="2447925"/>
          </a:xfrm>
          <a:custGeom>
            <a:avLst/>
            <a:gdLst>
              <a:gd name="T0" fmla="*/ 0 w 817"/>
              <a:gd name="T1" fmla="*/ 2147483647 h 1542"/>
              <a:gd name="T2" fmla="*/ 2147483647 w 817"/>
              <a:gd name="T3" fmla="*/ 2147483647 h 1542"/>
              <a:gd name="T4" fmla="*/ 2147483647 w 817"/>
              <a:gd name="T5" fmla="*/ 0 h 1542"/>
              <a:gd name="T6" fmla="*/ 2147483647 w 817"/>
              <a:gd name="T7" fmla="*/ 2147483647 h 1542"/>
              <a:gd name="T8" fmla="*/ 0 w 817"/>
              <a:gd name="T9" fmla="*/ 2147483647 h 15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7"/>
              <a:gd name="T16" fmla="*/ 0 h 1542"/>
              <a:gd name="T17" fmla="*/ 817 w 817"/>
              <a:gd name="T18" fmla="*/ 1542 h 15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7" h="1542">
                <a:moveTo>
                  <a:pt x="0" y="1542"/>
                </a:moveTo>
                <a:lnTo>
                  <a:pt x="680" y="816"/>
                </a:lnTo>
                <a:lnTo>
                  <a:pt x="817" y="0"/>
                </a:lnTo>
                <a:lnTo>
                  <a:pt x="182" y="499"/>
                </a:lnTo>
                <a:lnTo>
                  <a:pt x="0" y="1542"/>
                </a:lnTo>
                <a:close/>
              </a:path>
            </a:pathLst>
          </a:custGeom>
          <a:solidFill>
            <a:srgbClr val="FFCC99">
              <a:alpha val="79999"/>
            </a:srgbClr>
          </a:solidFill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Freeform 46">
            <a:extLst>
              <a:ext uri="{FF2B5EF4-FFF2-40B4-BE49-F238E27FC236}">
                <a16:creationId xmlns:a16="http://schemas.microsoft.com/office/drawing/2014/main" id="{5A2CB239-7D48-4D18-AC9B-735EF553458C}"/>
              </a:ext>
            </a:extLst>
          </p:cNvPr>
          <p:cNvSpPr>
            <a:spLocks/>
          </p:cNvSpPr>
          <p:nvPr/>
        </p:nvSpPr>
        <p:spPr bwMode="auto">
          <a:xfrm>
            <a:off x="6959600" y="188914"/>
            <a:ext cx="2846388" cy="936625"/>
          </a:xfrm>
          <a:custGeom>
            <a:avLst/>
            <a:gdLst>
              <a:gd name="T0" fmla="*/ 0 w 1951"/>
              <a:gd name="T1" fmla="*/ 2147483647 h 590"/>
              <a:gd name="T2" fmla="*/ 2147483647 w 1951"/>
              <a:gd name="T3" fmla="*/ 2147483647 h 590"/>
              <a:gd name="T4" fmla="*/ 2147483647 w 1951"/>
              <a:gd name="T5" fmla="*/ 2147483647 h 590"/>
              <a:gd name="T6" fmla="*/ 2147483647 w 1951"/>
              <a:gd name="T7" fmla="*/ 0 h 590"/>
              <a:gd name="T8" fmla="*/ 0 w 1951"/>
              <a:gd name="T9" fmla="*/ 2147483647 h 5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51"/>
              <a:gd name="T16" fmla="*/ 0 h 590"/>
              <a:gd name="T17" fmla="*/ 1951 w 1951"/>
              <a:gd name="T18" fmla="*/ 590 h 5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51" h="590">
                <a:moveTo>
                  <a:pt x="0" y="454"/>
                </a:moveTo>
                <a:lnTo>
                  <a:pt x="1316" y="590"/>
                </a:lnTo>
                <a:lnTo>
                  <a:pt x="1951" y="91"/>
                </a:lnTo>
                <a:lnTo>
                  <a:pt x="817" y="0"/>
                </a:lnTo>
                <a:lnTo>
                  <a:pt x="0" y="454"/>
                </a:lnTo>
                <a:close/>
              </a:path>
            </a:pathLst>
          </a:custGeom>
          <a:solidFill>
            <a:srgbClr val="FFCC99">
              <a:alpha val="76862"/>
            </a:srgbClr>
          </a:solidFill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7626DF2E-7D51-40A3-BC20-A68A188F4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9" y="765176"/>
            <a:ext cx="720725" cy="2016125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B23F1E8F-5D25-4819-AFF2-5FE6C3736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714" y="765176"/>
            <a:ext cx="720725" cy="2016125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F4633563-3428-4361-A0C9-71A161E29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4339" y="765176"/>
            <a:ext cx="719137" cy="2016125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9878" name="Object 33">
            <a:extLst>
              <a:ext uri="{FF2B5EF4-FFF2-40B4-BE49-F238E27FC236}">
                <a16:creationId xmlns:a16="http://schemas.microsoft.com/office/drawing/2014/main" id="{A0B6BB7F-2702-4A5C-9571-4A6EBE52E1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9650" y="765176"/>
          <a:ext cx="3513138" cy="204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2" name="公式" r:id="rId11" imgW="1218960" imgH="711000" progId="Equation.3">
                  <p:embed/>
                </p:oleObj>
              </mc:Choice>
              <mc:Fallback>
                <p:oleObj name="公式" r:id="rId11" imgW="1218960" imgH="711000" progId="Equation.3">
                  <p:embed/>
                  <p:pic>
                    <p:nvPicPr>
                      <p:cNvPr id="79878" name="Object 33">
                        <a:extLst>
                          <a:ext uri="{FF2B5EF4-FFF2-40B4-BE49-F238E27FC236}">
                            <a16:creationId xmlns:a16="http://schemas.microsoft.com/office/drawing/2014/main" id="{A0B6BB7F-2702-4A5C-9571-4A6EBE52E1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765176"/>
                        <a:ext cx="3513138" cy="204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38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矩形 22">
            <a:extLst>
              <a:ext uri="{FF2B5EF4-FFF2-40B4-BE49-F238E27FC236}">
                <a16:creationId xmlns:a16="http://schemas.microsoft.com/office/drawing/2014/main" id="{36852169-F826-48F0-B502-139D4C2A1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1196975"/>
            <a:ext cx="53022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r>
              <a:rPr lang="en-US" altLang="zh-CN" sz="5400">
                <a:ea typeface="华文楷体" panose="02010600040101010101" pitchFamily="2" charset="-122"/>
                <a:cs typeface="Times New Roman" panose="02020603050405020304" pitchFamily="18" charset="0"/>
              </a:rPr>
              <a:t>?</a:t>
            </a:r>
            <a:endParaRPr lang="zh-CN" altLang="en-US" sz="540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AutoShape 32">
            <a:extLst>
              <a:ext uri="{FF2B5EF4-FFF2-40B4-BE49-F238E27FC236}">
                <a16:creationId xmlns:a16="http://schemas.microsoft.com/office/drawing/2014/main" id="{743B505B-8AC9-44FB-B844-BAAD952A8CC0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978945" y="-294481"/>
            <a:ext cx="474663" cy="1584325"/>
          </a:xfrm>
          <a:prstGeom prst="curvedLeftArrow">
            <a:avLst>
              <a:gd name="adj1" fmla="val 47873"/>
              <a:gd name="adj2" fmla="val 133512"/>
              <a:gd name="adj3" fmla="val 33333"/>
            </a:avLst>
          </a:prstGeom>
          <a:solidFill>
            <a:srgbClr val="FF00FF">
              <a:alpha val="9411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" name="AutoShape 32">
            <a:extLst>
              <a:ext uri="{FF2B5EF4-FFF2-40B4-BE49-F238E27FC236}">
                <a16:creationId xmlns:a16="http://schemas.microsoft.com/office/drawing/2014/main" id="{CFDD49A7-89E8-4693-9E89-1E5DC94BDCA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446463" y="-762000"/>
            <a:ext cx="546100" cy="2447925"/>
          </a:xfrm>
          <a:prstGeom prst="curvedLeftArrow">
            <a:avLst>
              <a:gd name="adj1" fmla="val 47918"/>
              <a:gd name="adj2" fmla="val 133626"/>
              <a:gd name="adj3" fmla="val 33333"/>
            </a:avLst>
          </a:prstGeom>
          <a:solidFill>
            <a:srgbClr val="FF00FF">
              <a:alpha val="9411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9879" name="Object 7">
            <a:extLst>
              <a:ext uri="{FF2B5EF4-FFF2-40B4-BE49-F238E27FC236}">
                <a16:creationId xmlns:a16="http://schemas.microsoft.com/office/drawing/2014/main" id="{A86CF52E-3E0A-4FAC-BA5C-0282A9A30C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1088" y="4076701"/>
          <a:ext cx="2779712" cy="204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3" name="公式" r:id="rId13" imgW="965160" imgH="711000" progId="Equation.3">
                  <p:embed/>
                </p:oleObj>
              </mc:Choice>
              <mc:Fallback>
                <p:oleObj name="公式" r:id="rId13" imgW="965160" imgH="711000" progId="Equation.3">
                  <p:embed/>
                  <p:pic>
                    <p:nvPicPr>
                      <p:cNvPr id="79879" name="Object 7">
                        <a:extLst>
                          <a:ext uri="{FF2B5EF4-FFF2-40B4-BE49-F238E27FC236}">
                            <a16:creationId xmlns:a16="http://schemas.microsoft.com/office/drawing/2014/main" id="{A86CF52E-3E0A-4FAC-BA5C-0282A9A30C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4076701"/>
                        <a:ext cx="2779712" cy="204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38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92" name="矩形 26">
            <a:extLst>
              <a:ext uri="{FF2B5EF4-FFF2-40B4-BE49-F238E27FC236}">
                <a16:creationId xmlns:a16="http://schemas.microsoft.com/office/drawing/2014/main" id="{08DD4798-3B72-497A-92C7-95DC15C7E58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490913" y="3225800"/>
            <a:ext cx="506412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r>
              <a:rPr lang="en-US" altLang="zh-CN" sz="4400">
                <a:ea typeface="华文楷体" panose="02010600040101010101" pitchFamily="2" charset="-122"/>
              </a:rPr>
              <a:t>=</a:t>
            </a:r>
            <a:endParaRPr lang="zh-CN" altLang="en-US" sz="4400"/>
          </a:p>
        </p:txBody>
      </p:sp>
      <p:sp>
        <p:nvSpPr>
          <p:cNvPr id="22" name="Rectangle 7">
            <a:extLst>
              <a:ext uri="{FF2B5EF4-FFF2-40B4-BE49-F238E27FC236}">
                <a16:creationId xmlns:a16="http://schemas.microsoft.com/office/drawing/2014/main" id="{89129BFC-8EEB-40FD-9A45-C7B0C5249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4" y="0"/>
            <a:ext cx="4643437" cy="704850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altLang="en-US" kern="0" dirty="0">
                <a:solidFill>
                  <a:schemeClr val="tx2"/>
                </a:solidFill>
                <a:latin typeface="+mj-lt"/>
                <a:ea typeface="华文楷体" pitchFamily="2" charset="-122"/>
                <a:cs typeface="+mj-cs"/>
              </a:rPr>
              <a:t>平行六面体有向体积</a:t>
            </a:r>
          </a:p>
        </p:txBody>
      </p:sp>
      <p:sp>
        <p:nvSpPr>
          <p:cNvPr id="26" name="AutoShape 32">
            <a:extLst>
              <a:ext uri="{FF2B5EF4-FFF2-40B4-BE49-F238E27FC236}">
                <a16:creationId xmlns:a16="http://schemas.microsoft.com/office/drawing/2014/main" id="{42546279-4C80-44B5-A433-05CF3E10E0AC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987007" y="3594895"/>
            <a:ext cx="474663" cy="1584325"/>
          </a:xfrm>
          <a:prstGeom prst="curvedLeftArrow">
            <a:avLst>
              <a:gd name="adj1" fmla="val 47873"/>
              <a:gd name="adj2" fmla="val 133512"/>
              <a:gd name="adj3" fmla="val 33333"/>
            </a:avLst>
          </a:prstGeom>
          <a:solidFill>
            <a:srgbClr val="FF00FF">
              <a:alpha val="9411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" name="Line 29">
            <a:extLst>
              <a:ext uri="{FF2B5EF4-FFF2-40B4-BE49-F238E27FC236}">
                <a16:creationId xmlns:a16="http://schemas.microsoft.com/office/drawing/2014/main" id="{EAEB9186-045B-47FB-8E10-302A06537AF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7439" y="2492376"/>
            <a:ext cx="3673475" cy="73025"/>
          </a:xfrm>
          <a:prstGeom prst="line">
            <a:avLst/>
          </a:prstGeom>
          <a:noFill/>
          <a:ln w="63500">
            <a:solidFill>
              <a:srgbClr val="00206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" name="Object 23">
            <a:extLst>
              <a:ext uri="{FF2B5EF4-FFF2-40B4-BE49-F238E27FC236}">
                <a16:creationId xmlns:a16="http://schemas.microsoft.com/office/drawing/2014/main" id="{8E37EAAF-75A0-4D25-B879-5B6580CFB5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96451" y="2636838"/>
          <a:ext cx="39687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4" name="公式" r:id="rId15" imgW="139680" imgH="139680" progId="Equation.3">
                  <p:embed/>
                </p:oleObj>
              </mc:Choice>
              <mc:Fallback>
                <p:oleObj name="公式" r:id="rId15" imgW="139680" imgH="139680" progId="Equation.3">
                  <p:embed/>
                  <p:pic>
                    <p:nvPicPr>
                      <p:cNvPr id="2" name="Object 23">
                        <a:extLst>
                          <a:ext uri="{FF2B5EF4-FFF2-40B4-BE49-F238E27FC236}">
                            <a16:creationId xmlns:a16="http://schemas.microsoft.com/office/drawing/2014/main" id="{8E37EAAF-75A0-4D25-B879-5B6580CFB5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6451" y="2636838"/>
                        <a:ext cx="396875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38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Line 29">
            <a:extLst>
              <a:ext uri="{FF2B5EF4-FFF2-40B4-BE49-F238E27FC236}">
                <a16:creationId xmlns:a16="http://schemas.microsoft.com/office/drawing/2014/main" id="{F3E78113-C1E6-42E4-86E4-72B3A36F27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67438" y="1916114"/>
            <a:ext cx="1657350" cy="865187"/>
          </a:xfrm>
          <a:prstGeom prst="line">
            <a:avLst/>
          </a:prstGeom>
          <a:noFill/>
          <a:ln w="63500">
            <a:solidFill>
              <a:srgbClr val="00206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29">
            <a:extLst>
              <a:ext uri="{FF2B5EF4-FFF2-40B4-BE49-F238E27FC236}">
                <a16:creationId xmlns:a16="http://schemas.microsoft.com/office/drawing/2014/main" id="{318B8F6E-B126-47A9-8DD7-A725DDFF96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72263" y="765176"/>
            <a:ext cx="0" cy="2303463"/>
          </a:xfrm>
          <a:prstGeom prst="line">
            <a:avLst/>
          </a:prstGeom>
          <a:noFill/>
          <a:ln w="63500">
            <a:solidFill>
              <a:srgbClr val="00206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Freeform 45">
            <a:extLst>
              <a:ext uri="{FF2B5EF4-FFF2-40B4-BE49-F238E27FC236}">
                <a16:creationId xmlns:a16="http://schemas.microsoft.com/office/drawing/2014/main" id="{1DF485CA-0580-402F-9AD6-5FDF254A6DD7}"/>
              </a:ext>
            </a:extLst>
          </p:cNvPr>
          <p:cNvSpPr>
            <a:spLocks/>
          </p:cNvSpPr>
          <p:nvPr/>
        </p:nvSpPr>
        <p:spPr bwMode="auto">
          <a:xfrm>
            <a:off x="6672264" y="908051"/>
            <a:ext cx="2232025" cy="1871663"/>
          </a:xfrm>
          <a:custGeom>
            <a:avLst/>
            <a:gdLst>
              <a:gd name="T0" fmla="*/ 0 w 1497"/>
              <a:gd name="T1" fmla="*/ 2147483647 h 1179"/>
              <a:gd name="T2" fmla="*/ 2147483647 w 1497"/>
              <a:gd name="T3" fmla="*/ 2147483647 h 1179"/>
              <a:gd name="T4" fmla="*/ 2147483647 w 1497"/>
              <a:gd name="T5" fmla="*/ 2147483647 h 1179"/>
              <a:gd name="T6" fmla="*/ 2147483647 w 1497"/>
              <a:gd name="T7" fmla="*/ 0 h 1179"/>
              <a:gd name="T8" fmla="*/ 0 w 1497"/>
              <a:gd name="T9" fmla="*/ 2147483647 h 11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97"/>
              <a:gd name="T16" fmla="*/ 0 h 1179"/>
              <a:gd name="T17" fmla="*/ 1497 w 1497"/>
              <a:gd name="T18" fmla="*/ 1179 h 11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97" h="1179">
                <a:moveTo>
                  <a:pt x="0" y="998"/>
                </a:moveTo>
                <a:lnTo>
                  <a:pt x="1315" y="1179"/>
                </a:lnTo>
                <a:lnTo>
                  <a:pt x="1497" y="136"/>
                </a:lnTo>
                <a:lnTo>
                  <a:pt x="181" y="0"/>
                </a:lnTo>
                <a:lnTo>
                  <a:pt x="0" y="998"/>
                </a:lnTo>
                <a:close/>
              </a:path>
            </a:pathLst>
          </a:custGeom>
          <a:solidFill>
            <a:srgbClr val="FFCC99">
              <a:alpha val="79999"/>
            </a:srgbClr>
          </a:solidFill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57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57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7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57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357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7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3577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3577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3577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3577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3" grpId="0"/>
      <p:bldP spid="24" grpId="0" animBg="1"/>
      <p:bldP spid="25" grpId="0" animBg="1"/>
      <p:bldP spid="22" grpId="0" animBg="1"/>
      <p:bldP spid="2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57724" name="Object 28">
            <a:extLst>
              <a:ext uri="{FF2B5EF4-FFF2-40B4-BE49-F238E27FC236}">
                <a16:creationId xmlns:a16="http://schemas.microsoft.com/office/drawing/2014/main" id="{7B4A18F8-03CA-4E34-AFBC-558DE83F92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0464" y="2349500"/>
          <a:ext cx="50323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2" name="公式" r:id="rId3" imgW="126720" imgH="139680" progId="Equation.3">
                  <p:embed/>
                </p:oleObj>
              </mc:Choice>
              <mc:Fallback>
                <p:oleObj name="公式" r:id="rId3" imgW="126720" imgH="139680" progId="Equation.3">
                  <p:embed/>
                  <p:pic>
                    <p:nvPicPr>
                      <p:cNvPr id="3357724" name="Object 28">
                        <a:extLst>
                          <a:ext uri="{FF2B5EF4-FFF2-40B4-BE49-F238E27FC236}">
                            <a16:creationId xmlns:a16="http://schemas.microsoft.com/office/drawing/2014/main" id="{7B4A18F8-03CA-4E34-AFBC-558DE83F92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464" y="2349500"/>
                        <a:ext cx="503237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Line 29">
            <a:extLst>
              <a:ext uri="{FF2B5EF4-FFF2-40B4-BE49-F238E27FC236}">
                <a16:creationId xmlns:a16="http://schemas.microsoft.com/office/drawing/2014/main" id="{22B9DAEF-E411-4A99-88BD-6B4D43CAE8F0}"/>
              </a:ext>
            </a:extLst>
          </p:cNvPr>
          <p:cNvSpPr>
            <a:spLocks noChangeShapeType="1"/>
          </p:cNvSpPr>
          <p:nvPr/>
        </p:nvSpPr>
        <p:spPr bwMode="auto">
          <a:xfrm>
            <a:off x="6672264" y="2492376"/>
            <a:ext cx="1944687" cy="288925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357726" name="Object 30">
            <a:extLst>
              <a:ext uri="{FF2B5EF4-FFF2-40B4-BE49-F238E27FC236}">
                <a16:creationId xmlns:a16="http://schemas.microsoft.com/office/drawing/2014/main" id="{E21483FF-1EE6-4944-BAE6-D5AF40B97D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51764" y="2636838"/>
          <a:ext cx="5048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3" name="公式" r:id="rId5" imgW="177480" imgH="215640" progId="Equation.3">
                  <p:embed/>
                </p:oleObj>
              </mc:Choice>
              <mc:Fallback>
                <p:oleObj name="公式" r:id="rId5" imgW="177480" imgH="215640" progId="Equation.3">
                  <p:embed/>
                  <p:pic>
                    <p:nvPicPr>
                      <p:cNvPr id="3357726" name="Object 30">
                        <a:extLst>
                          <a:ext uri="{FF2B5EF4-FFF2-40B4-BE49-F238E27FC236}">
                            <a16:creationId xmlns:a16="http://schemas.microsoft.com/office/drawing/2014/main" id="{E21483FF-1EE6-4944-BAE6-D5AF40B97D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1764" y="2636838"/>
                        <a:ext cx="50482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38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ine 32">
            <a:extLst>
              <a:ext uri="{FF2B5EF4-FFF2-40B4-BE49-F238E27FC236}">
                <a16:creationId xmlns:a16="http://schemas.microsoft.com/office/drawing/2014/main" id="{72D3C85D-F5D5-4879-A21F-0084B38C7D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72264" y="1484313"/>
            <a:ext cx="1368425" cy="1008062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357729" name="Object 5">
            <a:extLst>
              <a:ext uri="{FF2B5EF4-FFF2-40B4-BE49-F238E27FC236}">
                <a16:creationId xmlns:a16="http://schemas.microsoft.com/office/drawing/2014/main" id="{205B9550-D7FB-4462-9D17-C19F47ED67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51764" y="1628776"/>
          <a:ext cx="4603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4" name="公式" r:id="rId7" imgW="190440" imgH="215640" progId="Equation.3">
                  <p:embed/>
                </p:oleObj>
              </mc:Choice>
              <mc:Fallback>
                <p:oleObj name="公式" r:id="rId7" imgW="190440" imgH="215640" progId="Equation.3">
                  <p:embed/>
                  <p:pic>
                    <p:nvPicPr>
                      <p:cNvPr id="3357729" name="Object 5">
                        <a:extLst>
                          <a:ext uri="{FF2B5EF4-FFF2-40B4-BE49-F238E27FC236}">
                            <a16:creationId xmlns:a16="http://schemas.microsoft.com/office/drawing/2014/main" id="{205B9550-D7FB-4462-9D17-C19F47ED67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1764" y="1628776"/>
                        <a:ext cx="460375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38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Line 34">
            <a:extLst>
              <a:ext uri="{FF2B5EF4-FFF2-40B4-BE49-F238E27FC236}">
                <a16:creationId xmlns:a16="http://schemas.microsoft.com/office/drawing/2014/main" id="{9453D756-96ED-4588-9FAC-2BF6E478BD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72264" y="908051"/>
            <a:ext cx="287337" cy="1584325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357731" name="Object 35">
            <a:extLst>
              <a:ext uri="{FF2B5EF4-FFF2-40B4-BE49-F238E27FC236}">
                <a16:creationId xmlns:a16="http://schemas.microsoft.com/office/drawing/2014/main" id="{96DFDA1C-F81B-452C-93F8-4DFCA89DED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0463" y="765175"/>
          <a:ext cx="506412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5" name="公式" r:id="rId9" imgW="190440" imgH="228600" progId="Equation.3">
                  <p:embed/>
                </p:oleObj>
              </mc:Choice>
              <mc:Fallback>
                <p:oleObj name="公式" r:id="rId9" imgW="190440" imgH="228600" progId="Equation.3">
                  <p:embed/>
                  <p:pic>
                    <p:nvPicPr>
                      <p:cNvPr id="3357731" name="Object 35">
                        <a:extLst>
                          <a:ext uri="{FF2B5EF4-FFF2-40B4-BE49-F238E27FC236}">
                            <a16:creationId xmlns:a16="http://schemas.microsoft.com/office/drawing/2014/main" id="{96DFDA1C-F81B-452C-93F8-4DFCA89DED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463" y="765175"/>
                        <a:ext cx="506412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38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Freeform 47">
            <a:extLst>
              <a:ext uri="{FF2B5EF4-FFF2-40B4-BE49-F238E27FC236}">
                <a16:creationId xmlns:a16="http://schemas.microsoft.com/office/drawing/2014/main" id="{70AA8814-4171-48D4-9F72-8AF656F26945}"/>
              </a:ext>
            </a:extLst>
          </p:cNvPr>
          <p:cNvSpPr>
            <a:spLocks/>
          </p:cNvSpPr>
          <p:nvPr/>
        </p:nvSpPr>
        <p:spPr bwMode="auto">
          <a:xfrm>
            <a:off x="8616951" y="333376"/>
            <a:ext cx="1223963" cy="2447925"/>
          </a:xfrm>
          <a:custGeom>
            <a:avLst/>
            <a:gdLst>
              <a:gd name="T0" fmla="*/ 0 w 817"/>
              <a:gd name="T1" fmla="*/ 2147483647 h 1542"/>
              <a:gd name="T2" fmla="*/ 2147483647 w 817"/>
              <a:gd name="T3" fmla="*/ 2147483647 h 1542"/>
              <a:gd name="T4" fmla="*/ 2147483647 w 817"/>
              <a:gd name="T5" fmla="*/ 0 h 1542"/>
              <a:gd name="T6" fmla="*/ 2147483647 w 817"/>
              <a:gd name="T7" fmla="*/ 2147483647 h 1542"/>
              <a:gd name="T8" fmla="*/ 0 w 817"/>
              <a:gd name="T9" fmla="*/ 2147483647 h 15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7"/>
              <a:gd name="T16" fmla="*/ 0 h 1542"/>
              <a:gd name="T17" fmla="*/ 817 w 817"/>
              <a:gd name="T18" fmla="*/ 1542 h 15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7" h="1542">
                <a:moveTo>
                  <a:pt x="0" y="1542"/>
                </a:moveTo>
                <a:lnTo>
                  <a:pt x="680" y="816"/>
                </a:lnTo>
                <a:lnTo>
                  <a:pt x="817" y="0"/>
                </a:lnTo>
                <a:lnTo>
                  <a:pt x="182" y="499"/>
                </a:lnTo>
                <a:lnTo>
                  <a:pt x="0" y="1542"/>
                </a:lnTo>
                <a:close/>
              </a:path>
            </a:pathLst>
          </a:custGeom>
          <a:solidFill>
            <a:srgbClr val="FFCC99">
              <a:alpha val="79999"/>
            </a:srgbClr>
          </a:solidFill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Freeform 46">
            <a:extLst>
              <a:ext uri="{FF2B5EF4-FFF2-40B4-BE49-F238E27FC236}">
                <a16:creationId xmlns:a16="http://schemas.microsoft.com/office/drawing/2014/main" id="{808BF5DB-9E12-45AE-BF66-5F4A86AE0B1C}"/>
              </a:ext>
            </a:extLst>
          </p:cNvPr>
          <p:cNvSpPr>
            <a:spLocks/>
          </p:cNvSpPr>
          <p:nvPr/>
        </p:nvSpPr>
        <p:spPr bwMode="auto">
          <a:xfrm>
            <a:off x="6959600" y="188914"/>
            <a:ext cx="2846388" cy="936625"/>
          </a:xfrm>
          <a:custGeom>
            <a:avLst/>
            <a:gdLst>
              <a:gd name="T0" fmla="*/ 0 w 1951"/>
              <a:gd name="T1" fmla="*/ 2147483647 h 590"/>
              <a:gd name="T2" fmla="*/ 2147483647 w 1951"/>
              <a:gd name="T3" fmla="*/ 2147483647 h 590"/>
              <a:gd name="T4" fmla="*/ 2147483647 w 1951"/>
              <a:gd name="T5" fmla="*/ 2147483647 h 590"/>
              <a:gd name="T6" fmla="*/ 2147483647 w 1951"/>
              <a:gd name="T7" fmla="*/ 0 h 590"/>
              <a:gd name="T8" fmla="*/ 0 w 1951"/>
              <a:gd name="T9" fmla="*/ 2147483647 h 5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51"/>
              <a:gd name="T16" fmla="*/ 0 h 590"/>
              <a:gd name="T17" fmla="*/ 1951 w 1951"/>
              <a:gd name="T18" fmla="*/ 590 h 5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51" h="590">
                <a:moveTo>
                  <a:pt x="0" y="454"/>
                </a:moveTo>
                <a:lnTo>
                  <a:pt x="1316" y="590"/>
                </a:lnTo>
                <a:lnTo>
                  <a:pt x="1951" y="91"/>
                </a:lnTo>
                <a:lnTo>
                  <a:pt x="817" y="0"/>
                </a:lnTo>
                <a:lnTo>
                  <a:pt x="0" y="454"/>
                </a:lnTo>
                <a:close/>
              </a:path>
            </a:pathLst>
          </a:custGeom>
          <a:solidFill>
            <a:srgbClr val="FFCC99">
              <a:alpha val="76862"/>
            </a:srgbClr>
          </a:solidFill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ECE1B367-9715-4C3C-AA80-745F5F900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9" y="765176"/>
            <a:ext cx="720725" cy="2016125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4C93D393-C4E1-4B24-86D6-B200D4DCB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714" y="765176"/>
            <a:ext cx="720725" cy="2016125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43834B74-76B2-45D4-96C4-D8A3AEA6B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4339" y="765176"/>
            <a:ext cx="719137" cy="2016125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0902" name="Object 33">
            <a:extLst>
              <a:ext uri="{FF2B5EF4-FFF2-40B4-BE49-F238E27FC236}">
                <a16:creationId xmlns:a16="http://schemas.microsoft.com/office/drawing/2014/main" id="{724F9DE1-72DF-47A9-933E-9A5F0CC83B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9650" y="765176"/>
          <a:ext cx="3513138" cy="204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6" name="公式" r:id="rId11" imgW="1218960" imgH="711000" progId="Equation.3">
                  <p:embed/>
                </p:oleObj>
              </mc:Choice>
              <mc:Fallback>
                <p:oleObj name="公式" r:id="rId11" imgW="1218960" imgH="711000" progId="Equation.3">
                  <p:embed/>
                  <p:pic>
                    <p:nvPicPr>
                      <p:cNvPr id="80902" name="Object 33">
                        <a:extLst>
                          <a:ext uri="{FF2B5EF4-FFF2-40B4-BE49-F238E27FC236}">
                            <a16:creationId xmlns:a16="http://schemas.microsoft.com/office/drawing/2014/main" id="{724F9DE1-72DF-47A9-933E-9A5F0CC83B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765176"/>
                        <a:ext cx="3513138" cy="204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38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矩形 22">
            <a:extLst>
              <a:ext uri="{FF2B5EF4-FFF2-40B4-BE49-F238E27FC236}">
                <a16:creationId xmlns:a16="http://schemas.microsoft.com/office/drawing/2014/main" id="{E8414F45-1283-4773-ADDC-BBAE9536E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1196975"/>
            <a:ext cx="53022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r>
              <a:rPr lang="en-US" altLang="zh-CN" sz="5400">
                <a:ea typeface="华文楷体" panose="02010600040101010101" pitchFamily="2" charset="-122"/>
                <a:cs typeface="Times New Roman" panose="02020603050405020304" pitchFamily="18" charset="0"/>
              </a:rPr>
              <a:t>?</a:t>
            </a:r>
            <a:endParaRPr lang="zh-CN" altLang="en-US" sz="540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AutoShape 32">
            <a:extLst>
              <a:ext uri="{FF2B5EF4-FFF2-40B4-BE49-F238E27FC236}">
                <a16:creationId xmlns:a16="http://schemas.microsoft.com/office/drawing/2014/main" id="{2FE896D0-D989-4260-944D-E539010EE15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978945" y="-294481"/>
            <a:ext cx="474663" cy="1584325"/>
          </a:xfrm>
          <a:prstGeom prst="curvedLeftArrow">
            <a:avLst>
              <a:gd name="adj1" fmla="val 47873"/>
              <a:gd name="adj2" fmla="val 133512"/>
              <a:gd name="adj3" fmla="val 33333"/>
            </a:avLst>
          </a:prstGeom>
          <a:solidFill>
            <a:srgbClr val="FF00FF">
              <a:alpha val="9411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" name="AutoShape 32">
            <a:extLst>
              <a:ext uri="{FF2B5EF4-FFF2-40B4-BE49-F238E27FC236}">
                <a16:creationId xmlns:a16="http://schemas.microsoft.com/office/drawing/2014/main" id="{0FCBE6E8-5351-416F-83F4-B9AEC307EFFC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446463" y="-762000"/>
            <a:ext cx="546100" cy="2447925"/>
          </a:xfrm>
          <a:prstGeom prst="curvedLeftArrow">
            <a:avLst>
              <a:gd name="adj1" fmla="val 47918"/>
              <a:gd name="adj2" fmla="val 133626"/>
              <a:gd name="adj3" fmla="val 33333"/>
            </a:avLst>
          </a:prstGeom>
          <a:solidFill>
            <a:srgbClr val="FF00FF">
              <a:alpha val="9411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0903" name="Object 7">
            <a:extLst>
              <a:ext uri="{FF2B5EF4-FFF2-40B4-BE49-F238E27FC236}">
                <a16:creationId xmlns:a16="http://schemas.microsoft.com/office/drawing/2014/main" id="{40B662A8-CC9A-44EB-A52C-F5DCE140F1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1088" y="4076701"/>
          <a:ext cx="2779712" cy="204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7" name="公式" r:id="rId13" imgW="965160" imgH="711000" progId="Equation.3">
                  <p:embed/>
                </p:oleObj>
              </mc:Choice>
              <mc:Fallback>
                <p:oleObj name="公式" r:id="rId13" imgW="965160" imgH="711000" progId="Equation.3">
                  <p:embed/>
                  <p:pic>
                    <p:nvPicPr>
                      <p:cNvPr id="80903" name="Object 7">
                        <a:extLst>
                          <a:ext uri="{FF2B5EF4-FFF2-40B4-BE49-F238E27FC236}">
                            <a16:creationId xmlns:a16="http://schemas.microsoft.com/office/drawing/2014/main" id="{40B662A8-CC9A-44EB-A52C-F5DCE140F1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4076701"/>
                        <a:ext cx="2779712" cy="204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38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15" name="矩形 26">
            <a:extLst>
              <a:ext uri="{FF2B5EF4-FFF2-40B4-BE49-F238E27FC236}">
                <a16:creationId xmlns:a16="http://schemas.microsoft.com/office/drawing/2014/main" id="{D123E708-5C6E-4CC8-847F-E7F0AAD25EB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490913" y="3225800"/>
            <a:ext cx="506412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r>
              <a:rPr lang="en-US" altLang="zh-CN" sz="4400">
                <a:ea typeface="华文楷体" panose="02010600040101010101" pitchFamily="2" charset="-122"/>
              </a:rPr>
              <a:t>=</a:t>
            </a:r>
            <a:endParaRPr lang="zh-CN" altLang="en-US" sz="4400"/>
          </a:p>
        </p:txBody>
      </p:sp>
      <p:sp>
        <p:nvSpPr>
          <p:cNvPr id="22" name="Rectangle 7">
            <a:extLst>
              <a:ext uri="{FF2B5EF4-FFF2-40B4-BE49-F238E27FC236}">
                <a16:creationId xmlns:a16="http://schemas.microsoft.com/office/drawing/2014/main" id="{770666E4-F0EA-4DA6-87A1-BFFFF5587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4" y="0"/>
            <a:ext cx="4643437" cy="704850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altLang="en-US" kern="0" dirty="0">
                <a:solidFill>
                  <a:schemeClr val="tx2"/>
                </a:solidFill>
                <a:latin typeface="+mj-lt"/>
                <a:ea typeface="华文楷体" pitchFamily="2" charset="-122"/>
                <a:cs typeface="+mj-cs"/>
              </a:rPr>
              <a:t>平行六面体有向体积</a:t>
            </a:r>
          </a:p>
        </p:txBody>
      </p:sp>
      <p:sp>
        <p:nvSpPr>
          <p:cNvPr id="26" name="AutoShape 32">
            <a:extLst>
              <a:ext uri="{FF2B5EF4-FFF2-40B4-BE49-F238E27FC236}">
                <a16:creationId xmlns:a16="http://schemas.microsoft.com/office/drawing/2014/main" id="{7D10CA74-BE67-489F-BCDC-6B0C3328E75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987007" y="3594895"/>
            <a:ext cx="474663" cy="1584325"/>
          </a:xfrm>
          <a:prstGeom prst="curvedLeftArrow">
            <a:avLst>
              <a:gd name="adj1" fmla="val 47873"/>
              <a:gd name="adj2" fmla="val 133512"/>
              <a:gd name="adj3" fmla="val 33333"/>
            </a:avLst>
          </a:prstGeom>
          <a:solidFill>
            <a:srgbClr val="FF00FF">
              <a:alpha val="9411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57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57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7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57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357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7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3577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3577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3577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3577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3" grpId="0"/>
      <p:bldP spid="24" grpId="0" animBg="1"/>
      <p:bldP spid="25" grpId="0" animBg="1"/>
      <p:bldP spid="22" grpId="0" animBg="1"/>
      <p:bldP spid="2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57724" name="Object 28">
            <a:extLst>
              <a:ext uri="{FF2B5EF4-FFF2-40B4-BE49-F238E27FC236}">
                <a16:creationId xmlns:a16="http://schemas.microsoft.com/office/drawing/2014/main" id="{3745F01A-2544-416C-8265-72E2F5D4D5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0464" y="2349500"/>
          <a:ext cx="50323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6" name="公式" r:id="rId3" imgW="126720" imgH="139680" progId="Equation.3">
                  <p:embed/>
                </p:oleObj>
              </mc:Choice>
              <mc:Fallback>
                <p:oleObj name="公式" r:id="rId3" imgW="126720" imgH="139680" progId="Equation.3">
                  <p:embed/>
                  <p:pic>
                    <p:nvPicPr>
                      <p:cNvPr id="3357724" name="Object 28">
                        <a:extLst>
                          <a:ext uri="{FF2B5EF4-FFF2-40B4-BE49-F238E27FC236}">
                            <a16:creationId xmlns:a16="http://schemas.microsoft.com/office/drawing/2014/main" id="{3745F01A-2544-416C-8265-72E2F5D4D5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464" y="2349500"/>
                        <a:ext cx="503237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8" name="Line 29">
            <a:extLst>
              <a:ext uri="{FF2B5EF4-FFF2-40B4-BE49-F238E27FC236}">
                <a16:creationId xmlns:a16="http://schemas.microsoft.com/office/drawing/2014/main" id="{6EFC9FDC-CC39-4184-AF93-D6DB9E0479A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72264" y="2492376"/>
            <a:ext cx="1944687" cy="288925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357726" name="Object 30">
            <a:extLst>
              <a:ext uri="{FF2B5EF4-FFF2-40B4-BE49-F238E27FC236}">
                <a16:creationId xmlns:a16="http://schemas.microsoft.com/office/drawing/2014/main" id="{F42C638D-3654-495D-AF40-720CA99CE6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51764" y="2636838"/>
          <a:ext cx="5048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7" name="公式" r:id="rId5" imgW="177480" imgH="215640" progId="Equation.3">
                  <p:embed/>
                </p:oleObj>
              </mc:Choice>
              <mc:Fallback>
                <p:oleObj name="公式" r:id="rId5" imgW="177480" imgH="215640" progId="Equation.3">
                  <p:embed/>
                  <p:pic>
                    <p:nvPicPr>
                      <p:cNvPr id="3357726" name="Object 30">
                        <a:extLst>
                          <a:ext uri="{FF2B5EF4-FFF2-40B4-BE49-F238E27FC236}">
                            <a16:creationId xmlns:a16="http://schemas.microsoft.com/office/drawing/2014/main" id="{F42C638D-3654-495D-AF40-720CA99CE6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1764" y="2636838"/>
                        <a:ext cx="50482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38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9" name="Line 32">
            <a:extLst>
              <a:ext uri="{FF2B5EF4-FFF2-40B4-BE49-F238E27FC236}">
                <a16:creationId xmlns:a16="http://schemas.microsoft.com/office/drawing/2014/main" id="{8EA988AA-BA8D-4A47-9057-7F71F535A7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72264" y="1484313"/>
            <a:ext cx="1368425" cy="1008062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357729" name="Object 5">
            <a:extLst>
              <a:ext uri="{FF2B5EF4-FFF2-40B4-BE49-F238E27FC236}">
                <a16:creationId xmlns:a16="http://schemas.microsoft.com/office/drawing/2014/main" id="{6A6F7DDD-FDD6-4932-AFC3-7DF357814C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51764" y="1628776"/>
          <a:ext cx="4603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8" name="公式" r:id="rId7" imgW="190440" imgH="215640" progId="Equation.3">
                  <p:embed/>
                </p:oleObj>
              </mc:Choice>
              <mc:Fallback>
                <p:oleObj name="公式" r:id="rId7" imgW="190440" imgH="215640" progId="Equation.3">
                  <p:embed/>
                  <p:pic>
                    <p:nvPicPr>
                      <p:cNvPr id="3357729" name="Object 5">
                        <a:extLst>
                          <a:ext uri="{FF2B5EF4-FFF2-40B4-BE49-F238E27FC236}">
                            <a16:creationId xmlns:a16="http://schemas.microsoft.com/office/drawing/2014/main" id="{6A6F7DDD-FDD6-4932-AFC3-7DF357814C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1764" y="1628776"/>
                        <a:ext cx="460375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38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30" name="Line 34">
            <a:extLst>
              <a:ext uri="{FF2B5EF4-FFF2-40B4-BE49-F238E27FC236}">
                <a16:creationId xmlns:a16="http://schemas.microsoft.com/office/drawing/2014/main" id="{9E39CC48-BAE4-42E5-85B7-A4958D82FE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72264" y="908051"/>
            <a:ext cx="287337" cy="1584325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357731" name="Object 35">
            <a:extLst>
              <a:ext uri="{FF2B5EF4-FFF2-40B4-BE49-F238E27FC236}">
                <a16:creationId xmlns:a16="http://schemas.microsoft.com/office/drawing/2014/main" id="{B2B2F740-1ECE-4425-AF99-A3CB0B2C19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0463" y="765175"/>
          <a:ext cx="506412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9" name="公式" r:id="rId9" imgW="190440" imgH="228600" progId="Equation.3">
                  <p:embed/>
                </p:oleObj>
              </mc:Choice>
              <mc:Fallback>
                <p:oleObj name="公式" r:id="rId9" imgW="190440" imgH="228600" progId="Equation.3">
                  <p:embed/>
                  <p:pic>
                    <p:nvPicPr>
                      <p:cNvPr id="3357731" name="Object 35">
                        <a:extLst>
                          <a:ext uri="{FF2B5EF4-FFF2-40B4-BE49-F238E27FC236}">
                            <a16:creationId xmlns:a16="http://schemas.microsoft.com/office/drawing/2014/main" id="{B2B2F740-1ECE-4425-AF99-A3CB0B2C19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463" y="765175"/>
                        <a:ext cx="506412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38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31" name="Freeform 45">
            <a:extLst>
              <a:ext uri="{FF2B5EF4-FFF2-40B4-BE49-F238E27FC236}">
                <a16:creationId xmlns:a16="http://schemas.microsoft.com/office/drawing/2014/main" id="{1CC50599-8FB7-44CE-907F-1399FE617352}"/>
              </a:ext>
            </a:extLst>
          </p:cNvPr>
          <p:cNvSpPr>
            <a:spLocks/>
          </p:cNvSpPr>
          <p:nvPr/>
        </p:nvSpPr>
        <p:spPr bwMode="auto">
          <a:xfrm>
            <a:off x="6672264" y="908051"/>
            <a:ext cx="2232025" cy="1871663"/>
          </a:xfrm>
          <a:custGeom>
            <a:avLst/>
            <a:gdLst>
              <a:gd name="T0" fmla="*/ 0 w 1497"/>
              <a:gd name="T1" fmla="*/ 2147483647 h 1179"/>
              <a:gd name="T2" fmla="*/ 2147483647 w 1497"/>
              <a:gd name="T3" fmla="*/ 2147483647 h 1179"/>
              <a:gd name="T4" fmla="*/ 2147483647 w 1497"/>
              <a:gd name="T5" fmla="*/ 2147483647 h 1179"/>
              <a:gd name="T6" fmla="*/ 2147483647 w 1497"/>
              <a:gd name="T7" fmla="*/ 0 h 1179"/>
              <a:gd name="T8" fmla="*/ 0 w 1497"/>
              <a:gd name="T9" fmla="*/ 2147483647 h 11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97"/>
              <a:gd name="T16" fmla="*/ 0 h 1179"/>
              <a:gd name="T17" fmla="*/ 1497 w 1497"/>
              <a:gd name="T18" fmla="*/ 1179 h 11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97" h="1179">
                <a:moveTo>
                  <a:pt x="0" y="998"/>
                </a:moveTo>
                <a:lnTo>
                  <a:pt x="1315" y="1179"/>
                </a:lnTo>
                <a:lnTo>
                  <a:pt x="1497" y="136"/>
                </a:lnTo>
                <a:lnTo>
                  <a:pt x="181" y="0"/>
                </a:lnTo>
                <a:lnTo>
                  <a:pt x="0" y="998"/>
                </a:lnTo>
                <a:close/>
              </a:path>
            </a:pathLst>
          </a:custGeom>
          <a:solidFill>
            <a:srgbClr val="FFCC99">
              <a:alpha val="79999"/>
            </a:srgbClr>
          </a:solidFill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2" name="Freeform 47">
            <a:extLst>
              <a:ext uri="{FF2B5EF4-FFF2-40B4-BE49-F238E27FC236}">
                <a16:creationId xmlns:a16="http://schemas.microsoft.com/office/drawing/2014/main" id="{07805591-A7E7-43CF-93EB-736B17D74792}"/>
              </a:ext>
            </a:extLst>
          </p:cNvPr>
          <p:cNvSpPr>
            <a:spLocks/>
          </p:cNvSpPr>
          <p:nvPr/>
        </p:nvSpPr>
        <p:spPr bwMode="auto">
          <a:xfrm>
            <a:off x="8616951" y="333376"/>
            <a:ext cx="1223963" cy="2447925"/>
          </a:xfrm>
          <a:custGeom>
            <a:avLst/>
            <a:gdLst>
              <a:gd name="T0" fmla="*/ 0 w 817"/>
              <a:gd name="T1" fmla="*/ 2147483647 h 1542"/>
              <a:gd name="T2" fmla="*/ 2147483647 w 817"/>
              <a:gd name="T3" fmla="*/ 2147483647 h 1542"/>
              <a:gd name="T4" fmla="*/ 2147483647 w 817"/>
              <a:gd name="T5" fmla="*/ 0 h 1542"/>
              <a:gd name="T6" fmla="*/ 2147483647 w 817"/>
              <a:gd name="T7" fmla="*/ 2147483647 h 1542"/>
              <a:gd name="T8" fmla="*/ 0 w 817"/>
              <a:gd name="T9" fmla="*/ 2147483647 h 15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7"/>
              <a:gd name="T16" fmla="*/ 0 h 1542"/>
              <a:gd name="T17" fmla="*/ 817 w 817"/>
              <a:gd name="T18" fmla="*/ 1542 h 15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7" h="1542">
                <a:moveTo>
                  <a:pt x="0" y="1542"/>
                </a:moveTo>
                <a:lnTo>
                  <a:pt x="680" y="816"/>
                </a:lnTo>
                <a:lnTo>
                  <a:pt x="817" y="0"/>
                </a:lnTo>
                <a:lnTo>
                  <a:pt x="182" y="499"/>
                </a:lnTo>
                <a:lnTo>
                  <a:pt x="0" y="1542"/>
                </a:lnTo>
                <a:close/>
              </a:path>
            </a:pathLst>
          </a:custGeom>
          <a:solidFill>
            <a:srgbClr val="FFCC99">
              <a:alpha val="79999"/>
            </a:srgbClr>
          </a:solidFill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3" name="Freeform 46">
            <a:extLst>
              <a:ext uri="{FF2B5EF4-FFF2-40B4-BE49-F238E27FC236}">
                <a16:creationId xmlns:a16="http://schemas.microsoft.com/office/drawing/2014/main" id="{3DF60BA5-5CCC-4B54-B2AC-22743BA39A01}"/>
              </a:ext>
            </a:extLst>
          </p:cNvPr>
          <p:cNvSpPr>
            <a:spLocks/>
          </p:cNvSpPr>
          <p:nvPr/>
        </p:nvSpPr>
        <p:spPr bwMode="auto">
          <a:xfrm>
            <a:off x="6959600" y="188914"/>
            <a:ext cx="2846388" cy="936625"/>
          </a:xfrm>
          <a:custGeom>
            <a:avLst/>
            <a:gdLst>
              <a:gd name="T0" fmla="*/ 0 w 1951"/>
              <a:gd name="T1" fmla="*/ 2147483647 h 590"/>
              <a:gd name="T2" fmla="*/ 2147483647 w 1951"/>
              <a:gd name="T3" fmla="*/ 2147483647 h 590"/>
              <a:gd name="T4" fmla="*/ 2147483647 w 1951"/>
              <a:gd name="T5" fmla="*/ 2147483647 h 590"/>
              <a:gd name="T6" fmla="*/ 2147483647 w 1951"/>
              <a:gd name="T7" fmla="*/ 0 h 590"/>
              <a:gd name="T8" fmla="*/ 0 w 1951"/>
              <a:gd name="T9" fmla="*/ 2147483647 h 5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51"/>
              <a:gd name="T16" fmla="*/ 0 h 590"/>
              <a:gd name="T17" fmla="*/ 1951 w 1951"/>
              <a:gd name="T18" fmla="*/ 590 h 5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51" h="590">
                <a:moveTo>
                  <a:pt x="0" y="454"/>
                </a:moveTo>
                <a:lnTo>
                  <a:pt x="1316" y="590"/>
                </a:lnTo>
                <a:lnTo>
                  <a:pt x="1951" y="91"/>
                </a:lnTo>
                <a:lnTo>
                  <a:pt x="817" y="0"/>
                </a:lnTo>
                <a:lnTo>
                  <a:pt x="0" y="454"/>
                </a:lnTo>
                <a:close/>
              </a:path>
            </a:pathLst>
          </a:custGeom>
          <a:solidFill>
            <a:srgbClr val="FFCC99">
              <a:alpha val="76862"/>
            </a:srgbClr>
          </a:solidFill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1F74D7AC-12CA-4E2C-9DCB-AED7895C0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4" y="1412875"/>
            <a:ext cx="4643437" cy="704850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altLang="en-US" kern="0" dirty="0">
                <a:solidFill>
                  <a:schemeClr val="tx2"/>
                </a:solidFill>
                <a:latin typeface="+mj-lt"/>
                <a:ea typeface="华文楷体" pitchFamily="2" charset="-122"/>
                <a:cs typeface="+mj-cs"/>
              </a:rPr>
              <a:t>平行六面体有向体积</a:t>
            </a:r>
          </a:p>
        </p:txBody>
      </p:sp>
      <p:sp>
        <p:nvSpPr>
          <p:cNvPr id="81935" name="圆角矩形 18">
            <a:extLst>
              <a:ext uri="{FF2B5EF4-FFF2-40B4-BE49-F238E27FC236}">
                <a16:creationId xmlns:a16="http://schemas.microsoft.com/office/drawing/2014/main" id="{C7B75177-A27E-40D6-8535-DE1A146BF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9" y="765176"/>
            <a:ext cx="720725" cy="2016125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36" name="圆角矩形 19">
            <a:extLst>
              <a:ext uri="{FF2B5EF4-FFF2-40B4-BE49-F238E27FC236}">
                <a16:creationId xmlns:a16="http://schemas.microsoft.com/office/drawing/2014/main" id="{8EEAECD6-DAD9-4EA8-95D3-6DAE55C8A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714" y="765176"/>
            <a:ext cx="720725" cy="2016125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37" name="圆角矩形 20">
            <a:extLst>
              <a:ext uri="{FF2B5EF4-FFF2-40B4-BE49-F238E27FC236}">
                <a16:creationId xmlns:a16="http://schemas.microsoft.com/office/drawing/2014/main" id="{3D454665-ACFB-495B-8ED8-8926CA772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4339" y="765176"/>
            <a:ext cx="719137" cy="2016125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1926" name="Object 33">
            <a:extLst>
              <a:ext uri="{FF2B5EF4-FFF2-40B4-BE49-F238E27FC236}">
                <a16:creationId xmlns:a16="http://schemas.microsoft.com/office/drawing/2014/main" id="{4FFA780D-6B6D-495D-96D1-83815AC7F1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9650" y="765176"/>
          <a:ext cx="3513138" cy="204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0" name="公式" r:id="rId11" imgW="1218960" imgH="711000" progId="Equation.3">
                  <p:embed/>
                </p:oleObj>
              </mc:Choice>
              <mc:Fallback>
                <p:oleObj name="公式" r:id="rId11" imgW="1218960" imgH="711000" progId="Equation.3">
                  <p:embed/>
                  <p:pic>
                    <p:nvPicPr>
                      <p:cNvPr id="81926" name="Object 33">
                        <a:extLst>
                          <a:ext uri="{FF2B5EF4-FFF2-40B4-BE49-F238E27FC236}">
                            <a16:creationId xmlns:a16="http://schemas.microsoft.com/office/drawing/2014/main" id="{4FFA780D-6B6D-495D-96D1-83815AC7F1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765176"/>
                        <a:ext cx="3513138" cy="204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38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38" name="矩形 22">
            <a:extLst>
              <a:ext uri="{FF2B5EF4-FFF2-40B4-BE49-F238E27FC236}">
                <a16:creationId xmlns:a16="http://schemas.microsoft.com/office/drawing/2014/main" id="{A0A9BFCE-5C9D-410A-9D31-C422F3E07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1196975"/>
            <a:ext cx="53022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r>
              <a:rPr lang="en-US" altLang="zh-CN" sz="5400">
                <a:ea typeface="华文楷体" panose="02010600040101010101" pitchFamily="2" charset="-122"/>
                <a:cs typeface="Times New Roman" panose="02020603050405020304" pitchFamily="18" charset="0"/>
              </a:rPr>
              <a:t>?</a:t>
            </a:r>
            <a:endParaRPr lang="zh-CN" altLang="en-US" sz="540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1939" name="AutoShape 32">
            <a:extLst>
              <a:ext uri="{FF2B5EF4-FFF2-40B4-BE49-F238E27FC236}">
                <a16:creationId xmlns:a16="http://schemas.microsoft.com/office/drawing/2014/main" id="{6A26A4C5-43AF-4E0A-88FD-C663B8D93C1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978945" y="-294481"/>
            <a:ext cx="474663" cy="1584325"/>
          </a:xfrm>
          <a:prstGeom prst="curvedLeftArrow">
            <a:avLst>
              <a:gd name="adj1" fmla="val 47873"/>
              <a:gd name="adj2" fmla="val 133512"/>
              <a:gd name="adj3" fmla="val 33333"/>
            </a:avLst>
          </a:prstGeom>
          <a:solidFill>
            <a:srgbClr val="FF00FF">
              <a:alpha val="9411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40" name="AutoShape 32">
            <a:extLst>
              <a:ext uri="{FF2B5EF4-FFF2-40B4-BE49-F238E27FC236}">
                <a16:creationId xmlns:a16="http://schemas.microsoft.com/office/drawing/2014/main" id="{14297B1F-80D8-45D8-A7E3-C2C9E56C521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446463" y="-762000"/>
            <a:ext cx="546100" cy="2447925"/>
          </a:xfrm>
          <a:prstGeom prst="curvedLeftArrow">
            <a:avLst>
              <a:gd name="adj1" fmla="val 47918"/>
              <a:gd name="adj2" fmla="val 133626"/>
              <a:gd name="adj3" fmla="val 33333"/>
            </a:avLst>
          </a:prstGeom>
          <a:solidFill>
            <a:srgbClr val="FF00FF">
              <a:alpha val="9411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1927" name="Object 7">
            <a:extLst>
              <a:ext uri="{FF2B5EF4-FFF2-40B4-BE49-F238E27FC236}">
                <a16:creationId xmlns:a16="http://schemas.microsoft.com/office/drawing/2014/main" id="{51CE7385-1741-49B5-A8BF-2A3A31255E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7750" y="4076701"/>
          <a:ext cx="2781300" cy="204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1" name="公式" r:id="rId13" imgW="965160" imgH="711000" progId="Equation.3">
                  <p:embed/>
                </p:oleObj>
              </mc:Choice>
              <mc:Fallback>
                <p:oleObj name="公式" r:id="rId13" imgW="965160" imgH="711000" progId="Equation.3">
                  <p:embed/>
                  <p:pic>
                    <p:nvPicPr>
                      <p:cNvPr id="81927" name="Object 7">
                        <a:extLst>
                          <a:ext uri="{FF2B5EF4-FFF2-40B4-BE49-F238E27FC236}">
                            <a16:creationId xmlns:a16="http://schemas.microsoft.com/office/drawing/2014/main" id="{51CE7385-1741-49B5-A8BF-2A3A31255E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0" y="4076701"/>
                        <a:ext cx="2781300" cy="204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38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41" name="矩形 26">
            <a:extLst>
              <a:ext uri="{FF2B5EF4-FFF2-40B4-BE49-F238E27FC236}">
                <a16:creationId xmlns:a16="http://schemas.microsoft.com/office/drawing/2014/main" id="{5416A5D5-4938-414A-B017-71EEE03F6F9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490913" y="3225800"/>
            <a:ext cx="506412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B0503020204020204" pitchFamily="2" charset="-122"/>
              </a:defRPr>
            </a:lvl9pPr>
          </a:lstStyle>
          <a:p>
            <a:pPr eaLnBrk="1" hangingPunct="1"/>
            <a:r>
              <a:rPr lang="en-US" altLang="zh-CN" sz="4400">
                <a:ea typeface="华文楷体" panose="02010600040101010101" pitchFamily="2" charset="-122"/>
              </a:rPr>
              <a:t>=</a:t>
            </a:r>
            <a:endParaRPr lang="zh-CN" altLang="en-US" sz="44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0146" name="Rectangle 2">
            <a:extLst>
              <a:ext uri="{FF2B5EF4-FFF2-40B4-BE49-F238E27FC236}">
                <a16:creationId xmlns:a16="http://schemas.microsoft.com/office/drawing/2014/main" id="{EAFBFE57-10EC-4F28-BCC1-29C1E622C1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916113"/>
            <a:ext cx="8229600" cy="4210050"/>
          </a:xfrm>
        </p:spPr>
        <p:txBody>
          <a:bodyPr/>
          <a:lstStyle/>
          <a:p>
            <a:pPr marL="609600" indent="-609600">
              <a:lnSpc>
                <a:spcPct val="125000"/>
              </a:lnSpc>
              <a:buNone/>
            </a:pPr>
            <a:r>
              <a:rPr lang="zh-CN" altLang="en-US" sz="3600" b="1">
                <a:latin typeface="Times New Roman" panose="02020603050405020304" pitchFamily="18" charset="0"/>
              </a:rPr>
              <a:t>将行列式化为上三角型 </a:t>
            </a:r>
            <a:r>
              <a:rPr lang="en-US" altLang="zh-CN" sz="3600" b="1">
                <a:latin typeface="Times New Roman" panose="02020603050405020304" pitchFamily="18" charset="0"/>
              </a:rPr>
              <a:t>:</a:t>
            </a:r>
          </a:p>
          <a:p>
            <a:pPr marL="609600" indent="-609600">
              <a:lnSpc>
                <a:spcPct val="125000"/>
              </a:lnSpc>
            </a:pPr>
            <a:r>
              <a:rPr lang="zh-CN" altLang="en-US" sz="3600" b="1">
                <a:latin typeface="Times New Roman" panose="02020603050405020304" pitchFamily="18" charset="0"/>
              </a:rPr>
              <a:t>两行 </a:t>
            </a:r>
            <a:r>
              <a:rPr lang="en-US" altLang="zh-CN" sz="3600" b="1">
                <a:latin typeface="Times New Roman" panose="02020603050405020304" pitchFamily="18" charset="0"/>
              </a:rPr>
              <a:t>(</a:t>
            </a:r>
            <a:r>
              <a:rPr lang="zh-CN" altLang="en-US" sz="3600" b="1">
                <a:latin typeface="Times New Roman" panose="02020603050405020304" pitchFamily="18" charset="0"/>
              </a:rPr>
              <a:t>两列</a:t>
            </a:r>
            <a:r>
              <a:rPr lang="en-US" altLang="zh-CN" sz="3600" b="1">
                <a:latin typeface="Times New Roman" panose="02020603050405020304" pitchFamily="18" charset="0"/>
              </a:rPr>
              <a:t>) </a:t>
            </a:r>
            <a:r>
              <a:rPr lang="zh-CN" altLang="en-US" sz="3600" b="1">
                <a:latin typeface="Times New Roman" panose="02020603050405020304" pitchFamily="18" charset="0"/>
              </a:rPr>
              <a:t>互换</a:t>
            </a:r>
            <a:r>
              <a:rPr lang="en-US" altLang="zh-CN" sz="3600" b="1">
                <a:latin typeface="Times New Roman" panose="02020603050405020304" pitchFamily="18" charset="0"/>
              </a:rPr>
              <a:t>, </a:t>
            </a:r>
            <a:r>
              <a:rPr lang="zh-CN" altLang="en-US" sz="3600" b="1">
                <a:latin typeface="Times New Roman" panose="02020603050405020304" pitchFamily="18" charset="0"/>
              </a:rPr>
              <a:t>行列式反号 </a:t>
            </a:r>
            <a:r>
              <a:rPr lang="en-US" altLang="zh-CN" sz="3600" b="1">
                <a:latin typeface="Times New Roman" panose="02020603050405020304" pitchFamily="18" charset="0"/>
              </a:rPr>
              <a:t>;</a:t>
            </a:r>
          </a:p>
          <a:p>
            <a:pPr marL="609600" indent="-609600">
              <a:lnSpc>
                <a:spcPct val="125000"/>
              </a:lnSpc>
            </a:pPr>
            <a:r>
              <a:rPr lang="zh-CN" altLang="en-US" sz="3600" b="1">
                <a:latin typeface="Times New Roman" panose="02020603050405020304" pitchFamily="18" charset="0"/>
              </a:rPr>
              <a:t>一行 </a:t>
            </a:r>
            <a:r>
              <a:rPr lang="en-US" altLang="zh-CN" sz="3600" b="1">
                <a:latin typeface="Times New Roman" panose="02020603050405020304" pitchFamily="18" charset="0"/>
              </a:rPr>
              <a:t>(</a:t>
            </a:r>
            <a:r>
              <a:rPr lang="zh-CN" altLang="en-US" sz="3600" b="1">
                <a:latin typeface="Times New Roman" panose="02020603050405020304" pitchFamily="18" charset="0"/>
              </a:rPr>
              <a:t>列</a:t>
            </a:r>
            <a:r>
              <a:rPr lang="en-US" altLang="zh-CN" sz="3600" b="1">
                <a:latin typeface="Times New Roman" panose="02020603050405020304" pitchFamily="18" charset="0"/>
              </a:rPr>
              <a:t>) </a:t>
            </a:r>
            <a:r>
              <a:rPr lang="zh-CN" altLang="en-US" sz="3600" b="1">
                <a:latin typeface="Times New Roman" panose="02020603050405020304" pitchFamily="18" charset="0"/>
              </a:rPr>
              <a:t>加上另一行 </a:t>
            </a:r>
            <a:r>
              <a:rPr lang="en-US" altLang="zh-CN" sz="3600" b="1">
                <a:latin typeface="Times New Roman" panose="02020603050405020304" pitchFamily="18" charset="0"/>
              </a:rPr>
              <a:t>(</a:t>
            </a:r>
            <a:r>
              <a:rPr lang="zh-CN" altLang="en-US" sz="3600" b="1">
                <a:latin typeface="Times New Roman" panose="02020603050405020304" pitchFamily="18" charset="0"/>
              </a:rPr>
              <a:t>列</a:t>
            </a:r>
            <a:r>
              <a:rPr lang="en-US" altLang="zh-CN" sz="3600" b="1">
                <a:latin typeface="Times New Roman" panose="02020603050405020304" pitchFamily="18" charset="0"/>
              </a:rPr>
              <a:t>) </a:t>
            </a:r>
            <a:r>
              <a:rPr lang="zh-CN" altLang="en-US" sz="3600" b="1">
                <a:latin typeface="Times New Roman" panose="02020603050405020304" pitchFamily="18" charset="0"/>
              </a:rPr>
              <a:t>倍数 </a:t>
            </a:r>
            <a:r>
              <a:rPr lang="en-US" altLang="zh-CN" sz="3600" b="1">
                <a:latin typeface="Times New Roman" panose="02020603050405020304" pitchFamily="18" charset="0"/>
              </a:rPr>
              <a:t>, </a:t>
            </a:r>
          </a:p>
          <a:p>
            <a:pPr marL="609600" indent="-609600">
              <a:lnSpc>
                <a:spcPct val="125000"/>
              </a:lnSpc>
              <a:buNone/>
            </a:pPr>
            <a:r>
              <a:rPr lang="en-US" altLang="zh-CN" sz="3600" b="1">
                <a:latin typeface="Times New Roman" panose="02020603050405020304" pitchFamily="18" charset="0"/>
              </a:rPr>
              <a:t>      </a:t>
            </a:r>
            <a:r>
              <a:rPr lang="zh-CN" altLang="en-US" sz="3600" b="1">
                <a:latin typeface="Times New Roman" panose="02020603050405020304" pitchFamily="18" charset="0"/>
              </a:rPr>
              <a:t>行列式值不变 </a:t>
            </a:r>
            <a:r>
              <a:rPr lang="en-US" altLang="zh-CN" sz="3600" b="1">
                <a:latin typeface="Times New Roman" panose="02020603050405020304" pitchFamily="18" charset="0"/>
              </a:rPr>
              <a:t>;</a:t>
            </a:r>
          </a:p>
          <a:p>
            <a:pPr marL="609600" indent="-609600">
              <a:lnSpc>
                <a:spcPct val="125000"/>
              </a:lnSpc>
            </a:pPr>
            <a:r>
              <a:rPr lang="zh-CN" altLang="en-US" sz="3600" b="1">
                <a:latin typeface="Times New Roman" panose="02020603050405020304" pitchFamily="18" charset="0"/>
              </a:rPr>
              <a:t>一行 </a:t>
            </a:r>
            <a:r>
              <a:rPr lang="en-US" altLang="zh-CN" sz="3600" b="1">
                <a:latin typeface="Times New Roman" panose="02020603050405020304" pitchFamily="18" charset="0"/>
              </a:rPr>
              <a:t>(</a:t>
            </a:r>
            <a:r>
              <a:rPr lang="zh-CN" altLang="en-US" sz="3600" b="1">
                <a:latin typeface="Times New Roman" panose="02020603050405020304" pitchFamily="18" charset="0"/>
              </a:rPr>
              <a:t>列</a:t>
            </a:r>
            <a:r>
              <a:rPr lang="en-US" altLang="zh-CN" sz="3600" b="1">
                <a:latin typeface="Times New Roman" panose="02020603050405020304" pitchFamily="18" charset="0"/>
              </a:rPr>
              <a:t>) </a:t>
            </a:r>
            <a:r>
              <a:rPr lang="zh-CN" altLang="en-US" sz="3600" b="1">
                <a:latin typeface="Times New Roman" panose="02020603050405020304" pitchFamily="18" charset="0"/>
              </a:rPr>
              <a:t>的公因子可以提到外面去</a:t>
            </a:r>
            <a:r>
              <a:rPr lang="en-US" altLang="zh-CN" sz="3600" b="1">
                <a:latin typeface="Times New Roman" panose="02020603050405020304" pitchFamily="18" charset="0"/>
              </a:rPr>
              <a:t>.</a:t>
            </a:r>
            <a:endParaRPr lang="en-US" altLang="zh-CN" b="1"/>
          </a:p>
        </p:txBody>
      </p:sp>
      <p:pic>
        <p:nvPicPr>
          <p:cNvPr id="293891" name="Picture 3" descr="2">
            <a:extLst>
              <a:ext uri="{FF2B5EF4-FFF2-40B4-BE49-F238E27FC236}">
                <a16:creationId xmlns:a16="http://schemas.microsoft.com/office/drawing/2014/main" id="{174B9070-606D-43F6-8967-2FCD53417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3892" name="Rectangle 4">
            <a:extLst>
              <a:ext uri="{FF2B5EF4-FFF2-40B4-BE49-F238E27FC236}">
                <a16:creationId xmlns:a16="http://schemas.microsoft.com/office/drawing/2014/main" id="{E43BEE3F-6710-4E25-901F-154B35F930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750" y="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zh-CN" altLang="en-US" sz="4000" b="1">
                <a:solidFill>
                  <a:schemeClr val="bg1"/>
                </a:solidFill>
                <a:latin typeface="Times New Roman" panose="02020603050405020304" pitchFamily="18" charset="0"/>
              </a:rPr>
              <a:t>行列式与初等行变换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90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590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590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590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Line 2">
            <a:extLst>
              <a:ext uri="{FF2B5EF4-FFF2-40B4-BE49-F238E27FC236}">
                <a16:creationId xmlns:a16="http://schemas.microsoft.com/office/drawing/2014/main" id="{1041BC23-5EBE-45BA-BB44-A77C34E0531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40463" y="3284539"/>
            <a:ext cx="0" cy="1946275"/>
          </a:xfrm>
          <a:prstGeom prst="line">
            <a:avLst/>
          </a:prstGeom>
          <a:noFill/>
          <a:ln w="730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0099" name="Line 3">
            <a:extLst>
              <a:ext uri="{FF2B5EF4-FFF2-40B4-BE49-F238E27FC236}">
                <a16:creationId xmlns:a16="http://schemas.microsoft.com/office/drawing/2014/main" id="{B5035F15-5673-4B44-904A-A590A0C28E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0463" y="4005263"/>
            <a:ext cx="1223962" cy="1223962"/>
          </a:xfrm>
          <a:prstGeom prst="line">
            <a:avLst/>
          </a:prstGeom>
          <a:noFill/>
          <a:ln w="825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3" name="Line 4">
            <a:extLst>
              <a:ext uri="{FF2B5EF4-FFF2-40B4-BE49-F238E27FC236}">
                <a16:creationId xmlns:a16="http://schemas.microsoft.com/office/drawing/2014/main" id="{766AFC15-B205-406A-A846-E93DB59F74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55914" y="5229225"/>
            <a:ext cx="70564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4" name="Line 5">
            <a:extLst>
              <a:ext uri="{FF2B5EF4-FFF2-40B4-BE49-F238E27FC236}">
                <a16:creationId xmlns:a16="http://schemas.microsoft.com/office/drawing/2014/main" id="{ECBF7A6B-E943-4C91-8378-E28A3E62C7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0463" y="2060576"/>
            <a:ext cx="0" cy="4537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0102" name="Object 6">
            <a:extLst>
              <a:ext uri="{FF2B5EF4-FFF2-40B4-BE49-F238E27FC236}">
                <a16:creationId xmlns:a16="http://schemas.microsoft.com/office/drawing/2014/main" id="{BE725B64-0446-4456-8607-FCE24E5D11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64426" y="3844925"/>
          <a:ext cx="1439863" cy="132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公式" r:id="rId3" imgW="495000" imgH="457200" progId="Equation.3">
                  <p:embed/>
                </p:oleObj>
              </mc:Choice>
              <mc:Fallback>
                <p:oleObj name="公式" r:id="rId3" imgW="495000" imgH="457200" progId="Equation.3">
                  <p:embed/>
                  <p:pic>
                    <p:nvPicPr>
                      <p:cNvPr id="260102" name="Object 6">
                        <a:extLst>
                          <a:ext uri="{FF2B5EF4-FFF2-40B4-BE49-F238E27FC236}">
                            <a16:creationId xmlns:a16="http://schemas.microsoft.com/office/drawing/2014/main" id="{BE725B64-0446-4456-8607-FCE24E5D11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4426" y="3844925"/>
                        <a:ext cx="1439863" cy="1328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03" name="Object 7">
            <a:extLst>
              <a:ext uri="{FF2B5EF4-FFF2-40B4-BE49-F238E27FC236}">
                <a16:creationId xmlns:a16="http://schemas.microsoft.com/office/drawing/2014/main" id="{943D6344-E0C6-432A-AA35-0D3BDF971B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2401" y="3213101"/>
          <a:ext cx="346075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公式" r:id="rId5" imgW="139680" imgH="241200" progId="Equation.3">
                  <p:embed/>
                </p:oleObj>
              </mc:Choice>
              <mc:Fallback>
                <p:oleObj name="公式" r:id="rId5" imgW="139680" imgH="241200" progId="Equation.3">
                  <p:embed/>
                  <p:pic>
                    <p:nvPicPr>
                      <p:cNvPr id="260103" name="Object 7">
                        <a:extLst>
                          <a:ext uri="{FF2B5EF4-FFF2-40B4-BE49-F238E27FC236}">
                            <a16:creationId xmlns:a16="http://schemas.microsoft.com/office/drawing/2014/main" id="{943D6344-E0C6-432A-AA35-0D3BDF971B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2401" y="3213101"/>
                        <a:ext cx="346075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0104" name="Line 8">
            <a:extLst>
              <a:ext uri="{FF2B5EF4-FFF2-40B4-BE49-F238E27FC236}">
                <a16:creationId xmlns:a16="http://schemas.microsoft.com/office/drawing/2014/main" id="{AA05D081-F050-40FB-BD1C-2BBB2E9381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43250" y="1773238"/>
            <a:ext cx="4681538" cy="446405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8436" name="Object 9">
            <a:extLst>
              <a:ext uri="{FF2B5EF4-FFF2-40B4-BE49-F238E27FC236}">
                <a16:creationId xmlns:a16="http://schemas.microsoft.com/office/drawing/2014/main" id="{611E0ED2-C30E-4D35-91A6-0C0ADAC9E5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0463" y="5229225"/>
          <a:ext cx="5080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公式" r:id="rId7" imgW="126720" imgH="139680" progId="Equation.3">
                  <p:embed/>
                </p:oleObj>
              </mc:Choice>
              <mc:Fallback>
                <p:oleObj name="公式" r:id="rId7" imgW="126720" imgH="139680" progId="Equation.3">
                  <p:embed/>
                  <p:pic>
                    <p:nvPicPr>
                      <p:cNvPr id="18436" name="Object 9">
                        <a:extLst>
                          <a:ext uri="{FF2B5EF4-FFF2-40B4-BE49-F238E27FC236}">
                            <a16:creationId xmlns:a16="http://schemas.microsoft.com/office/drawing/2014/main" id="{611E0ED2-C30E-4D35-91A6-0C0ADAC9E5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463" y="5229225"/>
                        <a:ext cx="5080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10">
            <a:extLst>
              <a:ext uri="{FF2B5EF4-FFF2-40B4-BE49-F238E27FC236}">
                <a16:creationId xmlns:a16="http://schemas.microsoft.com/office/drawing/2014/main" id="{DFA2CBFD-16D6-4F8A-90C6-F7AEB30A5B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76951" y="1106488"/>
          <a:ext cx="3281363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公式" r:id="rId9" imgW="1155600" imgH="203040" progId="Equation.3">
                  <p:embed/>
                </p:oleObj>
              </mc:Choice>
              <mc:Fallback>
                <p:oleObj name="公式" r:id="rId9" imgW="1155600" imgH="203040" progId="Equation.3">
                  <p:embed/>
                  <p:pic>
                    <p:nvPicPr>
                      <p:cNvPr id="18437" name="Object 10">
                        <a:extLst>
                          <a:ext uri="{FF2B5EF4-FFF2-40B4-BE49-F238E27FC236}">
                            <a16:creationId xmlns:a16="http://schemas.microsoft.com/office/drawing/2014/main" id="{DFA2CBFD-16D6-4F8A-90C6-F7AEB30A5B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6951" y="1106488"/>
                        <a:ext cx="3281363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07" name="Object 11">
            <a:extLst>
              <a:ext uri="{FF2B5EF4-FFF2-40B4-BE49-F238E27FC236}">
                <a16:creationId xmlns:a16="http://schemas.microsoft.com/office/drawing/2014/main" id="{30CF765A-56A2-4A7A-8A48-24E39F7213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87939" y="2852739"/>
          <a:ext cx="1023937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公式" r:id="rId11" imgW="419040" imgH="241200" progId="Equation.3">
                  <p:embed/>
                </p:oleObj>
              </mc:Choice>
              <mc:Fallback>
                <p:oleObj name="公式" r:id="rId11" imgW="419040" imgH="241200" progId="Equation.3">
                  <p:embed/>
                  <p:pic>
                    <p:nvPicPr>
                      <p:cNvPr id="260107" name="Object 11">
                        <a:extLst>
                          <a:ext uri="{FF2B5EF4-FFF2-40B4-BE49-F238E27FC236}">
                            <a16:creationId xmlns:a16="http://schemas.microsoft.com/office/drawing/2014/main" id="{30CF765A-56A2-4A7A-8A48-24E39F7213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939" y="2852739"/>
                        <a:ext cx="1023937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0108" name="Line 12">
            <a:extLst>
              <a:ext uri="{FF2B5EF4-FFF2-40B4-BE49-F238E27FC236}">
                <a16:creationId xmlns:a16="http://schemas.microsoft.com/office/drawing/2014/main" id="{E5F589A7-B9F7-4A96-B953-DDEBFBF4E6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1" y="2133600"/>
            <a:ext cx="4608513" cy="4535488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60109" name="Object 13">
            <a:extLst>
              <a:ext uri="{FF2B5EF4-FFF2-40B4-BE49-F238E27FC236}">
                <a16:creationId xmlns:a16="http://schemas.microsoft.com/office/drawing/2014/main" id="{73503868-EAB9-443C-AEE6-025507AAE2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55800" y="4292601"/>
          <a:ext cx="254635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公式" r:id="rId13" imgW="1041120" imgH="241200" progId="Equation.3">
                  <p:embed/>
                </p:oleObj>
              </mc:Choice>
              <mc:Fallback>
                <p:oleObj name="公式" r:id="rId13" imgW="1041120" imgH="241200" progId="Equation.3">
                  <p:embed/>
                  <p:pic>
                    <p:nvPicPr>
                      <p:cNvPr id="260109" name="Object 13">
                        <a:extLst>
                          <a:ext uri="{FF2B5EF4-FFF2-40B4-BE49-F238E27FC236}">
                            <a16:creationId xmlns:a16="http://schemas.microsoft.com/office/drawing/2014/main" id="{73503868-EAB9-443C-AEE6-025507AAE2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4292601"/>
                        <a:ext cx="2546350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10" name="Object 14">
            <a:extLst>
              <a:ext uri="{FF2B5EF4-FFF2-40B4-BE49-F238E27FC236}">
                <a16:creationId xmlns:a16="http://schemas.microsoft.com/office/drawing/2014/main" id="{803641B4-DE16-4128-9EC0-29A9DBA722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09026" y="2924176"/>
          <a:ext cx="1927225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公式" r:id="rId15" imgW="787320" imgH="241200" progId="Equation.3">
                  <p:embed/>
                </p:oleObj>
              </mc:Choice>
              <mc:Fallback>
                <p:oleObj name="公式" r:id="rId15" imgW="787320" imgH="241200" progId="Equation.3">
                  <p:embed/>
                  <p:pic>
                    <p:nvPicPr>
                      <p:cNvPr id="260110" name="Object 14">
                        <a:extLst>
                          <a:ext uri="{FF2B5EF4-FFF2-40B4-BE49-F238E27FC236}">
                            <a16:creationId xmlns:a16="http://schemas.microsoft.com/office/drawing/2014/main" id="{803641B4-DE16-4128-9EC0-29A9DBA722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09026" y="2924176"/>
                        <a:ext cx="1927225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0111" name="AutoShape 15">
            <a:extLst>
              <a:ext uri="{FF2B5EF4-FFF2-40B4-BE49-F238E27FC236}">
                <a16:creationId xmlns:a16="http://schemas.microsoft.com/office/drawing/2014/main" id="{B500D03D-947A-45D3-A0E1-2820D513C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300" y="908050"/>
            <a:ext cx="4464050" cy="863600"/>
          </a:xfrm>
          <a:prstGeom prst="roundRect">
            <a:avLst>
              <a:gd name="adj" fmla="val 16667"/>
            </a:avLst>
          </a:prstGeom>
          <a:solidFill>
            <a:srgbClr val="FFCC00">
              <a:alpha val="30196"/>
            </a:srgbClr>
          </a:solidFill>
          <a:ln w="31750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0112" name="AutoShape 16">
            <a:extLst>
              <a:ext uri="{FF2B5EF4-FFF2-40B4-BE49-F238E27FC236}">
                <a16:creationId xmlns:a16="http://schemas.microsoft.com/office/drawing/2014/main" id="{4388BDC5-F493-4B74-9651-FB9F6C908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5" y="4149726"/>
            <a:ext cx="2808288" cy="792163"/>
          </a:xfrm>
          <a:prstGeom prst="roundRect">
            <a:avLst>
              <a:gd name="adj" fmla="val 16667"/>
            </a:avLst>
          </a:prstGeom>
          <a:solidFill>
            <a:srgbClr val="FFCC00">
              <a:alpha val="30196"/>
            </a:srgbClr>
          </a:solidFill>
          <a:ln w="31750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49" name="AutoShape 17">
            <a:extLst>
              <a:ext uri="{FF2B5EF4-FFF2-40B4-BE49-F238E27FC236}">
                <a16:creationId xmlns:a16="http://schemas.microsoft.com/office/drawing/2014/main" id="{1448D357-2431-4852-8190-1D10958A7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8" y="5157789"/>
            <a:ext cx="144462" cy="142875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50" name="Rectangle 18">
            <a:extLst>
              <a:ext uri="{FF2B5EF4-FFF2-40B4-BE49-F238E27FC236}">
                <a16:creationId xmlns:a16="http://schemas.microsoft.com/office/drawing/2014/main" id="{401CE2F8-6218-49F2-ABE0-5798DDCE8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0" y="908050"/>
            <a:ext cx="31686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4400">
                <a:solidFill>
                  <a:schemeClr val="tx2"/>
                </a:solidFill>
                <a:latin typeface="Arial" panose="020B0604020202020204" pitchFamily="34" charset="0"/>
                <a:ea typeface="华文楷体" panose="02010600040101010101" pitchFamily="2" charset="-122"/>
              </a:rPr>
              <a:t>直线方程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60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260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0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0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260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0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0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0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0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2000"/>
                                        <p:tgtEl>
                                          <p:spTgt spid="260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60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0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60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60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60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60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60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60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11" grpId="0" animBg="1"/>
      <p:bldP spid="2601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DA377F7E-C6F5-4529-BC9F-08E5934E0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4064" y="3000375"/>
            <a:ext cx="8429625" cy="3429000"/>
          </a:xfrm>
          <a:prstGeom prst="rect">
            <a:avLst/>
          </a:prstGeom>
          <a:solidFill>
            <a:srgbClr val="FFCC00">
              <a:alpha val="4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EC6CCB24-D0BD-4B12-9145-646A50F0B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2789" y="4802189"/>
            <a:ext cx="867545" cy="631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0" lang="en-US" altLang="zh-CN">
                <a:latin typeface="Times New Roman" panose="02020603050405020304" pitchFamily="18" charset="0"/>
              </a:rPr>
              <a:t>(%)</a:t>
            </a:r>
          </a:p>
        </p:txBody>
      </p:sp>
      <p:sp>
        <p:nvSpPr>
          <p:cNvPr id="97284" name="Rectangle 7">
            <a:extLst>
              <a:ext uri="{FF2B5EF4-FFF2-40B4-BE49-F238E27FC236}">
                <a16:creationId xmlns:a16="http://schemas.microsoft.com/office/drawing/2014/main" id="{B6887298-4245-4663-B859-3DB16CFDB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0064" y="3786189"/>
            <a:ext cx="5286375" cy="2643187"/>
          </a:xfrm>
          <a:prstGeom prst="rect">
            <a:avLst/>
          </a:prstGeom>
          <a:noFill/>
          <a:ln w="44450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A859B7D7-6FC4-47C1-B363-A5277721D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500064"/>
            <a:ext cx="8229600" cy="585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kern="0"/>
              <a:t>例</a:t>
            </a:r>
            <a:r>
              <a:rPr lang="en-US" altLang="zh-CN" kern="0"/>
              <a:t>1:   </a:t>
            </a:r>
            <a:r>
              <a:rPr lang="zh-CN" altLang="en-US" kern="0"/>
              <a:t>某食品厂有  </a:t>
            </a:r>
            <a:r>
              <a:rPr lang="en-US" altLang="zh-CN" kern="0"/>
              <a:t>A, B, C, D </a:t>
            </a:r>
            <a:r>
              <a:rPr lang="zh-CN" altLang="en-US" kern="0"/>
              <a:t>四种原料</a:t>
            </a:r>
            <a:r>
              <a:rPr lang="en-US" altLang="zh-CN" kern="0"/>
              <a:t>.  </a:t>
            </a:r>
            <a:r>
              <a:rPr lang="zh-CN" altLang="en-US" kern="0"/>
              <a:t>问</a:t>
            </a:r>
            <a:endParaRPr lang="en-US" altLang="zh-CN" kern="0"/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kern="0"/>
              <a:t>该厂能否用这四种原料配制一种食品</a:t>
            </a:r>
            <a:r>
              <a:rPr lang="en-US" altLang="zh-CN" kern="0"/>
              <a:t>,  </a:t>
            </a:r>
            <a:r>
              <a:rPr lang="zh-CN" altLang="en-US" kern="0"/>
              <a:t>要求</a:t>
            </a:r>
            <a:endParaRPr lang="en-US" altLang="zh-CN" kern="0"/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kern="0"/>
              <a:t>含脂肪 </a:t>
            </a:r>
            <a:r>
              <a:rPr lang="en-US" altLang="zh-CN" kern="0"/>
              <a:t>5% , </a:t>
            </a:r>
            <a:r>
              <a:rPr lang="zh-CN" altLang="en-US" kern="0"/>
              <a:t>碳水化合物 </a:t>
            </a:r>
            <a:r>
              <a:rPr lang="en-US" altLang="zh-CN" kern="0"/>
              <a:t>12% , </a:t>
            </a:r>
            <a:r>
              <a:rPr lang="zh-CN" altLang="en-US" kern="0"/>
              <a:t>蛋白质 </a:t>
            </a:r>
            <a:r>
              <a:rPr lang="en-US" altLang="zh-CN" kern="0"/>
              <a:t>15% ?                            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/>
              <a:t>                        A</a:t>
            </a:r>
            <a:r>
              <a:rPr lang="en-US" altLang="zh-CN" kern="0" baseline="-30000">
                <a:solidFill>
                  <a:srgbClr val="000000"/>
                </a:solidFill>
                <a:latin typeface="Times New Roman" pitchFamily="18" charset="0"/>
              </a:rPr>
              <a:t>                 </a:t>
            </a:r>
            <a:r>
              <a:rPr lang="en-US" altLang="zh-CN" kern="0"/>
              <a:t>B</a:t>
            </a:r>
            <a:r>
              <a:rPr lang="en-US" altLang="zh-CN" kern="0" baseline="-30000">
                <a:solidFill>
                  <a:srgbClr val="000000"/>
                </a:solidFill>
                <a:latin typeface="Times New Roman" pitchFamily="18" charset="0"/>
              </a:rPr>
              <a:t>                </a:t>
            </a:r>
            <a:r>
              <a:rPr lang="en-US" altLang="zh-CN" kern="0"/>
              <a:t>C</a:t>
            </a:r>
            <a:r>
              <a:rPr lang="en-US" altLang="zh-CN" kern="0" baseline="-30000">
                <a:solidFill>
                  <a:srgbClr val="000000"/>
                </a:solidFill>
                <a:latin typeface="Times New Roman" pitchFamily="18" charset="0"/>
              </a:rPr>
              <a:t>                </a:t>
            </a:r>
            <a:r>
              <a:rPr lang="en-US" altLang="zh-CN" kern="0"/>
              <a:t>D</a:t>
            </a:r>
            <a:endParaRPr lang="en-US" altLang="zh-CN" kern="0" baseline="-3000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/>
              <a:t>     </a:t>
            </a:r>
            <a:r>
              <a:rPr lang="zh-CN" altLang="en-US" kern="0"/>
              <a:t>脂肪            </a:t>
            </a:r>
            <a:r>
              <a:rPr lang="en-US" altLang="zh-CN" kern="0"/>
              <a:t>8           6          3          2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kern="0"/>
              <a:t>碳水化合物      </a:t>
            </a:r>
            <a:r>
              <a:rPr lang="en-US" altLang="zh-CN" kern="0"/>
              <a:t>5         25         10        15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/>
              <a:t>    </a:t>
            </a:r>
            <a:r>
              <a:rPr lang="zh-CN" altLang="en-US" kern="0"/>
              <a:t>蛋白质        </a:t>
            </a:r>
            <a:r>
              <a:rPr lang="en-US" altLang="zh-CN" kern="0"/>
              <a:t>15          5         20        10</a:t>
            </a:r>
            <a:endParaRPr lang="en-US" altLang="zh-CN" kern="0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07F23E8-36A1-460D-AAE6-D3B022F7E01D}"/>
              </a:ext>
            </a:extLst>
          </p:cNvPr>
          <p:cNvCxnSpPr/>
          <p:nvPr/>
        </p:nvCxnSpPr>
        <p:spPr bwMode="auto">
          <a:xfrm>
            <a:off x="2095500" y="3786189"/>
            <a:ext cx="8358188" cy="1587"/>
          </a:xfrm>
          <a:prstGeom prst="line">
            <a:avLst/>
          </a:prstGeom>
          <a:ln w="381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8611886-DDAD-4F5B-A5F0-9F5F135549B9}"/>
              </a:ext>
            </a:extLst>
          </p:cNvPr>
          <p:cNvCxnSpPr/>
          <p:nvPr/>
        </p:nvCxnSpPr>
        <p:spPr bwMode="auto">
          <a:xfrm rot="5400000">
            <a:off x="2595563" y="4714875"/>
            <a:ext cx="3429000" cy="0"/>
          </a:xfrm>
          <a:prstGeom prst="line">
            <a:avLst/>
          </a:prstGeom>
          <a:ln w="381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6050" name="Rectangle 2">
            <a:extLst>
              <a:ext uri="{FF2B5EF4-FFF2-40B4-BE49-F238E27FC236}">
                <a16:creationId xmlns:a16="http://schemas.microsoft.com/office/drawing/2014/main" id="{B9E32ACC-A01E-49A9-B52C-E7DC698E03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476250"/>
            <a:ext cx="8229600" cy="576103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/>
              <a:t> </a:t>
            </a:r>
            <a:r>
              <a:rPr lang="zh-CN" altLang="en-US" b="1"/>
              <a:t>设配制 </a:t>
            </a:r>
            <a:r>
              <a:rPr lang="en-US" altLang="zh-CN" b="1"/>
              <a:t>1 </a:t>
            </a:r>
            <a:r>
              <a:rPr lang="zh-CN" altLang="en-US" b="1">
                <a:latin typeface="Times New Roman" panose="02020603050405020304" pitchFamily="18" charset="0"/>
              </a:rPr>
              <a:t>千克食品用到的</a:t>
            </a:r>
            <a:r>
              <a:rPr lang="zh-CN" altLang="en-US" b="1"/>
              <a:t> </a:t>
            </a:r>
            <a:r>
              <a:rPr lang="en-US" altLang="zh-CN" b="1"/>
              <a:t>A,</a:t>
            </a:r>
            <a:r>
              <a:rPr lang="en-US" altLang="zh-CN" b="1" baseline="-3000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b="1"/>
              <a:t>B,</a:t>
            </a:r>
            <a:r>
              <a:rPr lang="en-US" altLang="zh-CN" b="1" baseline="-3000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b="1"/>
              <a:t>C,</a:t>
            </a:r>
            <a:r>
              <a:rPr lang="en-US" altLang="zh-CN" b="1" baseline="-3000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b="1"/>
              <a:t>D</a:t>
            </a:r>
            <a:r>
              <a:rPr lang="en-US" altLang="zh-CN" b="1" i="1">
                <a:latin typeface="Times New Roman" panose="02020603050405020304" pitchFamily="18" charset="0"/>
              </a:rPr>
              <a:t> </a:t>
            </a:r>
            <a:r>
              <a:rPr lang="zh-CN" altLang="en-US" b="1">
                <a:latin typeface="Times New Roman" panose="02020603050405020304" pitchFamily="18" charset="0"/>
              </a:rPr>
              <a:t>原料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  分别为  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 baseline="-30000">
                <a:latin typeface="Times New Roman" panose="02020603050405020304" pitchFamily="18" charset="0"/>
              </a:rPr>
              <a:t>1  </a:t>
            </a:r>
            <a:r>
              <a:rPr lang="en-US" altLang="zh-CN" b="1">
                <a:latin typeface="Times New Roman" panose="02020603050405020304" pitchFamily="18" charset="0"/>
              </a:rPr>
              <a:t>,  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 baseline="-30000">
                <a:latin typeface="Times New Roman" panose="02020603050405020304" pitchFamily="18" charset="0"/>
              </a:rPr>
              <a:t>2  </a:t>
            </a:r>
            <a:r>
              <a:rPr lang="en-US" altLang="zh-CN" b="1">
                <a:latin typeface="Times New Roman" panose="02020603050405020304" pitchFamily="18" charset="0"/>
              </a:rPr>
              <a:t>,</a:t>
            </a:r>
            <a:r>
              <a:rPr lang="en-US" altLang="zh-CN" b="1" i="1" baseline="-30000">
                <a:latin typeface="Times New Roman" panose="02020603050405020304" pitchFamily="18" charset="0"/>
              </a:rPr>
              <a:t>   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 baseline="-30000">
                <a:latin typeface="Times New Roman" panose="02020603050405020304" pitchFamily="18" charset="0"/>
              </a:rPr>
              <a:t>3  </a:t>
            </a:r>
            <a:r>
              <a:rPr lang="en-US" altLang="zh-CN" b="1">
                <a:latin typeface="Times New Roman" panose="02020603050405020304" pitchFamily="18" charset="0"/>
              </a:rPr>
              <a:t>,  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 baseline="-30000">
                <a:latin typeface="Times New Roman" panose="02020603050405020304" pitchFamily="18" charset="0"/>
              </a:rPr>
              <a:t>4 </a:t>
            </a:r>
            <a:r>
              <a:rPr lang="zh-CN" altLang="en-US" b="1">
                <a:latin typeface="Times New Roman" panose="02020603050405020304" pitchFamily="18" charset="0"/>
              </a:rPr>
              <a:t>千克 </a:t>
            </a:r>
            <a:r>
              <a:rPr lang="en-US" altLang="zh-CN" b="1">
                <a:latin typeface="Times New Roman" panose="02020603050405020304" pitchFamily="18" charset="0"/>
              </a:rPr>
              <a:t>,</a:t>
            </a:r>
            <a:r>
              <a:rPr lang="en-US" altLang="zh-CN" b="1"/>
              <a:t>   </a:t>
            </a:r>
            <a:r>
              <a:rPr lang="zh-CN" altLang="en-US" b="1"/>
              <a:t>则方程组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b="1"/>
              <a:t>         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 baseline="-30000">
                <a:latin typeface="Times New Roman" panose="02020603050405020304" pitchFamily="18" charset="0"/>
              </a:rPr>
              <a:t>1</a:t>
            </a:r>
            <a:r>
              <a:rPr lang="en-US" altLang="zh-CN" b="1"/>
              <a:t> </a:t>
            </a:r>
            <a:r>
              <a:rPr lang="en-US" altLang="zh-CN" b="1" i="1">
                <a:latin typeface="Times New Roman" panose="02020603050405020304" pitchFamily="18" charset="0"/>
              </a:rPr>
              <a:t>+  </a:t>
            </a:r>
            <a:r>
              <a:rPr lang="en-US" altLang="zh-CN" b="1"/>
              <a:t>     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 baseline="-30000">
                <a:latin typeface="Times New Roman" panose="02020603050405020304" pitchFamily="18" charset="0"/>
              </a:rPr>
              <a:t>2</a:t>
            </a:r>
            <a:r>
              <a:rPr lang="en-US" altLang="zh-CN" b="1"/>
              <a:t>  </a:t>
            </a:r>
            <a:r>
              <a:rPr lang="en-US" altLang="zh-CN" b="1" i="1">
                <a:latin typeface="Times New Roman" panose="02020603050405020304" pitchFamily="18" charset="0"/>
              </a:rPr>
              <a:t>+</a:t>
            </a:r>
            <a:r>
              <a:rPr lang="en-US" altLang="zh-CN" b="1"/>
              <a:t>       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 baseline="-30000">
                <a:latin typeface="Times New Roman" panose="02020603050405020304" pitchFamily="18" charset="0"/>
              </a:rPr>
              <a:t>3</a:t>
            </a:r>
            <a:r>
              <a:rPr lang="en-US" altLang="zh-CN" b="1"/>
              <a:t>  </a:t>
            </a:r>
            <a:r>
              <a:rPr lang="en-US" altLang="zh-CN" b="1" i="1">
                <a:latin typeface="Times New Roman" panose="02020603050405020304" pitchFamily="18" charset="0"/>
              </a:rPr>
              <a:t>+  </a:t>
            </a:r>
            <a:r>
              <a:rPr lang="en-US" altLang="zh-CN" b="1"/>
              <a:t>     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 baseline="-30000">
                <a:latin typeface="Times New Roman" panose="02020603050405020304" pitchFamily="18" charset="0"/>
              </a:rPr>
              <a:t>4</a:t>
            </a:r>
            <a:r>
              <a:rPr lang="en-US" altLang="zh-CN" b="1" i="1" baseline="-30000">
                <a:latin typeface="Times New Roman" panose="02020603050405020304" pitchFamily="18" charset="0"/>
              </a:rPr>
              <a:t>       </a:t>
            </a:r>
            <a:r>
              <a:rPr lang="en-US" altLang="zh-CN" b="1" i="1">
                <a:latin typeface="Times New Roman" panose="02020603050405020304" pitchFamily="18" charset="0"/>
              </a:rPr>
              <a:t>=      </a:t>
            </a:r>
            <a:r>
              <a:rPr lang="en-US" altLang="zh-CN" b="1"/>
              <a:t>1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/>
              <a:t>      8 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 baseline="-30000">
                <a:latin typeface="Times New Roman" panose="02020603050405020304" pitchFamily="18" charset="0"/>
              </a:rPr>
              <a:t>1</a:t>
            </a:r>
            <a:r>
              <a:rPr lang="en-US" altLang="zh-CN" b="1"/>
              <a:t> </a:t>
            </a:r>
            <a:r>
              <a:rPr lang="en-US" altLang="zh-CN" b="1" i="1">
                <a:latin typeface="Times New Roman" panose="02020603050405020304" pitchFamily="18" charset="0"/>
              </a:rPr>
              <a:t>+   </a:t>
            </a:r>
            <a:r>
              <a:rPr lang="en-US" altLang="zh-CN" b="1"/>
              <a:t> 6 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 baseline="-30000">
                <a:latin typeface="Times New Roman" panose="02020603050405020304" pitchFamily="18" charset="0"/>
              </a:rPr>
              <a:t>2</a:t>
            </a:r>
            <a:r>
              <a:rPr lang="en-US" altLang="zh-CN" b="1"/>
              <a:t>  </a:t>
            </a:r>
            <a:r>
              <a:rPr lang="en-US" altLang="zh-CN" b="1" i="1">
                <a:latin typeface="Times New Roman" panose="02020603050405020304" pitchFamily="18" charset="0"/>
              </a:rPr>
              <a:t>+</a:t>
            </a:r>
            <a:r>
              <a:rPr lang="en-US" altLang="zh-CN" b="1"/>
              <a:t>    3 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 baseline="-30000">
                <a:latin typeface="Times New Roman" panose="02020603050405020304" pitchFamily="18" charset="0"/>
              </a:rPr>
              <a:t>3</a:t>
            </a:r>
            <a:r>
              <a:rPr lang="en-US" altLang="zh-CN" b="1"/>
              <a:t>  </a:t>
            </a:r>
            <a:r>
              <a:rPr lang="en-US" altLang="zh-CN" b="1" i="1">
                <a:latin typeface="Times New Roman" panose="02020603050405020304" pitchFamily="18" charset="0"/>
              </a:rPr>
              <a:t>+   </a:t>
            </a:r>
            <a:r>
              <a:rPr lang="en-US" altLang="zh-CN" b="1"/>
              <a:t> 2 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 baseline="-30000">
                <a:latin typeface="Times New Roman" panose="02020603050405020304" pitchFamily="18" charset="0"/>
              </a:rPr>
              <a:t>4</a:t>
            </a:r>
            <a:r>
              <a:rPr lang="en-US" altLang="zh-CN" b="1" i="1" baseline="-30000">
                <a:latin typeface="Times New Roman" panose="02020603050405020304" pitchFamily="18" charset="0"/>
              </a:rPr>
              <a:t>       </a:t>
            </a:r>
            <a:r>
              <a:rPr lang="en-US" altLang="zh-CN" b="1" i="1">
                <a:latin typeface="Times New Roman" panose="02020603050405020304" pitchFamily="18" charset="0"/>
              </a:rPr>
              <a:t>=      </a:t>
            </a:r>
            <a:r>
              <a:rPr lang="en-US" altLang="zh-CN" b="1">
                <a:sym typeface="Symbol" panose="05050102010706020507" pitchFamily="18" charset="2"/>
              </a:rPr>
              <a:t>5</a:t>
            </a:r>
            <a:endParaRPr lang="en-US" altLang="zh-CN" b="1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/>
              <a:t>      5 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 baseline="-30000">
                <a:latin typeface="Times New Roman" panose="02020603050405020304" pitchFamily="18" charset="0"/>
              </a:rPr>
              <a:t>1</a:t>
            </a:r>
            <a:r>
              <a:rPr lang="en-US" altLang="zh-CN" b="1"/>
              <a:t> </a:t>
            </a:r>
            <a:r>
              <a:rPr lang="en-US" altLang="zh-CN" b="1" i="1">
                <a:latin typeface="Times New Roman" panose="02020603050405020304" pitchFamily="18" charset="0"/>
              </a:rPr>
              <a:t>+</a:t>
            </a:r>
            <a:r>
              <a:rPr lang="en-US" altLang="zh-CN" b="1"/>
              <a:t>  25 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 baseline="-30000">
                <a:latin typeface="Times New Roman" panose="02020603050405020304" pitchFamily="18" charset="0"/>
              </a:rPr>
              <a:t>2</a:t>
            </a:r>
            <a:r>
              <a:rPr lang="en-US" altLang="zh-CN" b="1"/>
              <a:t>  </a:t>
            </a:r>
            <a:r>
              <a:rPr lang="en-US" altLang="zh-CN" b="1" i="1">
                <a:latin typeface="Times New Roman" panose="02020603050405020304" pitchFamily="18" charset="0"/>
              </a:rPr>
              <a:t>+</a:t>
            </a:r>
            <a:r>
              <a:rPr lang="en-US" altLang="zh-CN" b="1"/>
              <a:t>  10 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 baseline="-30000">
                <a:latin typeface="Times New Roman" panose="02020603050405020304" pitchFamily="18" charset="0"/>
              </a:rPr>
              <a:t>3</a:t>
            </a:r>
            <a:r>
              <a:rPr lang="en-US" altLang="zh-CN" b="1"/>
              <a:t>  </a:t>
            </a:r>
            <a:r>
              <a:rPr lang="en-US" altLang="zh-CN" b="1" i="1">
                <a:latin typeface="Times New Roman" panose="02020603050405020304" pitchFamily="18" charset="0"/>
              </a:rPr>
              <a:t>+</a:t>
            </a:r>
            <a:r>
              <a:rPr lang="en-US" altLang="zh-CN" b="1"/>
              <a:t>  15 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 baseline="-30000">
                <a:latin typeface="Times New Roman" panose="02020603050405020304" pitchFamily="18" charset="0"/>
              </a:rPr>
              <a:t>4</a:t>
            </a:r>
            <a:r>
              <a:rPr lang="en-US" altLang="zh-CN" b="1" i="1" baseline="-30000">
                <a:latin typeface="Times New Roman" panose="02020603050405020304" pitchFamily="18" charset="0"/>
              </a:rPr>
              <a:t>      </a:t>
            </a:r>
            <a:r>
              <a:rPr lang="en-US" altLang="zh-CN" b="1" i="1">
                <a:latin typeface="Times New Roman" panose="02020603050405020304" pitchFamily="18" charset="0"/>
              </a:rPr>
              <a:t>=    </a:t>
            </a:r>
            <a:r>
              <a:rPr lang="en-US" altLang="zh-CN" b="1">
                <a:sym typeface="Symbol" panose="05050102010706020507" pitchFamily="18" charset="2"/>
              </a:rPr>
              <a:t>12</a:t>
            </a:r>
            <a:endParaRPr lang="en-US" altLang="zh-CN" b="1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/>
              <a:t>    15 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 baseline="-30000">
                <a:latin typeface="Times New Roman" panose="02020603050405020304" pitchFamily="18" charset="0"/>
              </a:rPr>
              <a:t>1</a:t>
            </a:r>
            <a:r>
              <a:rPr lang="en-US" altLang="zh-CN" b="1"/>
              <a:t> </a:t>
            </a:r>
            <a:r>
              <a:rPr lang="en-US" altLang="zh-CN" b="1" i="1">
                <a:latin typeface="Times New Roman" panose="02020603050405020304" pitchFamily="18" charset="0"/>
              </a:rPr>
              <a:t>+</a:t>
            </a:r>
            <a:r>
              <a:rPr lang="en-US" altLang="zh-CN" b="1"/>
              <a:t>    5 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 baseline="-30000">
                <a:latin typeface="Times New Roman" panose="02020603050405020304" pitchFamily="18" charset="0"/>
              </a:rPr>
              <a:t>2</a:t>
            </a:r>
            <a:r>
              <a:rPr lang="en-US" altLang="zh-CN" b="1"/>
              <a:t>  </a:t>
            </a:r>
            <a:r>
              <a:rPr lang="en-US" altLang="zh-CN" b="1" i="1">
                <a:latin typeface="Times New Roman" panose="02020603050405020304" pitchFamily="18" charset="0"/>
              </a:rPr>
              <a:t>+</a:t>
            </a:r>
            <a:r>
              <a:rPr lang="en-US" altLang="zh-CN" b="1"/>
              <a:t>  20 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 baseline="-30000">
                <a:latin typeface="Times New Roman" panose="02020603050405020304" pitchFamily="18" charset="0"/>
              </a:rPr>
              <a:t>3</a:t>
            </a:r>
            <a:r>
              <a:rPr lang="en-US" altLang="zh-CN" b="1"/>
              <a:t>  </a:t>
            </a:r>
            <a:r>
              <a:rPr lang="en-US" altLang="zh-CN" b="1" i="1">
                <a:latin typeface="Times New Roman" panose="02020603050405020304" pitchFamily="18" charset="0"/>
              </a:rPr>
              <a:t>+</a:t>
            </a:r>
            <a:r>
              <a:rPr lang="en-US" altLang="zh-CN" b="1"/>
              <a:t>  10 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 baseline="-30000">
                <a:latin typeface="Times New Roman" panose="02020603050405020304" pitchFamily="18" charset="0"/>
              </a:rPr>
              <a:t>4</a:t>
            </a:r>
            <a:r>
              <a:rPr lang="en-US" altLang="zh-CN" b="1" i="1" baseline="-30000">
                <a:latin typeface="Times New Roman" panose="02020603050405020304" pitchFamily="18" charset="0"/>
              </a:rPr>
              <a:t>      </a:t>
            </a:r>
            <a:r>
              <a:rPr lang="en-US" altLang="zh-CN" b="1" i="1">
                <a:latin typeface="Times New Roman" panose="02020603050405020304" pitchFamily="18" charset="0"/>
              </a:rPr>
              <a:t>=    </a:t>
            </a:r>
            <a:r>
              <a:rPr lang="en-US" altLang="zh-CN" b="1">
                <a:sym typeface="Symbol" panose="05050102010706020507" pitchFamily="18" charset="2"/>
              </a:rPr>
              <a:t>15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  的每个非负解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 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 baseline="-30000">
                <a:latin typeface="Times New Roman" panose="02020603050405020304" pitchFamily="18" charset="0"/>
              </a:rPr>
              <a:t>1 </a:t>
            </a:r>
            <a:r>
              <a:rPr lang="en-US" altLang="zh-CN" b="1">
                <a:latin typeface="Times New Roman" panose="02020603050405020304" pitchFamily="18" charset="0"/>
              </a:rPr>
              <a:t>,  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 baseline="-30000">
                <a:latin typeface="Times New Roman" panose="02020603050405020304" pitchFamily="18" charset="0"/>
              </a:rPr>
              <a:t>2 </a:t>
            </a:r>
            <a:r>
              <a:rPr lang="en-US" altLang="zh-CN" b="1">
                <a:latin typeface="Times New Roman" panose="02020603050405020304" pitchFamily="18" charset="0"/>
              </a:rPr>
              <a:t>,</a:t>
            </a:r>
            <a:r>
              <a:rPr lang="en-US" altLang="zh-CN" b="1" i="1" baseline="-30000">
                <a:latin typeface="Times New Roman" panose="02020603050405020304" pitchFamily="18" charset="0"/>
              </a:rPr>
              <a:t>   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 baseline="-30000">
                <a:latin typeface="Times New Roman" panose="02020603050405020304" pitchFamily="18" charset="0"/>
              </a:rPr>
              <a:t>3 </a:t>
            </a:r>
            <a:r>
              <a:rPr lang="en-US" altLang="zh-CN" b="1">
                <a:latin typeface="Times New Roman" panose="02020603050405020304" pitchFamily="18" charset="0"/>
              </a:rPr>
              <a:t>,  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 baseline="-30000">
                <a:latin typeface="Times New Roman" panose="02020603050405020304" pitchFamily="18" charset="0"/>
              </a:rPr>
              <a:t>4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都</a:t>
            </a:r>
            <a:r>
              <a:rPr lang="zh-CN" altLang="en-US" b="1"/>
              <a:t>是配方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</p:txBody>
      </p:sp>
      <p:sp>
        <p:nvSpPr>
          <p:cNvPr id="2306051" name="AutoShape 3">
            <a:extLst>
              <a:ext uri="{FF2B5EF4-FFF2-40B4-BE49-F238E27FC236}">
                <a16:creationId xmlns:a16="http://schemas.microsoft.com/office/drawing/2014/main" id="{8C6DA339-7071-40F4-A0F9-64137A0303E5}"/>
              </a:ext>
            </a:extLst>
          </p:cNvPr>
          <p:cNvSpPr>
            <a:spLocks/>
          </p:cNvSpPr>
          <p:nvPr/>
        </p:nvSpPr>
        <p:spPr bwMode="auto">
          <a:xfrm>
            <a:off x="1952625" y="2357438"/>
            <a:ext cx="357188" cy="2944812"/>
          </a:xfrm>
          <a:prstGeom prst="leftBrace">
            <a:avLst>
              <a:gd name="adj1" fmla="val 56451"/>
              <a:gd name="adj2" fmla="val 50000"/>
            </a:avLst>
          </a:prstGeom>
          <a:noFill/>
          <a:ln w="476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6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306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6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306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6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306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60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3060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06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06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06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06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60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060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060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060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6051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向量&amp;矩阵</Template>
  <TotalTime>0</TotalTime>
  <Words>1577</Words>
  <Application>Microsoft Office PowerPoint</Application>
  <PresentationFormat>宽屏</PresentationFormat>
  <Paragraphs>209</Paragraphs>
  <Slides>65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74" baseType="lpstr">
      <vt:lpstr>French Script MT</vt:lpstr>
      <vt:lpstr>等线</vt:lpstr>
      <vt:lpstr>等线 Light</vt:lpstr>
      <vt:lpstr>宋体</vt:lpstr>
      <vt:lpstr>Arial</vt:lpstr>
      <vt:lpstr>Times New Roman</vt:lpstr>
      <vt:lpstr>Wingdings</vt:lpstr>
      <vt:lpstr>Office 主题​​</vt:lpstr>
      <vt:lpstr>公式</vt:lpstr>
      <vt:lpstr>过原点的线段</vt:lpstr>
      <vt:lpstr>过原点的平面</vt:lpstr>
      <vt:lpstr> ,  张成的平行四边形</vt:lpstr>
      <vt:lpstr> ,  ,  张成的平行六面体</vt:lpstr>
      <vt:lpstr> 过原点直线的平移</vt:lpstr>
      <vt:lpstr>直线                   用向量表示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矩阵的转置  (matrix transpose)</vt:lpstr>
      <vt:lpstr>线性组合</vt:lpstr>
      <vt:lpstr>线性表出</vt:lpstr>
      <vt:lpstr>PowerPoint 演示文稿</vt:lpstr>
      <vt:lpstr>PowerPoint 演示文稿</vt:lpstr>
      <vt:lpstr> 解集合</vt:lpstr>
      <vt:lpstr>得到等解的方程组, 称为“解的公式”</vt:lpstr>
      <vt:lpstr>通解用向量表示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 级矩阵的行列式</vt:lpstr>
      <vt:lpstr>平行六面体有向体积</vt:lpstr>
      <vt:lpstr>以下假定三阶行列式存在 , 反映 三个列向量张成的平行六面体 的有向体积, 我们来推导它的公式</vt:lpstr>
      <vt:lpstr>每一项必是 3 个不同列元素的乘积</vt:lpstr>
      <vt:lpstr>3 个元素还必须不同行</vt:lpstr>
      <vt:lpstr>三个元素乘积的系数为  1</vt:lpstr>
      <vt:lpstr>正项的个数 = 负项的个数 </vt:lpstr>
      <vt:lpstr>  取不同行、不同列的三个元素,   有多少种取法 ?</vt:lpstr>
      <vt:lpstr>三阶行列式应该是以下六项的代数和</vt:lpstr>
      <vt:lpstr> +  到底面的距离等于  与  到底距离之和</vt:lpstr>
      <vt:lpstr>行列式能按它的一列拆成两个行列式</vt:lpstr>
      <vt:lpstr>平行六面体有向体积</vt:lpstr>
      <vt:lpstr>两行互换, 行列式反号</vt:lpstr>
      <vt:lpstr>定理:  对换改变排列奇偶性</vt:lpstr>
      <vt:lpstr>PowerPoint 演示文稿</vt:lpstr>
      <vt:lpstr>PowerPoint 演示文稿</vt:lpstr>
      <vt:lpstr>PowerPoint 演示文稿</vt:lpstr>
      <vt:lpstr>PowerPoint 演示文稿</vt:lpstr>
      <vt:lpstr>交换第 i 、第 j 行</vt:lpstr>
      <vt:lpstr>利用对换计算排列奇偶性</vt:lpstr>
      <vt:lpstr>例:</vt:lpstr>
      <vt:lpstr>PowerPoint 演示文稿</vt:lpstr>
      <vt:lpstr>PowerPoint 演示文稿</vt:lpstr>
      <vt:lpstr> 推论 1:  两行相同, 行列式值为 0</vt:lpstr>
      <vt:lpstr>PowerPoint 演示文稿</vt:lpstr>
      <vt:lpstr>行列式公式中,  n 个元素乘积的符号</vt:lpstr>
      <vt:lpstr>               也可以这样定义</vt:lpstr>
      <vt:lpstr>行列式基本性质:</vt:lpstr>
      <vt:lpstr>PowerPoint 演示文稿</vt:lpstr>
      <vt:lpstr>上三角型行列式</vt:lpstr>
      <vt:lpstr> 上三角行列式等于其对角元的乘积</vt:lpstr>
      <vt:lpstr>下三角型行列式也等于对角元乘积</vt:lpstr>
      <vt:lpstr>行列式的几何意义</vt:lpstr>
      <vt:lpstr>PowerPoint 演示文稿</vt:lpstr>
      <vt:lpstr>PowerPoint 演示文稿</vt:lpstr>
      <vt:lpstr>PowerPoint 演示文稿</vt:lpstr>
      <vt:lpstr>PowerPoint 演示文稿</vt:lpstr>
      <vt:lpstr>行列式与初等行变换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过原点的线段</dc:title>
  <dc:creator>OMEN</dc:creator>
  <cp:lastModifiedBy> </cp:lastModifiedBy>
  <cp:revision>3</cp:revision>
  <dcterms:created xsi:type="dcterms:W3CDTF">2019-01-25T13:34:00Z</dcterms:created>
  <dcterms:modified xsi:type="dcterms:W3CDTF">2019-01-25T14:04:43Z</dcterms:modified>
</cp:coreProperties>
</file>