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58" r:id="rId7"/>
    <p:sldId id="260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Tong 1. (NSB - CN/Hangzhou)" initials="ZT1(-C" lastIdx="1" clrIdx="0">
    <p:extLst>
      <p:ext uri="{19B8F6BF-5375-455C-9EA6-DF929625EA0E}">
        <p15:presenceInfo xmlns:p15="http://schemas.microsoft.com/office/powerpoint/2012/main" userId="S::tong.1.zhou@nokia-sbell.com::5460f112-97f7-4690-a4b2-2505a578e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 autoAdjust="0"/>
    <p:restoredTop sz="93980" autoAdjust="0"/>
  </p:normalViewPr>
  <p:slideViewPr>
    <p:cSldViewPr snapToGrid="0">
      <p:cViewPr>
        <p:scale>
          <a:sx n="60" d="100"/>
          <a:sy n="60" d="100"/>
        </p:scale>
        <p:origin x="5" y="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6D4-E9D5-479D-AB33-AABCA30F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E174-8FEF-4485-95B0-AB673D5F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9355-BD57-46EA-BDDA-A9CA6721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2D8C-C617-4766-AF13-D2E8AEBF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6F7C-6C52-440C-A1BD-D427269D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7C4-3711-4080-A87C-3BEC14A1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7387E-37F2-407B-A899-C2D45D68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88F7-5AD8-4FB7-9366-A86E60A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2A3D-CCB5-4C38-9818-C7EBF0E7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03D3-A7F7-4747-8A81-38FE3929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70819-4A89-4DC2-B762-3308A5F7F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A1ACE-D79D-4321-8426-D3C77F58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8A71-6867-460B-AFB4-A700FE9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28DF-4CB2-48F8-857A-169D8B80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ABFE-EB77-4C74-ACF4-82ACDCA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E1EF-630C-43E0-8868-960211FF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D313-2B22-412F-9C9E-794ADE0A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F001-2397-4DE3-AEEB-B8C359A6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522F-4F1B-45A8-BD24-D33E03B3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0A7D-0904-4399-9248-97C231E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84BA-9198-4601-A6DB-2B524B50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3647-F84D-467D-88DF-63DC7C1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CA91-03DA-4FA8-80BC-99F877D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A1D8-E4F9-4DEB-B3E8-8391A5F0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C589-ABA4-49F6-AE90-262DF5E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8E57-0A94-424C-ABB7-940C2F69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7ED7-C464-4A2A-8876-6EB1CA13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CB582-EF27-4BC7-98E7-C08030ED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B242-DB6D-466F-A27A-2EA499E3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038D-5CD1-43F9-9BFC-E554474C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BD0C-39E8-4F3A-8217-EA3B865F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F1CF-DE1D-429B-AA08-963CD84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5EE3-B5F2-4701-8C37-BC940587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4EB70-9A42-409C-93BB-B9076061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15BB-7809-4C08-85FC-A535C502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0C497-FE60-4B2E-98FF-12515FB86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60BD-A411-4CC1-BE2C-5F0525E6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6A2B-031A-46AE-80DF-423C152B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B22A-0245-4783-83B3-DCE7F61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3ED-C6E0-4079-8CF7-62889DCC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E2B67-F89F-49D0-9181-7CA1C505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B275-EDE2-4692-B6D4-47585071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2EB53-E058-4AE1-9FE9-C236B583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570E1-8201-44CD-99CB-96EBE098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FDBFF-604B-408A-8135-E2302536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3237B-2D47-41CA-AB9E-B452F538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BC6D-C365-4561-94DD-6D9B6A6C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9DD8-ED40-4855-8288-9223F905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3E3C-8D11-4BB0-803D-FEA9C137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0F81-1C2D-41F0-AD71-4C37AA8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A0F4-62F0-40D5-9621-3A800F8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2616-9722-40D0-976A-D6A54A77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939-2C76-41ED-8588-0970C860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CA58-D8DD-43CB-9C1C-E5BFA318B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C51F-A9E3-495C-AE89-826FB135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4711D-3D57-4B32-AF13-8E6FC945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6E9A4-D955-431A-B95F-CF22715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99ADE-7E68-42DE-88F7-1BA29B9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7AAA8-DAC4-4C44-8EE8-460FDB61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882A-8893-46D3-AF6F-3F45BCB6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0E9D-6D49-4684-B3C0-DBBF0BFDF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F487-3F21-43EE-BC2F-14051536254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5AF0-602E-42FF-91DF-78FBADB94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9DE5-A519-4299-A1DF-46B801CC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79A1-BB5B-4E4C-B915-E3A2051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984E67-CC46-4414-A437-B3B2E31085D9}"/>
              </a:ext>
            </a:extLst>
          </p:cNvPr>
          <p:cNvSpPr/>
          <p:nvPr/>
        </p:nvSpPr>
        <p:spPr>
          <a:xfrm>
            <a:off x="84277" y="2067913"/>
            <a:ext cx="4309183" cy="268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C479-0629-471A-863A-86B797B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4" y="3149587"/>
            <a:ext cx="782345" cy="55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D1919-2DCF-4AD9-92C0-6DA1B80D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24" y="3149589"/>
            <a:ext cx="782345" cy="55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40B5-B22E-4421-8842-B97A06A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918678"/>
            <a:ext cx="782345" cy="558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1DAD6-7540-42FC-BADA-06103868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3149588"/>
            <a:ext cx="782345" cy="55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296E3-6E0D-4654-9EA1-7955F9E4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5453734"/>
            <a:ext cx="782345" cy="5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7C908-B9C7-4C8D-950B-2AD7DE6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36" y="3149587"/>
            <a:ext cx="782345" cy="55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D125-0F51-4574-9EB6-10F6C4B29B57}"/>
              </a:ext>
            </a:extLst>
          </p:cNvPr>
          <p:cNvSpPr txBox="1"/>
          <p:nvPr/>
        </p:nvSpPr>
        <p:spPr>
          <a:xfrm>
            <a:off x="732778" y="2900271"/>
            <a:ext cx="10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SID=1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5FBBD-15D4-4305-A1F6-986A00DA4568}"/>
              </a:ext>
            </a:extLst>
          </p:cNvPr>
          <p:cNvSpPr txBox="1"/>
          <p:nvPr/>
        </p:nvSpPr>
        <p:spPr>
          <a:xfrm>
            <a:off x="3013417" y="2891087"/>
            <a:ext cx="1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SID=2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71F0-5CE0-42F4-B25E-0958091C4958}"/>
              </a:ext>
            </a:extLst>
          </p:cNvPr>
          <p:cNvSpPr txBox="1"/>
          <p:nvPr/>
        </p:nvSpPr>
        <p:spPr>
          <a:xfrm>
            <a:off x="6978524" y="642008"/>
            <a:ext cx="1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 SID=3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55EC0-8BCD-4EFD-B2CA-6D2078012565}"/>
              </a:ext>
            </a:extLst>
          </p:cNvPr>
          <p:cNvSpPr txBox="1"/>
          <p:nvPr/>
        </p:nvSpPr>
        <p:spPr>
          <a:xfrm>
            <a:off x="7021109" y="2918805"/>
            <a:ext cx="12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SID=4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E6715-54EE-40F1-BE38-7AB95AE54DF8}"/>
              </a:ext>
            </a:extLst>
          </p:cNvPr>
          <p:cNvSpPr txBox="1"/>
          <p:nvPr/>
        </p:nvSpPr>
        <p:spPr>
          <a:xfrm>
            <a:off x="7021109" y="5205260"/>
            <a:ext cx="11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R5 SID=5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3A2F1-B23C-4247-B467-E88AA18744F7}"/>
              </a:ext>
            </a:extLst>
          </p:cNvPr>
          <p:cNvSpPr txBox="1"/>
          <p:nvPr/>
        </p:nvSpPr>
        <p:spPr>
          <a:xfrm>
            <a:off x="10786069" y="2881903"/>
            <a:ext cx="104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R6 SID=7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D30A4-6C39-42C9-B024-F391EDD94793}"/>
              </a:ext>
            </a:extLst>
          </p:cNvPr>
          <p:cNvSpPr txBox="1"/>
          <p:nvPr/>
        </p:nvSpPr>
        <p:spPr>
          <a:xfrm>
            <a:off x="1704545" y="208727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B64435-C5E2-4A39-AB22-9B2C0580394F}"/>
              </a:ext>
            </a:extLst>
          </p:cNvPr>
          <p:cNvSpPr/>
          <p:nvPr/>
        </p:nvSpPr>
        <p:spPr>
          <a:xfrm>
            <a:off x="2724622" y="283039"/>
            <a:ext cx="9106535" cy="61395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8A856-7888-47AD-872F-950BD92D39A0}"/>
              </a:ext>
            </a:extLst>
          </p:cNvPr>
          <p:cNvSpPr txBox="1"/>
          <p:nvPr/>
        </p:nvSpPr>
        <p:spPr>
          <a:xfrm>
            <a:off x="6689832" y="285154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A0F1-614D-4BF8-820A-A8F2891A3A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2569" y="3428997"/>
            <a:ext cx="1402055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2FBC3-3995-4AA2-A5E9-CC92B868B6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56969" y="3428999"/>
            <a:ext cx="3216670" cy="2304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40B82C-4BDB-4215-A17A-747C87FC044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56969" y="3428998"/>
            <a:ext cx="321667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5904BA-62EE-4442-9632-5A465B862C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56969" y="1198088"/>
            <a:ext cx="3216670" cy="22309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9BBA9-2BA5-4D0D-BF36-B51F76ED7C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55984" y="1198088"/>
            <a:ext cx="2964652" cy="2230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3973B1-3BEA-4F88-9558-B4F2A201B68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855984" y="3428997"/>
            <a:ext cx="2964652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6F9AC-A79B-4BDE-9BEC-2A6F89480FD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55984" y="3428997"/>
            <a:ext cx="2964652" cy="23041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BDAE51B-0EFB-442C-8EB3-673271403055}"/>
              </a:ext>
            </a:extLst>
          </p:cNvPr>
          <p:cNvSpPr txBox="1"/>
          <p:nvPr/>
        </p:nvSpPr>
        <p:spPr>
          <a:xfrm>
            <a:off x="705842" y="5892800"/>
            <a:ext cx="25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</a:t>
            </a:r>
            <a:r>
              <a:rPr lang="en-US" dirty="0"/>
              <a:t> SRGB 16000~ </a:t>
            </a:r>
            <a:r>
              <a:rPr lang="en-US" dirty="0" err="1"/>
              <a:t>xxxxx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9A0899-B233-4B5B-97F6-EF0678C13E3B}"/>
              </a:ext>
            </a:extLst>
          </p:cNvPr>
          <p:cNvSpPr txBox="1"/>
          <p:nvPr/>
        </p:nvSpPr>
        <p:spPr>
          <a:xfrm>
            <a:off x="601827" y="364036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0/0/1 </a:t>
            </a:r>
          </a:p>
          <a:p>
            <a:r>
              <a:rPr lang="en-US" dirty="0"/>
              <a:t>192.168.1.10/24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21B591-3010-49DF-BB44-1DD5E1F20446}"/>
              </a:ext>
            </a:extLst>
          </p:cNvPr>
          <p:cNvSpPr txBox="1"/>
          <p:nvPr/>
        </p:nvSpPr>
        <p:spPr>
          <a:xfrm>
            <a:off x="2780928" y="367169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0/0/1 </a:t>
            </a:r>
          </a:p>
          <a:p>
            <a:r>
              <a:rPr lang="en-US" dirty="0"/>
              <a:t>192.168.1.11/24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1E984-7952-4514-9B8B-05F92D668604}"/>
              </a:ext>
            </a:extLst>
          </p:cNvPr>
          <p:cNvSpPr txBox="1"/>
          <p:nvPr/>
        </p:nvSpPr>
        <p:spPr>
          <a:xfrm>
            <a:off x="4275749" y="249655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0/0/3 </a:t>
            </a:r>
          </a:p>
          <a:p>
            <a:r>
              <a:rPr lang="en-US" sz="1050" dirty="0"/>
              <a:t>192.168.3.10/24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BF4F7-CEFD-4DA2-84D7-D498EDCB354C}"/>
              </a:ext>
            </a:extLst>
          </p:cNvPr>
          <p:cNvSpPr txBox="1"/>
          <p:nvPr/>
        </p:nvSpPr>
        <p:spPr>
          <a:xfrm>
            <a:off x="4474221" y="3217270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0/0/4 </a:t>
            </a:r>
          </a:p>
          <a:p>
            <a:r>
              <a:rPr lang="en-US" sz="1050" dirty="0"/>
              <a:t>192.168.4.10/24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29CE-5139-468E-83DA-FC36DCE1371E}"/>
              </a:ext>
            </a:extLst>
          </p:cNvPr>
          <p:cNvSpPr txBox="1"/>
          <p:nvPr/>
        </p:nvSpPr>
        <p:spPr>
          <a:xfrm>
            <a:off x="4263612" y="37996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0/0/5</a:t>
            </a:r>
          </a:p>
          <a:p>
            <a:r>
              <a:rPr lang="en-US" sz="1050" dirty="0"/>
              <a:t>192.168.5.10/24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ED0FC-4A09-4C94-B62C-0E6228FE57EE}"/>
              </a:ext>
            </a:extLst>
          </p:cNvPr>
          <p:cNvSpPr txBox="1"/>
          <p:nvPr/>
        </p:nvSpPr>
        <p:spPr>
          <a:xfrm>
            <a:off x="5922576" y="13002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192.168.3.11/24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2F5EE9-F551-4EAE-99DB-070125CD74CF}"/>
              </a:ext>
            </a:extLst>
          </p:cNvPr>
          <p:cNvSpPr txBox="1"/>
          <p:nvPr/>
        </p:nvSpPr>
        <p:spPr>
          <a:xfrm>
            <a:off x="5999441" y="355168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192.168.4.11/24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65E7E-A85D-49DE-9A0B-2651F803E772}"/>
              </a:ext>
            </a:extLst>
          </p:cNvPr>
          <p:cNvSpPr txBox="1"/>
          <p:nvPr/>
        </p:nvSpPr>
        <p:spPr>
          <a:xfrm>
            <a:off x="5739924" y="5038236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 </a:t>
            </a:r>
          </a:p>
          <a:p>
            <a:r>
              <a:rPr lang="en-US" sz="1050" dirty="0"/>
              <a:t>192.168.5.11/24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D2D85A-2D9D-4A9E-8E27-E9AD0F17603C}"/>
              </a:ext>
            </a:extLst>
          </p:cNvPr>
          <p:cNvSpPr txBox="1"/>
          <p:nvPr/>
        </p:nvSpPr>
        <p:spPr>
          <a:xfrm>
            <a:off x="8001395" y="128340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192.168.10.11/24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69B56B-4471-4853-8326-349E7B43FAFA}"/>
              </a:ext>
            </a:extLst>
          </p:cNvPr>
          <p:cNvSpPr txBox="1"/>
          <p:nvPr/>
        </p:nvSpPr>
        <p:spPr>
          <a:xfrm>
            <a:off x="7780856" y="3538716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192.168.11.11/24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5E64E-97D9-492F-B144-CFE63BC54705}"/>
              </a:ext>
            </a:extLst>
          </p:cNvPr>
          <p:cNvSpPr txBox="1"/>
          <p:nvPr/>
        </p:nvSpPr>
        <p:spPr>
          <a:xfrm>
            <a:off x="8026746" y="510989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0/0/2 </a:t>
            </a:r>
          </a:p>
          <a:p>
            <a:r>
              <a:rPr lang="en-US" sz="1050" dirty="0"/>
              <a:t>192.168.12.11/24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40069-5FCB-40F3-99C0-3A463D77720B}"/>
              </a:ext>
            </a:extLst>
          </p:cNvPr>
          <p:cNvSpPr txBox="1"/>
          <p:nvPr/>
        </p:nvSpPr>
        <p:spPr>
          <a:xfrm>
            <a:off x="9396221" y="25725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0/0/3</a:t>
            </a:r>
          </a:p>
          <a:p>
            <a:r>
              <a:rPr lang="en-US" sz="1050" dirty="0"/>
              <a:t>192.168.10.10/24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E4BE55-9053-46A8-90D7-ACC9393BFC19}"/>
              </a:ext>
            </a:extLst>
          </p:cNvPr>
          <p:cNvSpPr txBox="1"/>
          <p:nvPr/>
        </p:nvSpPr>
        <p:spPr>
          <a:xfrm>
            <a:off x="9255831" y="32248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0/0/4</a:t>
            </a:r>
          </a:p>
          <a:p>
            <a:r>
              <a:rPr lang="en-US" sz="1050" dirty="0"/>
              <a:t>192.168.11.10/24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ACC47-0352-418A-B1DA-14D6588FACEE}"/>
              </a:ext>
            </a:extLst>
          </p:cNvPr>
          <p:cNvSpPr txBox="1"/>
          <p:nvPr/>
        </p:nvSpPr>
        <p:spPr>
          <a:xfrm>
            <a:off x="9392337" y="3925815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0/0/5</a:t>
            </a:r>
          </a:p>
          <a:p>
            <a:r>
              <a:rPr lang="en-US" sz="1050" dirty="0"/>
              <a:t>192.168.12.10/24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679FE-70FB-402D-A243-CCD5C6A54491}"/>
              </a:ext>
            </a:extLst>
          </p:cNvPr>
          <p:cNvSpPr txBox="1"/>
          <p:nvPr/>
        </p:nvSpPr>
        <p:spPr>
          <a:xfrm>
            <a:off x="10921312" y="3591882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0/0/1</a:t>
            </a:r>
          </a:p>
          <a:p>
            <a:r>
              <a:rPr lang="en-US" sz="1050" dirty="0"/>
              <a:t>192.168.100.10/24</a:t>
            </a:r>
          </a:p>
        </p:txBody>
      </p:sp>
    </p:spTree>
    <p:extLst>
      <p:ext uri="{BB962C8B-B14F-4D97-AF65-F5344CB8AC3E}">
        <p14:creationId xmlns:p14="http://schemas.microsoft.com/office/powerpoint/2010/main" val="3608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984E67-CC46-4414-A437-B3B2E31085D9}"/>
              </a:ext>
            </a:extLst>
          </p:cNvPr>
          <p:cNvSpPr/>
          <p:nvPr/>
        </p:nvSpPr>
        <p:spPr>
          <a:xfrm>
            <a:off x="84277" y="2067913"/>
            <a:ext cx="4309183" cy="268086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FC479-0629-471A-863A-86B797B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4" y="3149587"/>
            <a:ext cx="782345" cy="558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D1919-2DCF-4AD9-92C0-6DA1B80D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24" y="3149589"/>
            <a:ext cx="782345" cy="55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40B5-B22E-4421-8842-B97A06AF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918678"/>
            <a:ext cx="782345" cy="558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296E3-6E0D-4654-9EA1-7955F9E4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39" y="5453734"/>
            <a:ext cx="782345" cy="558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7C908-B9C7-4C8D-950B-2AD7DE6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636" y="3149587"/>
            <a:ext cx="782345" cy="55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CD125-0F51-4574-9EB6-10F6C4B29B57}"/>
              </a:ext>
            </a:extLst>
          </p:cNvPr>
          <p:cNvSpPr txBox="1"/>
          <p:nvPr/>
        </p:nvSpPr>
        <p:spPr>
          <a:xfrm>
            <a:off x="1084778" y="2899226"/>
            <a:ext cx="107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5FBBD-15D4-4305-A1F6-986A00DA4568}"/>
              </a:ext>
            </a:extLst>
          </p:cNvPr>
          <p:cNvSpPr txBox="1"/>
          <p:nvPr/>
        </p:nvSpPr>
        <p:spPr>
          <a:xfrm>
            <a:off x="3193207" y="2894463"/>
            <a:ext cx="11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671F0-5CE0-42F4-B25E-0958091C4958}"/>
              </a:ext>
            </a:extLst>
          </p:cNvPr>
          <p:cNvSpPr txBox="1"/>
          <p:nvPr/>
        </p:nvSpPr>
        <p:spPr>
          <a:xfrm>
            <a:off x="7217650" y="639269"/>
            <a:ext cx="638334" cy="37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E6715-54EE-40F1-BE38-7AB95AE54DF8}"/>
              </a:ext>
            </a:extLst>
          </p:cNvPr>
          <p:cNvSpPr txBox="1"/>
          <p:nvPr/>
        </p:nvSpPr>
        <p:spPr>
          <a:xfrm>
            <a:off x="7180273" y="5200430"/>
            <a:ext cx="50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3A2F1-B23C-4247-B467-E88AA18744F7}"/>
              </a:ext>
            </a:extLst>
          </p:cNvPr>
          <p:cNvSpPr txBox="1"/>
          <p:nvPr/>
        </p:nvSpPr>
        <p:spPr>
          <a:xfrm>
            <a:off x="10978974" y="2893632"/>
            <a:ext cx="6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D30A4-6C39-42C9-B024-F391EDD94793}"/>
              </a:ext>
            </a:extLst>
          </p:cNvPr>
          <p:cNvSpPr txBox="1"/>
          <p:nvPr/>
        </p:nvSpPr>
        <p:spPr>
          <a:xfrm>
            <a:off x="1704545" y="208727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B64435-C5E2-4A39-AB22-9B2C0580394F}"/>
              </a:ext>
            </a:extLst>
          </p:cNvPr>
          <p:cNvSpPr/>
          <p:nvPr/>
        </p:nvSpPr>
        <p:spPr>
          <a:xfrm>
            <a:off x="2724622" y="283039"/>
            <a:ext cx="9106535" cy="61395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8A856-7888-47AD-872F-950BD92D39A0}"/>
              </a:ext>
            </a:extLst>
          </p:cNvPr>
          <p:cNvSpPr txBox="1"/>
          <p:nvPr/>
        </p:nvSpPr>
        <p:spPr>
          <a:xfrm>
            <a:off x="6689832" y="285154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OSPF area 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2A0F1-614D-4BF8-820A-A8F2891A3A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2569" y="3428997"/>
            <a:ext cx="1402055" cy="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C2FBC3-3995-4AA2-A5E9-CC92B868B6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56969" y="3428999"/>
            <a:ext cx="3216670" cy="23041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5904BA-62EE-4442-9632-5A465B862C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56969" y="1198088"/>
            <a:ext cx="3216670" cy="22309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B9BBA9-2BA5-4D0D-BF36-B51F76ED7C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855984" y="1198088"/>
            <a:ext cx="2964652" cy="22309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6F9AC-A79B-4BDE-9BEC-2A6F89480FD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55984" y="3428997"/>
            <a:ext cx="2964652" cy="23041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9A0899-B233-4B5B-97F6-EF0678C13E3B}"/>
              </a:ext>
            </a:extLst>
          </p:cNvPr>
          <p:cNvSpPr txBox="1"/>
          <p:nvPr/>
        </p:nvSpPr>
        <p:spPr>
          <a:xfrm>
            <a:off x="601827" y="3640364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</a:t>
            </a:r>
            <a:r>
              <a:rPr lang="en-US" altLang="zh-CN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192.168.1.10/24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21B591-3010-49DF-BB44-1DD5E1F20446}"/>
              </a:ext>
            </a:extLst>
          </p:cNvPr>
          <p:cNvSpPr txBox="1"/>
          <p:nvPr/>
        </p:nvSpPr>
        <p:spPr>
          <a:xfrm>
            <a:off x="2780928" y="367169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Gi 0/0/</a:t>
            </a:r>
            <a:r>
              <a:rPr lang="en-US" altLang="zh-CN" dirty="0"/>
              <a:t>0</a:t>
            </a:r>
            <a:r>
              <a:rPr lang="en-US" dirty="0"/>
              <a:t> </a:t>
            </a:r>
          </a:p>
          <a:p>
            <a:r>
              <a:rPr lang="en-US" dirty="0"/>
              <a:t>192.168.1.11/24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1E984-7952-4514-9B8B-05F92D668604}"/>
              </a:ext>
            </a:extLst>
          </p:cNvPr>
          <p:cNvSpPr txBox="1"/>
          <p:nvPr/>
        </p:nvSpPr>
        <p:spPr>
          <a:xfrm>
            <a:off x="4275749" y="2496553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192.168.3.10/24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829CE-5139-468E-83DA-FC36DCE1371E}"/>
              </a:ext>
            </a:extLst>
          </p:cNvPr>
          <p:cNvSpPr txBox="1"/>
          <p:nvPr/>
        </p:nvSpPr>
        <p:spPr>
          <a:xfrm>
            <a:off x="4263612" y="37996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2</a:t>
            </a:r>
            <a:endParaRPr lang="en-US" sz="1050" dirty="0"/>
          </a:p>
          <a:p>
            <a:r>
              <a:rPr lang="en-US" sz="1050" dirty="0"/>
              <a:t>192.168.</a:t>
            </a:r>
            <a:r>
              <a:rPr lang="en-US" altLang="zh-CN" sz="1050" dirty="0"/>
              <a:t>4</a:t>
            </a:r>
            <a:r>
              <a:rPr lang="en-US" sz="1050" dirty="0"/>
              <a:t>.10/24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5ED0FC-4A09-4C94-B62C-0E6228FE57EE}"/>
              </a:ext>
            </a:extLst>
          </p:cNvPr>
          <p:cNvSpPr txBox="1"/>
          <p:nvPr/>
        </p:nvSpPr>
        <p:spPr>
          <a:xfrm>
            <a:off x="5922576" y="1300231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192.168.3.11/24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465E7E-A85D-49DE-9A0B-2651F803E772}"/>
              </a:ext>
            </a:extLst>
          </p:cNvPr>
          <p:cNvSpPr txBox="1"/>
          <p:nvPr/>
        </p:nvSpPr>
        <p:spPr>
          <a:xfrm>
            <a:off x="5739924" y="5038236"/>
            <a:ext cx="11499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</a:t>
            </a:r>
            <a:r>
              <a:rPr lang="en-US" altLang="zh-CN" sz="1050" dirty="0"/>
              <a:t>4</a:t>
            </a:r>
            <a:r>
              <a:rPr lang="en-US" sz="1050" dirty="0"/>
              <a:t>.11/24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D2D85A-2D9D-4A9E-8E27-E9AD0F17603C}"/>
              </a:ext>
            </a:extLst>
          </p:cNvPr>
          <p:cNvSpPr txBox="1"/>
          <p:nvPr/>
        </p:nvSpPr>
        <p:spPr>
          <a:xfrm>
            <a:off x="8001395" y="128340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192.168.10.11/24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55E64E-97D9-492F-B144-CFE63BC54705}"/>
              </a:ext>
            </a:extLst>
          </p:cNvPr>
          <p:cNvSpPr txBox="1"/>
          <p:nvPr/>
        </p:nvSpPr>
        <p:spPr>
          <a:xfrm>
            <a:off x="8026746" y="5109898"/>
            <a:ext cx="13115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r>
              <a:rPr lang="en-US" sz="1050" dirty="0"/>
              <a:t> </a:t>
            </a:r>
          </a:p>
          <a:p>
            <a:r>
              <a:rPr lang="en-US" sz="1050" dirty="0"/>
              <a:t>192.168.12.11/24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140069-5FCB-40F3-99C0-3A463D77720B}"/>
              </a:ext>
            </a:extLst>
          </p:cNvPr>
          <p:cNvSpPr txBox="1"/>
          <p:nvPr/>
        </p:nvSpPr>
        <p:spPr>
          <a:xfrm>
            <a:off x="9396221" y="2572566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1</a:t>
            </a:r>
            <a:endParaRPr lang="en-US" sz="1050" dirty="0"/>
          </a:p>
          <a:p>
            <a:r>
              <a:rPr lang="en-US" sz="1050" dirty="0"/>
              <a:t>192.168.10.10/24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AACC47-0352-418A-B1DA-14D6588FACEE}"/>
              </a:ext>
            </a:extLst>
          </p:cNvPr>
          <p:cNvSpPr txBox="1"/>
          <p:nvPr/>
        </p:nvSpPr>
        <p:spPr>
          <a:xfrm>
            <a:off x="9392337" y="3925815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2</a:t>
            </a:r>
            <a:endParaRPr lang="en-US" sz="1050" dirty="0"/>
          </a:p>
          <a:p>
            <a:r>
              <a:rPr lang="en-US" sz="1050" dirty="0"/>
              <a:t>192.168.12.10/24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679FE-70FB-402D-A243-CCD5C6A54491}"/>
              </a:ext>
            </a:extLst>
          </p:cNvPr>
          <p:cNvSpPr txBox="1"/>
          <p:nvPr/>
        </p:nvSpPr>
        <p:spPr>
          <a:xfrm>
            <a:off x="10921312" y="3591882"/>
            <a:ext cx="123732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Gi 0/0/</a:t>
            </a:r>
            <a:r>
              <a:rPr lang="en-US" altLang="zh-CN" sz="1050" dirty="0"/>
              <a:t>0</a:t>
            </a:r>
            <a:endParaRPr lang="en-US" sz="1050" dirty="0"/>
          </a:p>
          <a:p>
            <a:r>
              <a:rPr lang="en-US" sz="1050" dirty="0"/>
              <a:t>192.168.100.10/24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B5F1FB-212A-430A-A20D-1157B3E55BB8}"/>
              </a:ext>
            </a:extLst>
          </p:cNvPr>
          <p:cNvSpPr txBox="1"/>
          <p:nvPr/>
        </p:nvSpPr>
        <p:spPr>
          <a:xfrm>
            <a:off x="743774" y="2715639"/>
            <a:ext cx="129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Prefix-SID=100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31A4FF0-67B4-4B5C-BD43-38C91E598330}"/>
              </a:ext>
            </a:extLst>
          </p:cNvPr>
          <p:cNvSpPr txBox="1"/>
          <p:nvPr/>
        </p:nvSpPr>
        <p:spPr>
          <a:xfrm>
            <a:off x="2908507" y="2739570"/>
            <a:ext cx="131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Prefix-SID=200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9892E04-DFFB-4FCE-A5B8-0D9F7750BC22}"/>
              </a:ext>
            </a:extLst>
          </p:cNvPr>
          <p:cNvSpPr txBox="1"/>
          <p:nvPr/>
        </p:nvSpPr>
        <p:spPr>
          <a:xfrm>
            <a:off x="6889849" y="521705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Prefix-SID=300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70FA141-D3BE-4B5D-AE88-1F7B8612C926}"/>
              </a:ext>
            </a:extLst>
          </p:cNvPr>
          <p:cNvSpPr txBox="1"/>
          <p:nvPr/>
        </p:nvSpPr>
        <p:spPr>
          <a:xfrm>
            <a:off x="6916280" y="5010943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Prefix-SID=400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570C68D-2F48-4867-86E6-1AF1AC0640D9}"/>
              </a:ext>
            </a:extLst>
          </p:cNvPr>
          <p:cNvSpPr txBox="1"/>
          <p:nvPr/>
        </p:nvSpPr>
        <p:spPr>
          <a:xfrm>
            <a:off x="10670115" y="2714133"/>
            <a:ext cx="131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Prefix-SID=500</a:t>
            </a: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63EB536E-C866-47C4-A798-02AA2F72D381}"/>
              </a:ext>
            </a:extLst>
          </p:cNvPr>
          <p:cNvSpPr txBox="1"/>
          <p:nvPr/>
        </p:nvSpPr>
        <p:spPr>
          <a:xfrm>
            <a:off x="743774" y="5782728"/>
            <a:ext cx="268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Globa</a:t>
            </a:r>
            <a:r>
              <a:rPr lang="en-US" dirty="0"/>
              <a:t> SRGB 16000~ 23999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863FA-82AB-4560-82FD-A067C448ACC6}"/>
              </a:ext>
            </a:extLst>
          </p:cNvPr>
          <p:cNvSpPr txBox="1"/>
          <p:nvPr/>
        </p:nvSpPr>
        <p:spPr>
          <a:xfrm>
            <a:off x="601827" y="4037229"/>
            <a:ext cx="1146887" cy="318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D9D9CC-EBF5-4BF7-9F9A-1969B762F16C}"/>
              </a:ext>
            </a:extLst>
          </p:cNvPr>
          <p:cNvSpPr txBox="1"/>
          <p:nvPr/>
        </p:nvSpPr>
        <p:spPr>
          <a:xfrm>
            <a:off x="2780928" y="4087191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5AB1F5-1C8B-4CBE-A2C7-66632AF5D2F7}"/>
              </a:ext>
            </a:extLst>
          </p:cNvPr>
          <p:cNvSpPr txBox="1"/>
          <p:nvPr/>
        </p:nvSpPr>
        <p:spPr>
          <a:xfrm>
            <a:off x="4263613" y="4208429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FC7FA-3ED2-4EDE-BBAE-1B7B67917C5A}"/>
              </a:ext>
            </a:extLst>
          </p:cNvPr>
          <p:cNvSpPr txBox="1"/>
          <p:nvPr/>
        </p:nvSpPr>
        <p:spPr>
          <a:xfrm>
            <a:off x="4281764" y="2899134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C17E57-183D-4D53-B00A-B07E3D0912DA}"/>
              </a:ext>
            </a:extLst>
          </p:cNvPr>
          <p:cNvSpPr txBox="1"/>
          <p:nvPr/>
        </p:nvSpPr>
        <p:spPr>
          <a:xfrm>
            <a:off x="5922577" y="1699184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A2BF7C-78D8-4DB7-9C56-DDA44B06377E}"/>
              </a:ext>
            </a:extLst>
          </p:cNvPr>
          <p:cNvSpPr txBox="1"/>
          <p:nvPr/>
        </p:nvSpPr>
        <p:spPr>
          <a:xfrm>
            <a:off x="5743176" y="5435201"/>
            <a:ext cx="114992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F08687-A762-4D5B-9245-FCA2EAE3401E}"/>
              </a:ext>
            </a:extLst>
          </p:cNvPr>
          <p:cNvSpPr txBox="1"/>
          <p:nvPr/>
        </p:nvSpPr>
        <p:spPr>
          <a:xfrm>
            <a:off x="8001394" y="1693169"/>
            <a:ext cx="1311563" cy="313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84FFEE-0CD6-4118-A52D-DE4587C083DE}"/>
              </a:ext>
            </a:extLst>
          </p:cNvPr>
          <p:cNvSpPr txBox="1"/>
          <p:nvPr/>
        </p:nvSpPr>
        <p:spPr>
          <a:xfrm>
            <a:off x="9392337" y="2988063"/>
            <a:ext cx="12373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F45AF6-F567-4827-BFEA-7BE01F1DC2D9}"/>
              </a:ext>
            </a:extLst>
          </p:cNvPr>
          <p:cNvSpPr txBox="1"/>
          <p:nvPr/>
        </p:nvSpPr>
        <p:spPr>
          <a:xfrm>
            <a:off x="9392337" y="4341313"/>
            <a:ext cx="123732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2803C-5F49-499F-B0E2-37B65C9E75B0}"/>
              </a:ext>
            </a:extLst>
          </p:cNvPr>
          <p:cNvSpPr txBox="1"/>
          <p:nvPr/>
        </p:nvSpPr>
        <p:spPr>
          <a:xfrm>
            <a:off x="8019666" y="5506017"/>
            <a:ext cx="131864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Adj-id 24002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0C9EB5-A4A8-41DF-8E85-041BFECF181D}"/>
              </a:ext>
            </a:extLst>
          </p:cNvPr>
          <p:cNvSpPr txBox="1"/>
          <p:nvPr/>
        </p:nvSpPr>
        <p:spPr>
          <a:xfrm>
            <a:off x="10921311" y="3979675"/>
            <a:ext cx="123732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prefix-SID 16510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FCF8E43-E604-40DF-90BA-184C9B4668F4}"/>
              </a:ext>
            </a:extLst>
          </p:cNvPr>
          <p:cNvSpPr/>
          <p:nvPr/>
        </p:nvSpPr>
        <p:spPr>
          <a:xfrm>
            <a:off x="3004529" y="2210748"/>
            <a:ext cx="8175100" cy="31731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1</a:t>
            </a: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D8D91158-B727-459A-8900-D5FF744D582E}"/>
              </a:ext>
            </a:extLst>
          </p:cNvPr>
          <p:cNvSpPr/>
          <p:nvPr/>
        </p:nvSpPr>
        <p:spPr>
          <a:xfrm>
            <a:off x="3004529" y="4595649"/>
            <a:ext cx="8175100" cy="3130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75991-F9A7-4B44-B49F-53E00CF40442}"/>
              </a:ext>
            </a:extLst>
          </p:cNvPr>
          <p:cNvSpPr txBox="1"/>
          <p:nvPr/>
        </p:nvSpPr>
        <p:spPr>
          <a:xfrm>
            <a:off x="7716239" y="2207188"/>
            <a:ext cx="286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list&lt;16300,16510&gt;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7530E7-CB50-480A-8BD6-11417DEDD463}"/>
              </a:ext>
            </a:extLst>
          </p:cNvPr>
          <p:cNvSpPr txBox="1"/>
          <p:nvPr/>
        </p:nvSpPr>
        <p:spPr>
          <a:xfrm>
            <a:off x="7662421" y="4602573"/>
            <a:ext cx="286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Segment list&lt;16400,16510&gt;</a:t>
            </a:r>
          </a:p>
        </p:txBody>
      </p:sp>
    </p:spTree>
    <p:extLst>
      <p:ext uri="{BB962C8B-B14F-4D97-AF65-F5344CB8AC3E}">
        <p14:creationId xmlns:p14="http://schemas.microsoft.com/office/powerpoint/2010/main" val="5195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527391" y="26687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30.30.30.2/24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060577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30.30.30.1/24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469156" y="4695005"/>
            <a:ext cx="13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20.20.20.1/24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20.20.20.2/24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</p:spTree>
    <p:extLst>
      <p:ext uri="{BB962C8B-B14F-4D97-AF65-F5344CB8AC3E}">
        <p14:creationId xmlns:p14="http://schemas.microsoft.com/office/powerpoint/2010/main" val="5411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DFA37D14-254A-4506-A60A-4502EA1B7C78}"/>
              </a:ext>
            </a:extLst>
          </p:cNvPr>
          <p:cNvSpPr/>
          <p:nvPr/>
        </p:nvSpPr>
        <p:spPr>
          <a:xfrm>
            <a:off x="1137727" y="1060577"/>
            <a:ext cx="8682728" cy="4889500"/>
          </a:xfrm>
          <a:prstGeom prst="diamond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527391" y="26687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30.30.30.2/24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060577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30.30.30.1/24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469156" y="4695005"/>
            <a:ext cx="13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20.20.20.1/24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20.20.20.2/24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DEADF-8C41-47C0-BE8C-93825602A731}"/>
              </a:ext>
            </a:extLst>
          </p:cNvPr>
          <p:cNvSpPr txBox="1"/>
          <p:nvPr/>
        </p:nvSpPr>
        <p:spPr>
          <a:xfrm>
            <a:off x="881743" y="5909106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VPN tunnel over SRv6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6D6C1E-A445-4831-BD4A-2739056C2F41}"/>
              </a:ext>
            </a:extLst>
          </p:cNvPr>
          <p:cNvSpPr/>
          <p:nvPr/>
        </p:nvSpPr>
        <p:spPr>
          <a:xfrm>
            <a:off x="1600200" y="1155700"/>
            <a:ext cx="8750373" cy="4229100"/>
          </a:xfrm>
          <a:custGeom>
            <a:avLst/>
            <a:gdLst>
              <a:gd name="connsiteX0" fmla="*/ 0 w 8750373"/>
              <a:gd name="connsiteY0" fmla="*/ 0 h 4229100"/>
              <a:gd name="connsiteX1" fmla="*/ 12700 w 8750373"/>
              <a:gd name="connsiteY1" fmla="*/ 609600 h 4229100"/>
              <a:gd name="connsiteX2" fmla="*/ 25400 w 8750373"/>
              <a:gd name="connsiteY2" fmla="*/ 774700 h 4229100"/>
              <a:gd name="connsiteX3" fmla="*/ 38100 w 8750373"/>
              <a:gd name="connsiteY3" fmla="*/ 2184400 h 4229100"/>
              <a:gd name="connsiteX4" fmla="*/ 88900 w 8750373"/>
              <a:gd name="connsiteY4" fmla="*/ 2298700 h 4229100"/>
              <a:gd name="connsiteX5" fmla="*/ 368300 w 8750373"/>
              <a:gd name="connsiteY5" fmla="*/ 2286000 h 4229100"/>
              <a:gd name="connsiteX6" fmla="*/ 508000 w 8750373"/>
              <a:gd name="connsiteY6" fmla="*/ 2247900 h 4229100"/>
              <a:gd name="connsiteX7" fmla="*/ 622300 w 8750373"/>
              <a:gd name="connsiteY7" fmla="*/ 2222500 h 4229100"/>
              <a:gd name="connsiteX8" fmla="*/ 698500 w 8750373"/>
              <a:gd name="connsiteY8" fmla="*/ 2197100 h 4229100"/>
              <a:gd name="connsiteX9" fmla="*/ 736600 w 8750373"/>
              <a:gd name="connsiteY9" fmla="*/ 2171700 h 4229100"/>
              <a:gd name="connsiteX10" fmla="*/ 863600 w 8750373"/>
              <a:gd name="connsiteY10" fmla="*/ 2133600 h 4229100"/>
              <a:gd name="connsiteX11" fmla="*/ 939800 w 8750373"/>
              <a:gd name="connsiteY11" fmla="*/ 2108200 h 4229100"/>
              <a:gd name="connsiteX12" fmla="*/ 977900 w 8750373"/>
              <a:gd name="connsiteY12" fmla="*/ 2095500 h 4229100"/>
              <a:gd name="connsiteX13" fmla="*/ 1054100 w 8750373"/>
              <a:gd name="connsiteY13" fmla="*/ 2057400 h 4229100"/>
              <a:gd name="connsiteX14" fmla="*/ 1143000 w 8750373"/>
              <a:gd name="connsiteY14" fmla="*/ 2032000 h 4229100"/>
              <a:gd name="connsiteX15" fmla="*/ 1219200 w 8750373"/>
              <a:gd name="connsiteY15" fmla="*/ 1981200 h 4229100"/>
              <a:gd name="connsiteX16" fmla="*/ 1308100 w 8750373"/>
              <a:gd name="connsiteY16" fmla="*/ 1955800 h 4229100"/>
              <a:gd name="connsiteX17" fmla="*/ 1384300 w 8750373"/>
              <a:gd name="connsiteY17" fmla="*/ 1905000 h 4229100"/>
              <a:gd name="connsiteX18" fmla="*/ 1422400 w 8750373"/>
              <a:gd name="connsiteY18" fmla="*/ 1879600 h 4229100"/>
              <a:gd name="connsiteX19" fmla="*/ 1473200 w 8750373"/>
              <a:gd name="connsiteY19" fmla="*/ 1854200 h 4229100"/>
              <a:gd name="connsiteX20" fmla="*/ 1524000 w 8750373"/>
              <a:gd name="connsiteY20" fmla="*/ 1816100 h 4229100"/>
              <a:gd name="connsiteX21" fmla="*/ 1562100 w 8750373"/>
              <a:gd name="connsiteY21" fmla="*/ 1790700 h 4229100"/>
              <a:gd name="connsiteX22" fmla="*/ 1638300 w 8750373"/>
              <a:gd name="connsiteY22" fmla="*/ 1739900 h 4229100"/>
              <a:gd name="connsiteX23" fmla="*/ 1676400 w 8750373"/>
              <a:gd name="connsiteY23" fmla="*/ 1701800 h 4229100"/>
              <a:gd name="connsiteX24" fmla="*/ 1752600 w 8750373"/>
              <a:gd name="connsiteY24" fmla="*/ 1651000 h 4229100"/>
              <a:gd name="connsiteX25" fmla="*/ 1828800 w 8750373"/>
              <a:gd name="connsiteY25" fmla="*/ 1600200 h 4229100"/>
              <a:gd name="connsiteX26" fmla="*/ 1943100 w 8750373"/>
              <a:gd name="connsiteY26" fmla="*/ 1524000 h 4229100"/>
              <a:gd name="connsiteX27" fmla="*/ 1981200 w 8750373"/>
              <a:gd name="connsiteY27" fmla="*/ 1498600 h 4229100"/>
              <a:gd name="connsiteX28" fmla="*/ 2057400 w 8750373"/>
              <a:gd name="connsiteY28" fmla="*/ 1435100 h 4229100"/>
              <a:gd name="connsiteX29" fmla="*/ 2133600 w 8750373"/>
              <a:gd name="connsiteY29" fmla="*/ 1397000 h 4229100"/>
              <a:gd name="connsiteX30" fmla="*/ 2159000 w 8750373"/>
              <a:gd name="connsiteY30" fmla="*/ 1358900 h 4229100"/>
              <a:gd name="connsiteX31" fmla="*/ 2235200 w 8750373"/>
              <a:gd name="connsiteY31" fmla="*/ 1333500 h 4229100"/>
              <a:gd name="connsiteX32" fmla="*/ 2273300 w 8750373"/>
              <a:gd name="connsiteY32" fmla="*/ 1308100 h 4229100"/>
              <a:gd name="connsiteX33" fmla="*/ 2311400 w 8750373"/>
              <a:gd name="connsiteY33" fmla="*/ 1295400 h 4229100"/>
              <a:gd name="connsiteX34" fmla="*/ 2387600 w 8750373"/>
              <a:gd name="connsiteY34" fmla="*/ 1244600 h 4229100"/>
              <a:gd name="connsiteX35" fmla="*/ 2425700 w 8750373"/>
              <a:gd name="connsiteY35" fmla="*/ 1231900 h 4229100"/>
              <a:gd name="connsiteX36" fmla="*/ 2463800 w 8750373"/>
              <a:gd name="connsiteY36" fmla="*/ 1206500 h 4229100"/>
              <a:gd name="connsiteX37" fmla="*/ 2514600 w 8750373"/>
              <a:gd name="connsiteY37" fmla="*/ 1193800 h 4229100"/>
              <a:gd name="connsiteX38" fmla="*/ 2565400 w 8750373"/>
              <a:gd name="connsiteY38" fmla="*/ 1168400 h 4229100"/>
              <a:gd name="connsiteX39" fmla="*/ 2603500 w 8750373"/>
              <a:gd name="connsiteY39" fmla="*/ 1155700 h 4229100"/>
              <a:gd name="connsiteX40" fmla="*/ 2717800 w 8750373"/>
              <a:gd name="connsiteY40" fmla="*/ 1066800 h 4229100"/>
              <a:gd name="connsiteX41" fmla="*/ 2755900 w 8750373"/>
              <a:gd name="connsiteY41" fmla="*/ 1041400 h 4229100"/>
              <a:gd name="connsiteX42" fmla="*/ 2794000 w 8750373"/>
              <a:gd name="connsiteY42" fmla="*/ 1028700 h 4229100"/>
              <a:gd name="connsiteX43" fmla="*/ 2870200 w 8750373"/>
              <a:gd name="connsiteY43" fmla="*/ 977900 h 4229100"/>
              <a:gd name="connsiteX44" fmla="*/ 2946400 w 8750373"/>
              <a:gd name="connsiteY44" fmla="*/ 939800 h 4229100"/>
              <a:gd name="connsiteX45" fmla="*/ 2984500 w 8750373"/>
              <a:gd name="connsiteY45" fmla="*/ 927100 h 4229100"/>
              <a:gd name="connsiteX46" fmla="*/ 3060700 w 8750373"/>
              <a:gd name="connsiteY46" fmla="*/ 876300 h 4229100"/>
              <a:gd name="connsiteX47" fmla="*/ 3136900 w 8750373"/>
              <a:gd name="connsiteY47" fmla="*/ 838200 h 4229100"/>
              <a:gd name="connsiteX48" fmla="*/ 3175000 w 8750373"/>
              <a:gd name="connsiteY48" fmla="*/ 825500 h 4229100"/>
              <a:gd name="connsiteX49" fmla="*/ 3251200 w 8750373"/>
              <a:gd name="connsiteY49" fmla="*/ 787400 h 4229100"/>
              <a:gd name="connsiteX50" fmla="*/ 3289300 w 8750373"/>
              <a:gd name="connsiteY50" fmla="*/ 749300 h 4229100"/>
              <a:gd name="connsiteX51" fmla="*/ 3327400 w 8750373"/>
              <a:gd name="connsiteY51" fmla="*/ 736600 h 4229100"/>
              <a:gd name="connsiteX52" fmla="*/ 3365500 w 8750373"/>
              <a:gd name="connsiteY52" fmla="*/ 711200 h 4229100"/>
              <a:gd name="connsiteX53" fmla="*/ 3403600 w 8750373"/>
              <a:gd name="connsiteY53" fmla="*/ 698500 h 4229100"/>
              <a:gd name="connsiteX54" fmla="*/ 3441700 w 8750373"/>
              <a:gd name="connsiteY54" fmla="*/ 673100 h 4229100"/>
              <a:gd name="connsiteX55" fmla="*/ 3479800 w 8750373"/>
              <a:gd name="connsiteY55" fmla="*/ 660400 h 4229100"/>
              <a:gd name="connsiteX56" fmla="*/ 3556000 w 8750373"/>
              <a:gd name="connsiteY56" fmla="*/ 609600 h 4229100"/>
              <a:gd name="connsiteX57" fmla="*/ 3594100 w 8750373"/>
              <a:gd name="connsiteY57" fmla="*/ 584200 h 4229100"/>
              <a:gd name="connsiteX58" fmla="*/ 3670300 w 8750373"/>
              <a:gd name="connsiteY58" fmla="*/ 546100 h 4229100"/>
              <a:gd name="connsiteX59" fmla="*/ 4013200 w 8750373"/>
              <a:gd name="connsiteY59" fmla="*/ 558800 h 4229100"/>
              <a:gd name="connsiteX60" fmla="*/ 4051300 w 8750373"/>
              <a:gd name="connsiteY60" fmla="*/ 571500 h 4229100"/>
              <a:gd name="connsiteX61" fmla="*/ 4140200 w 8750373"/>
              <a:gd name="connsiteY61" fmla="*/ 596900 h 4229100"/>
              <a:gd name="connsiteX62" fmla="*/ 4229100 w 8750373"/>
              <a:gd name="connsiteY62" fmla="*/ 673100 h 4229100"/>
              <a:gd name="connsiteX63" fmla="*/ 4279900 w 8750373"/>
              <a:gd name="connsiteY63" fmla="*/ 698500 h 4229100"/>
              <a:gd name="connsiteX64" fmla="*/ 4406900 w 8750373"/>
              <a:gd name="connsiteY64" fmla="*/ 838200 h 4229100"/>
              <a:gd name="connsiteX65" fmla="*/ 4470400 w 8750373"/>
              <a:gd name="connsiteY65" fmla="*/ 901700 h 4229100"/>
              <a:gd name="connsiteX66" fmla="*/ 4508500 w 8750373"/>
              <a:gd name="connsiteY66" fmla="*/ 927100 h 4229100"/>
              <a:gd name="connsiteX67" fmla="*/ 4559300 w 8750373"/>
              <a:gd name="connsiteY67" fmla="*/ 965200 h 4229100"/>
              <a:gd name="connsiteX68" fmla="*/ 4597400 w 8750373"/>
              <a:gd name="connsiteY68" fmla="*/ 977900 h 4229100"/>
              <a:gd name="connsiteX69" fmla="*/ 4673600 w 8750373"/>
              <a:gd name="connsiteY69" fmla="*/ 1028700 h 4229100"/>
              <a:gd name="connsiteX70" fmla="*/ 4724400 w 8750373"/>
              <a:gd name="connsiteY70" fmla="*/ 1054100 h 4229100"/>
              <a:gd name="connsiteX71" fmla="*/ 4813300 w 8750373"/>
              <a:gd name="connsiteY71" fmla="*/ 1079500 h 4229100"/>
              <a:gd name="connsiteX72" fmla="*/ 4902200 w 8750373"/>
              <a:gd name="connsiteY72" fmla="*/ 1130300 h 4229100"/>
              <a:gd name="connsiteX73" fmla="*/ 4978400 w 8750373"/>
              <a:gd name="connsiteY73" fmla="*/ 1155700 h 4229100"/>
              <a:gd name="connsiteX74" fmla="*/ 5016500 w 8750373"/>
              <a:gd name="connsiteY74" fmla="*/ 1168400 h 4229100"/>
              <a:gd name="connsiteX75" fmla="*/ 5067300 w 8750373"/>
              <a:gd name="connsiteY75" fmla="*/ 1181100 h 4229100"/>
              <a:gd name="connsiteX76" fmla="*/ 5181600 w 8750373"/>
              <a:gd name="connsiteY76" fmla="*/ 1219200 h 4229100"/>
              <a:gd name="connsiteX77" fmla="*/ 5232400 w 8750373"/>
              <a:gd name="connsiteY77" fmla="*/ 1231900 h 4229100"/>
              <a:gd name="connsiteX78" fmla="*/ 5308600 w 8750373"/>
              <a:gd name="connsiteY78" fmla="*/ 1244600 h 4229100"/>
              <a:gd name="connsiteX79" fmla="*/ 5346700 w 8750373"/>
              <a:gd name="connsiteY79" fmla="*/ 1257300 h 4229100"/>
              <a:gd name="connsiteX80" fmla="*/ 5397500 w 8750373"/>
              <a:gd name="connsiteY80" fmla="*/ 1270000 h 4229100"/>
              <a:gd name="connsiteX81" fmla="*/ 5473700 w 8750373"/>
              <a:gd name="connsiteY81" fmla="*/ 1295400 h 4229100"/>
              <a:gd name="connsiteX82" fmla="*/ 5524500 w 8750373"/>
              <a:gd name="connsiteY82" fmla="*/ 1308100 h 4229100"/>
              <a:gd name="connsiteX83" fmla="*/ 5575300 w 8750373"/>
              <a:gd name="connsiteY83" fmla="*/ 1333500 h 4229100"/>
              <a:gd name="connsiteX84" fmla="*/ 5664200 w 8750373"/>
              <a:gd name="connsiteY84" fmla="*/ 1358900 h 4229100"/>
              <a:gd name="connsiteX85" fmla="*/ 5740400 w 8750373"/>
              <a:gd name="connsiteY85" fmla="*/ 1397000 h 4229100"/>
              <a:gd name="connsiteX86" fmla="*/ 5778500 w 8750373"/>
              <a:gd name="connsiteY86" fmla="*/ 1422400 h 4229100"/>
              <a:gd name="connsiteX87" fmla="*/ 5854700 w 8750373"/>
              <a:gd name="connsiteY87" fmla="*/ 1447800 h 4229100"/>
              <a:gd name="connsiteX88" fmla="*/ 5892800 w 8750373"/>
              <a:gd name="connsiteY88" fmla="*/ 1485900 h 4229100"/>
              <a:gd name="connsiteX89" fmla="*/ 5994400 w 8750373"/>
              <a:gd name="connsiteY89" fmla="*/ 1549400 h 4229100"/>
              <a:gd name="connsiteX90" fmla="*/ 6032500 w 8750373"/>
              <a:gd name="connsiteY90" fmla="*/ 1587500 h 4229100"/>
              <a:gd name="connsiteX91" fmla="*/ 6070600 w 8750373"/>
              <a:gd name="connsiteY91" fmla="*/ 1612900 h 4229100"/>
              <a:gd name="connsiteX92" fmla="*/ 6159500 w 8750373"/>
              <a:gd name="connsiteY92" fmla="*/ 1676400 h 4229100"/>
              <a:gd name="connsiteX93" fmla="*/ 6184900 w 8750373"/>
              <a:gd name="connsiteY93" fmla="*/ 1714500 h 4229100"/>
              <a:gd name="connsiteX94" fmla="*/ 6235700 w 8750373"/>
              <a:gd name="connsiteY94" fmla="*/ 1739900 h 4229100"/>
              <a:gd name="connsiteX95" fmla="*/ 6273800 w 8750373"/>
              <a:gd name="connsiteY95" fmla="*/ 1765300 h 4229100"/>
              <a:gd name="connsiteX96" fmla="*/ 6337300 w 8750373"/>
              <a:gd name="connsiteY96" fmla="*/ 1816100 h 4229100"/>
              <a:gd name="connsiteX97" fmla="*/ 6375400 w 8750373"/>
              <a:gd name="connsiteY97" fmla="*/ 1854200 h 4229100"/>
              <a:gd name="connsiteX98" fmla="*/ 6489700 w 8750373"/>
              <a:gd name="connsiteY98" fmla="*/ 1930400 h 4229100"/>
              <a:gd name="connsiteX99" fmla="*/ 6527800 w 8750373"/>
              <a:gd name="connsiteY99" fmla="*/ 1955800 h 4229100"/>
              <a:gd name="connsiteX100" fmla="*/ 6604000 w 8750373"/>
              <a:gd name="connsiteY100" fmla="*/ 1981200 h 4229100"/>
              <a:gd name="connsiteX101" fmla="*/ 6731000 w 8750373"/>
              <a:gd name="connsiteY101" fmla="*/ 2032000 h 4229100"/>
              <a:gd name="connsiteX102" fmla="*/ 6769100 w 8750373"/>
              <a:gd name="connsiteY102" fmla="*/ 2057400 h 4229100"/>
              <a:gd name="connsiteX103" fmla="*/ 6819900 w 8750373"/>
              <a:gd name="connsiteY103" fmla="*/ 2095500 h 4229100"/>
              <a:gd name="connsiteX104" fmla="*/ 6883400 w 8750373"/>
              <a:gd name="connsiteY104" fmla="*/ 2108200 h 4229100"/>
              <a:gd name="connsiteX105" fmla="*/ 6972300 w 8750373"/>
              <a:gd name="connsiteY105" fmla="*/ 2159000 h 4229100"/>
              <a:gd name="connsiteX106" fmla="*/ 7048500 w 8750373"/>
              <a:gd name="connsiteY106" fmla="*/ 2209800 h 4229100"/>
              <a:gd name="connsiteX107" fmla="*/ 7162800 w 8750373"/>
              <a:gd name="connsiteY107" fmla="*/ 2260600 h 4229100"/>
              <a:gd name="connsiteX108" fmla="*/ 7200900 w 8750373"/>
              <a:gd name="connsiteY108" fmla="*/ 2286000 h 4229100"/>
              <a:gd name="connsiteX109" fmla="*/ 7239000 w 8750373"/>
              <a:gd name="connsiteY109" fmla="*/ 2298700 h 4229100"/>
              <a:gd name="connsiteX110" fmla="*/ 7277100 w 8750373"/>
              <a:gd name="connsiteY110" fmla="*/ 2324100 h 4229100"/>
              <a:gd name="connsiteX111" fmla="*/ 7315200 w 8750373"/>
              <a:gd name="connsiteY111" fmla="*/ 2336800 h 4229100"/>
              <a:gd name="connsiteX112" fmla="*/ 7391400 w 8750373"/>
              <a:gd name="connsiteY112" fmla="*/ 2374900 h 4229100"/>
              <a:gd name="connsiteX113" fmla="*/ 7429500 w 8750373"/>
              <a:gd name="connsiteY113" fmla="*/ 2413000 h 4229100"/>
              <a:gd name="connsiteX114" fmla="*/ 7543800 w 8750373"/>
              <a:gd name="connsiteY114" fmla="*/ 2476500 h 4229100"/>
              <a:gd name="connsiteX115" fmla="*/ 7632700 w 8750373"/>
              <a:gd name="connsiteY115" fmla="*/ 2565400 h 4229100"/>
              <a:gd name="connsiteX116" fmla="*/ 7734300 w 8750373"/>
              <a:gd name="connsiteY116" fmla="*/ 2641600 h 4229100"/>
              <a:gd name="connsiteX117" fmla="*/ 7823200 w 8750373"/>
              <a:gd name="connsiteY117" fmla="*/ 2679700 h 4229100"/>
              <a:gd name="connsiteX118" fmla="*/ 7912100 w 8750373"/>
              <a:gd name="connsiteY118" fmla="*/ 2768600 h 4229100"/>
              <a:gd name="connsiteX119" fmla="*/ 7975600 w 8750373"/>
              <a:gd name="connsiteY119" fmla="*/ 2844800 h 4229100"/>
              <a:gd name="connsiteX120" fmla="*/ 7988300 w 8750373"/>
              <a:gd name="connsiteY120" fmla="*/ 2882900 h 4229100"/>
              <a:gd name="connsiteX121" fmla="*/ 8013700 w 8750373"/>
              <a:gd name="connsiteY121" fmla="*/ 2933700 h 4229100"/>
              <a:gd name="connsiteX122" fmla="*/ 8039100 w 8750373"/>
              <a:gd name="connsiteY122" fmla="*/ 3035300 h 4229100"/>
              <a:gd name="connsiteX123" fmla="*/ 8064500 w 8750373"/>
              <a:gd name="connsiteY123" fmla="*/ 3111500 h 4229100"/>
              <a:gd name="connsiteX124" fmla="*/ 8115300 w 8750373"/>
              <a:gd name="connsiteY124" fmla="*/ 3200400 h 4229100"/>
              <a:gd name="connsiteX125" fmla="*/ 8140700 w 8750373"/>
              <a:gd name="connsiteY125" fmla="*/ 3302000 h 4229100"/>
              <a:gd name="connsiteX126" fmla="*/ 8166100 w 8750373"/>
              <a:gd name="connsiteY126" fmla="*/ 3340100 h 4229100"/>
              <a:gd name="connsiteX127" fmla="*/ 8191500 w 8750373"/>
              <a:gd name="connsiteY127" fmla="*/ 3429000 h 4229100"/>
              <a:gd name="connsiteX128" fmla="*/ 8216900 w 8750373"/>
              <a:gd name="connsiteY128" fmla="*/ 3467100 h 4229100"/>
              <a:gd name="connsiteX129" fmla="*/ 8242300 w 8750373"/>
              <a:gd name="connsiteY129" fmla="*/ 3543300 h 4229100"/>
              <a:gd name="connsiteX130" fmla="*/ 8267700 w 8750373"/>
              <a:gd name="connsiteY130" fmla="*/ 3581400 h 4229100"/>
              <a:gd name="connsiteX131" fmla="*/ 8293100 w 8750373"/>
              <a:gd name="connsiteY131" fmla="*/ 3657600 h 4229100"/>
              <a:gd name="connsiteX132" fmla="*/ 8331200 w 8750373"/>
              <a:gd name="connsiteY132" fmla="*/ 3733800 h 4229100"/>
              <a:gd name="connsiteX133" fmla="*/ 8407400 w 8750373"/>
              <a:gd name="connsiteY133" fmla="*/ 3822700 h 4229100"/>
              <a:gd name="connsiteX134" fmla="*/ 8432800 w 8750373"/>
              <a:gd name="connsiteY134" fmla="*/ 3860800 h 4229100"/>
              <a:gd name="connsiteX135" fmla="*/ 8483600 w 8750373"/>
              <a:gd name="connsiteY135" fmla="*/ 3911600 h 4229100"/>
              <a:gd name="connsiteX136" fmla="*/ 8509000 w 8750373"/>
              <a:gd name="connsiteY136" fmla="*/ 3949700 h 4229100"/>
              <a:gd name="connsiteX137" fmla="*/ 8585200 w 8750373"/>
              <a:gd name="connsiteY137" fmla="*/ 4025900 h 4229100"/>
              <a:gd name="connsiteX138" fmla="*/ 8597900 w 8750373"/>
              <a:gd name="connsiteY138" fmla="*/ 4089400 h 4229100"/>
              <a:gd name="connsiteX139" fmla="*/ 8610600 w 8750373"/>
              <a:gd name="connsiteY139" fmla="*/ 4127500 h 4229100"/>
              <a:gd name="connsiteX140" fmla="*/ 8686800 w 8750373"/>
              <a:gd name="connsiteY140" fmla="*/ 4152900 h 4229100"/>
              <a:gd name="connsiteX141" fmla="*/ 8712200 w 8750373"/>
              <a:gd name="connsiteY141" fmla="*/ 4191000 h 4229100"/>
              <a:gd name="connsiteX142" fmla="*/ 8750300 w 8750373"/>
              <a:gd name="connsiteY142" fmla="*/ 4229100 h 42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8750373" h="4229100">
                <a:moveTo>
                  <a:pt x="0" y="0"/>
                </a:moveTo>
                <a:cubicBezTo>
                  <a:pt x="4233" y="203200"/>
                  <a:pt x="6040" y="406465"/>
                  <a:pt x="12700" y="609600"/>
                </a:cubicBezTo>
                <a:cubicBezTo>
                  <a:pt x="14509" y="664766"/>
                  <a:pt x="24510" y="719511"/>
                  <a:pt x="25400" y="774700"/>
                </a:cubicBezTo>
                <a:cubicBezTo>
                  <a:pt x="32978" y="1244558"/>
                  <a:pt x="26055" y="1714635"/>
                  <a:pt x="38100" y="2184400"/>
                </a:cubicBezTo>
                <a:cubicBezTo>
                  <a:pt x="39309" y="2231554"/>
                  <a:pt x="65191" y="2263137"/>
                  <a:pt x="88900" y="2298700"/>
                </a:cubicBezTo>
                <a:cubicBezTo>
                  <a:pt x="182033" y="2294467"/>
                  <a:pt x="275325" y="2292887"/>
                  <a:pt x="368300" y="2286000"/>
                </a:cubicBezTo>
                <a:cubicBezTo>
                  <a:pt x="450829" y="2279887"/>
                  <a:pt x="420283" y="2265443"/>
                  <a:pt x="508000" y="2247900"/>
                </a:cubicBezTo>
                <a:cubicBezTo>
                  <a:pt x="544254" y="2240649"/>
                  <a:pt x="586429" y="2233261"/>
                  <a:pt x="622300" y="2222500"/>
                </a:cubicBezTo>
                <a:cubicBezTo>
                  <a:pt x="647945" y="2214807"/>
                  <a:pt x="676223" y="2211952"/>
                  <a:pt x="698500" y="2197100"/>
                </a:cubicBezTo>
                <a:cubicBezTo>
                  <a:pt x="711200" y="2188633"/>
                  <a:pt x="722652" y="2177899"/>
                  <a:pt x="736600" y="2171700"/>
                </a:cubicBezTo>
                <a:cubicBezTo>
                  <a:pt x="798771" y="2144068"/>
                  <a:pt x="806766" y="2150650"/>
                  <a:pt x="863600" y="2133600"/>
                </a:cubicBezTo>
                <a:cubicBezTo>
                  <a:pt x="889245" y="2125907"/>
                  <a:pt x="914400" y="2116667"/>
                  <a:pt x="939800" y="2108200"/>
                </a:cubicBezTo>
                <a:cubicBezTo>
                  <a:pt x="952500" y="2103967"/>
                  <a:pt x="966761" y="2102926"/>
                  <a:pt x="977900" y="2095500"/>
                </a:cubicBezTo>
                <a:cubicBezTo>
                  <a:pt x="1019645" y="2067670"/>
                  <a:pt x="1008092" y="2070545"/>
                  <a:pt x="1054100" y="2057400"/>
                </a:cubicBezTo>
                <a:cubicBezTo>
                  <a:pt x="1067640" y="2053531"/>
                  <a:pt x="1126879" y="2040956"/>
                  <a:pt x="1143000" y="2032000"/>
                </a:cubicBezTo>
                <a:cubicBezTo>
                  <a:pt x="1169685" y="2017175"/>
                  <a:pt x="1190240" y="1990853"/>
                  <a:pt x="1219200" y="1981200"/>
                </a:cubicBezTo>
                <a:cubicBezTo>
                  <a:pt x="1273859" y="1962980"/>
                  <a:pt x="1244313" y="1971747"/>
                  <a:pt x="1308100" y="1955800"/>
                </a:cubicBezTo>
                <a:lnTo>
                  <a:pt x="1384300" y="1905000"/>
                </a:lnTo>
                <a:cubicBezTo>
                  <a:pt x="1397000" y="1896533"/>
                  <a:pt x="1408748" y="1886426"/>
                  <a:pt x="1422400" y="1879600"/>
                </a:cubicBezTo>
                <a:cubicBezTo>
                  <a:pt x="1439333" y="1871133"/>
                  <a:pt x="1457146" y="1864234"/>
                  <a:pt x="1473200" y="1854200"/>
                </a:cubicBezTo>
                <a:cubicBezTo>
                  <a:pt x="1491149" y="1842982"/>
                  <a:pt x="1506776" y="1828403"/>
                  <a:pt x="1524000" y="1816100"/>
                </a:cubicBezTo>
                <a:cubicBezTo>
                  <a:pt x="1536420" y="1807228"/>
                  <a:pt x="1550374" y="1800471"/>
                  <a:pt x="1562100" y="1790700"/>
                </a:cubicBezTo>
                <a:cubicBezTo>
                  <a:pt x="1625521" y="1737849"/>
                  <a:pt x="1571343" y="1762219"/>
                  <a:pt x="1638300" y="1739900"/>
                </a:cubicBezTo>
                <a:cubicBezTo>
                  <a:pt x="1651000" y="1727200"/>
                  <a:pt x="1662223" y="1712827"/>
                  <a:pt x="1676400" y="1701800"/>
                </a:cubicBezTo>
                <a:cubicBezTo>
                  <a:pt x="1700497" y="1683058"/>
                  <a:pt x="1727200" y="1667933"/>
                  <a:pt x="1752600" y="1651000"/>
                </a:cubicBezTo>
                <a:lnTo>
                  <a:pt x="1828800" y="1600200"/>
                </a:lnTo>
                <a:lnTo>
                  <a:pt x="1943100" y="1524000"/>
                </a:lnTo>
                <a:cubicBezTo>
                  <a:pt x="1955800" y="1515533"/>
                  <a:pt x="1970407" y="1509393"/>
                  <a:pt x="1981200" y="1498600"/>
                </a:cubicBezTo>
                <a:cubicBezTo>
                  <a:pt x="2009287" y="1470513"/>
                  <a:pt x="2022037" y="1452781"/>
                  <a:pt x="2057400" y="1435100"/>
                </a:cubicBezTo>
                <a:cubicBezTo>
                  <a:pt x="2162560" y="1382520"/>
                  <a:pt x="2024411" y="1469793"/>
                  <a:pt x="2133600" y="1397000"/>
                </a:cubicBezTo>
                <a:cubicBezTo>
                  <a:pt x="2142067" y="1384300"/>
                  <a:pt x="2146057" y="1366990"/>
                  <a:pt x="2159000" y="1358900"/>
                </a:cubicBezTo>
                <a:cubicBezTo>
                  <a:pt x="2181704" y="1344710"/>
                  <a:pt x="2212923" y="1348352"/>
                  <a:pt x="2235200" y="1333500"/>
                </a:cubicBezTo>
                <a:cubicBezTo>
                  <a:pt x="2247900" y="1325033"/>
                  <a:pt x="2259648" y="1314926"/>
                  <a:pt x="2273300" y="1308100"/>
                </a:cubicBezTo>
                <a:cubicBezTo>
                  <a:pt x="2285274" y="1302113"/>
                  <a:pt x="2299698" y="1301901"/>
                  <a:pt x="2311400" y="1295400"/>
                </a:cubicBezTo>
                <a:cubicBezTo>
                  <a:pt x="2338085" y="1280575"/>
                  <a:pt x="2358640" y="1254253"/>
                  <a:pt x="2387600" y="1244600"/>
                </a:cubicBezTo>
                <a:cubicBezTo>
                  <a:pt x="2400300" y="1240367"/>
                  <a:pt x="2413726" y="1237887"/>
                  <a:pt x="2425700" y="1231900"/>
                </a:cubicBezTo>
                <a:cubicBezTo>
                  <a:pt x="2439352" y="1225074"/>
                  <a:pt x="2449771" y="1212513"/>
                  <a:pt x="2463800" y="1206500"/>
                </a:cubicBezTo>
                <a:cubicBezTo>
                  <a:pt x="2479843" y="1199624"/>
                  <a:pt x="2498257" y="1199929"/>
                  <a:pt x="2514600" y="1193800"/>
                </a:cubicBezTo>
                <a:cubicBezTo>
                  <a:pt x="2532327" y="1187153"/>
                  <a:pt x="2547999" y="1175858"/>
                  <a:pt x="2565400" y="1168400"/>
                </a:cubicBezTo>
                <a:cubicBezTo>
                  <a:pt x="2577705" y="1163127"/>
                  <a:pt x="2590800" y="1159933"/>
                  <a:pt x="2603500" y="1155700"/>
                </a:cubicBezTo>
                <a:cubicBezTo>
                  <a:pt x="2663186" y="1096014"/>
                  <a:pt x="2626656" y="1127563"/>
                  <a:pt x="2717800" y="1066800"/>
                </a:cubicBezTo>
                <a:cubicBezTo>
                  <a:pt x="2730500" y="1058333"/>
                  <a:pt x="2741420" y="1046227"/>
                  <a:pt x="2755900" y="1041400"/>
                </a:cubicBezTo>
                <a:cubicBezTo>
                  <a:pt x="2768600" y="1037167"/>
                  <a:pt x="2782298" y="1035201"/>
                  <a:pt x="2794000" y="1028700"/>
                </a:cubicBezTo>
                <a:cubicBezTo>
                  <a:pt x="2820685" y="1013875"/>
                  <a:pt x="2841240" y="987553"/>
                  <a:pt x="2870200" y="977900"/>
                </a:cubicBezTo>
                <a:cubicBezTo>
                  <a:pt x="2965965" y="945978"/>
                  <a:pt x="2847923" y="989039"/>
                  <a:pt x="2946400" y="939800"/>
                </a:cubicBezTo>
                <a:cubicBezTo>
                  <a:pt x="2958374" y="933813"/>
                  <a:pt x="2972798" y="933601"/>
                  <a:pt x="2984500" y="927100"/>
                </a:cubicBezTo>
                <a:cubicBezTo>
                  <a:pt x="3011185" y="912275"/>
                  <a:pt x="3031740" y="885953"/>
                  <a:pt x="3060700" y="876300"/>
                </a:cubicBezTo>
                <a:cubicBezTo>
                  <a:pt x="3156465" y="844378"/>
                  <a:pt x="3038423" y="887439"/>
                  <a:pt x="3136900" y="838200"/>
                </a:cubicBezTo>
                <a:cubicBezTo>
                  <a:pt x="3148874" y="832213"/>
                  <a:pt x="3163026" y="831487"/>
                  <a:pt x="3175000" y="825500"/>
                </a:cubicBezTo>
                <a:cubicBezTo>
                  <a:pt x="3273477" y="776261"/>
                  <a:pt x="3155435" y="819322"/>
                  <a:pt x="3251200" y="787400"/>
                </a:cubicBezTo>
                <a:cubicBezTo>
                  <a:pt x="3263900" y="774700"/>
                  <a:pt x="3274356" y="759263"/>
                  <a:pt x="3289300" y="749300"/>
                </a:cubicBezTo>
                <a:cubicBezTo>
                  <a:pt x="3300439" y="741874"/>
                  <a:pt x="3315426" y="742587"/>
                  <a:pt x="3327400" y="736600"/>
                </a:cubicBezTo>
                <a:cubicBezTo>
                  <a:pt x="3341052" y="729774"/>
                  <a:pt x="3351848" y="718026"/>
                  <a:pt x="3365500" y="711200"/>
                </a:cubicBezTo>
                <a:cubicBezTo>
                  <a:pt x="3377474" y="705213"/>
                  <a:pt x="3391626" y="704487"/>
                  <a:pt x="3403600" y="698500"/>
                </a:cubicBezTo>
                <a:cubicBezTo>
                  <a:pt x="3417252" y="691674"/>
                  <a:pt x="3428048" y="679926"/>
                  <a:pt x="3441700" y="673100"/>
                </a:cubicBezTo>
                <a:cubicBezTo>
                  <a:pt x="3453674" y="667113"/>
                  <a:pt x="3468098" y="666901"/>
                  <a:pt x="3479800" y="660400"/>
                </a:cubicBezTo>
                <a:cubicBezTo>
                  <a:pt x="3506485" y="645575"/>
                  <a:pt x="3530600" y="626533"/>
                  <a:pt x="3556000" y="609600"/>
                </a:cubicBezTo>
                <a:cubicBezTo>
                  <a:pt x="3568700" y="601133"/>
                  <a:pt x="3579620" y="589027"/>
                  <a:pt x="3594100" y="584200"/>
                </a:cubicBezTo>
                <a:cubicBezTo>
                  <a:pt x="3646680" y="566673"/>
                  <a:pt x="3621061" y="578926"/>
                  <a:pt x="3670300" y="546100"/>
                </a:cubicBezTo>
                <a:cubicBezTo>
                  <a:pt x="3784600" y="550333"/>
                  <a:pt x="3899075" y="551192"/>
                  <a:pt x="4013200" y="558800"/>
                </a:cubicBezTo>
                <a:cubicBezTo>
                  <a:pt x="4026557" y="559690"/>
                  <a:pt x="4038428" y="567822"/>
                  <a:pt x="4051300" y="571500"/>
                </a:cubicBezTo>
                <a:cubicBezTo>
                  <a:pt x="4162928" y="603394"/>
                  <a:pt x="4048849" y="566450"/>
                  <a:pt x="4140200" y="596900"/>
                </a:cubicBezTo>
                <a:cubicBezTo>
                  <a:pt x="4174835" y="631535"/>
                  <a:pt x="4185654" y="645946"/>
                  <a:pt x="4229100" y="673100"/>
                </a:cubicBezTo>
                <a:cubicBezTo>
                  <a:pt x="4245154" y="683134"/>
                  <a:pt x="4262967" y="690033"/>
                  <a:pt x="4279900" y="698500"/>
                </a:cubicBezTo>
                <a:cubicBezTo>
                  <a:pt x="4353140" y="790050"/>
                  <a:pt x="4311533" y="742833"/>
                  <a:pt x="4406900" y="838200"/>
                </a:cubicBezTo>
                <a:cubicBezTo>
                  <a:pt x="4428067" y="859367"/>
                  <a:pt x="4445493" y="885096"/>
                  <a:pt x="4470400" y="901700"/>
                </a:cubicBezTo>
                <a:cubicBezTo>
                  <a:pt x="4483100" y="910167"/>
                  <a:pt x="4496080" y="918228"/>
                  <a:pt x="4508500" y="927100"/>
                </a:cubicBezTo>
                <a:cubicBezTo>
                  <a:pt x="4525724" y="939403"/>
                  <a:pt x="4540922" y="954698"/>
                  <a:pt x="4559300" y="965200"/>
                </a:cubicBezTo>
                <a:cubicBezTo>
                  <a:pt x="4570923" y="971842"/>
                  <a:pt x="4585698" y="971399"/>
                  <a:pt x="4597400" y="977900"/>
                </a:cubicBezTo>
                <a:cubicBezTo>
                  <a:pt x="4624085" y="992725"/>
                  <a:pt x="4646296" y="1015048"/>
                  <a:pt x="4673600" y="1028700"/>
                </a:cubicBezTo>
                <a:cubicBezTo>
                  <a:pt x="4690533" y="1037167"/>
                  <a:pt x="4706673" y="1047453"/>
                  <a:pt x="4724400" y="1054100"/>
                </a:cubicBezTo>
                <a:cubicBezTo>
                  <a:pt x="4756953" y="1066307"/>
                  <a:pt x="4782597" y="1064148"/>
                  <a:pt x="4813300" y="1079500"/>
                </a:cubicBezTo>
                <a:cubicBezTo>
                  <a:pt x="4904943" y="1125322"/>
                  <a:pt x="4790874" y="1085770"/>
                  <a:pt x="4902200" y="1130300"/>
                </a:cubicBezTo>
                <a:cubicBezTo>
                  <a:pt x="4927059" y="1140244"/>
                  <a:pt x="4953000" y="1147233"/>
                  <a:pt x="4978400" y="1155700"/>
                </a:cubicBezTo>
                <a:cubicBezTo>
                  <a:pt x="4991100" y="1159933"/>
                  <a:pt x="5003513" y="1165153"/>
                  <a:pt x="5016500" y="1168400"/>
                </a:cubicBezTo>
                <a:cubicBezTo>
                  <a:pt x="5033433" y="1172633"/>
                  <a:pt x="5050617" y="1175967"/>
                  <a:pt x="5067300" y="1181100"/>
                </a:cubicBezTo>
                <a:cubicBezTo>
                  <a:pt x="5105685" y="1192911"/>
                  <a:pt x="5142638" y="1209460"/>
                  <a:pt x="5181600" y="1219200"/>
                </a:cubicBezTo>
                <a:cubicBezTo>
                  <a:pt x="5198533" y="1223433"/>
                  <a:pt x="5215284" y="1228477"/>
                  <a:pt x="5232400" y="1231900"/>
                </a:cubicBezTo>
                <a:cubicBezTo>
                  <a:pt x="5257650" y="1236950"/>
                  <a:pt x="5283463" y="1239014"/>
                  <a:pt x="5308600" y="1244600"/>
                </a:cubicBezTo>
                <a:cubicBezTo>
                  <a:pt x="5321668" y="1247504"/>
                  <a:pt x="5333828" y="1253622"/>
                  <a:pt x="5346700" y="1257300"/>
                </a:cubicBezTo>
                <a:cubicBezTo>
                  <a:pt x="5363483" y="1262095"/>
                  <a:pt x="5380782" y="1264984"/>
                  <a:pt x="5397500" y="1270000"/>
                </a:cubicBezTo>
                <a:cubicBezTo>
                  <a:pt x="5423145" y="1277693"/>
                  <a:pt x="5447725" y="1288906"/>
                  <a:pt x="5473700" y="1295400"/>
                </a:cubicBezTo>
                <a:cubicBezTo>
                  <a:pt x="5490633" y="1299633"/>
                  <a:pt x="5508157" y="1301971"/>
                  <a:pt x="5524500" y="1308100"/>
                </a:cubicBezTo>
                <a:cubicBezTo>
                  <a:pt x="5542227" y="1314747"/>
                  <a:pt x="5557573" y="1326853"/>
                  <a:pt x="5575300" y="1333500"/>
                </a:cubicBezTo>
                <a:cubicBezTo>
                  <a:pt x="5639878" y="1357717"/>
                  <a:pt x="5608935" y="1334338"/>
                  <a:pt x="5664200" y="1358900"/>
                </a:cubicBezTo>
                <a:cubicBezTo>
                  <a:pt x="5690150" y="1370434"/>
                  <a:pt x="5715576" y="1383209"/>
                  <a:pt x="5740400" y="1397000"/>
                </a:cubicBezTo>
                <a:cubicBezTo>
                  <a:pt x="5753743" y="1404413"/>
                  <a:pt x="5764552" y="1416201"/>
                  <a:pt x="5778500" y="1422400"/>
                </a:cubicBezTo>
                <a:cubicBezTo>
                  <a:pt x="5802966" y="1433274"/>
                  <a:pt x="5854700" y="1447800"/>
                  <a:pt x="5854700" y="1447800"/>
                </a:cubicBezTo>
                <a:cubicBezTo>
                  <a:pt x="5867400" y="1460500"/>
                  <a:pt x="5878185" y="1475461"/>
                  <a:pt x="5892800" y="1485900"/>
                </a:cubicBezTo>
                <a:cubicBezTo>
                  <a:pt x="6022892" y="1578823"/>
                  <a:pt x="5860969" y="1435031"/>
                  <a:pt x="5994400" y="1549400"/>
                </a:cubicBezTo>
                <a:cubicBezTo>
                  <a:pt x="6008037" y="1561089"/>
                  <a:pt x="6018702" y="1576002"/>
                  <a:pt x="6032500" y="1587500"/>
                </a:cubicBezTo>
                <a:cubicBezTo>
                  <a:pt x="6044226" y="1597271"/>
                  <a:pt x="6059011" y="1602967"/>
                  <a:pt x="6070600" y="1612900"/>
                </a:cubicBezTo>
                <a:cubicBezTo>
                  <a:pt x="6147302" y="1678645"/>
                  <a:pt x="6089493" y="1653064"/>
                  <a:pt x="6159500" y="1676400"/>
                </a:cubicBezTo>
                <a:cubicBezTo>
                  <a:pt x="6167967" y="1689100"/>
                  <a:pt x="6173174" y="1704729"/>
                  <a:pt x="6184900" y="1714500"/>
                </a:cubicBezTo>
                <a:cubicBezTo>
                  <a:pt x="6199444" y="1726620"/>
                  <a:pt x="6219262" y="1730507"/>
                  <a:pt x="6235700" y="1739900"/>
                </a:cubicBezTo>
                <a:cubicBezTo>
                  <a:pt x="6248952" y="1747473"/>
                  <a:pt x="6261589" y="1756142"/>
                  <a:pt x="6273800" y="1765300"/>
                </a:cubicBezTo>
                <a:cubicBezTo>
                  <a:pt x="6295485" y="1781564"/>
                  <a:pt x="6316900" y="1798250"/>
                  <a:pt x="6337300" y="1816100"/>
                </a:cubicBezTo>
                <a:cubicBezTo>
                  <a:pt x="6350817" y="1827927"/>
                  <a:pt x="6361223" y="1843173"/>
                  <a:pt x="6375400" y="1854200"/>
                </a:cubicBezTo>
                <a:lnTo>
                  <a:pt x="6489700" y="1930400"/>
                </a:lnTo>
                <a:cubicBezTo>
                  <a:pt x="6502400" y="1938867"/>
                  <a:pt x="6513320" y="1950973"/>
                  <a:pt x="6527800" y="1955800"/>
                </a:cubicBezTo>
                <a:cubicBezTo>
                  <a:pt x="6553200" y="1964267"/>
                  <a:pt x="6579286" y="1970902"/>
                  <a:pt x="6604000" y="1981200"/>
                </a:cubicBezTo>
                <a:cubicBezTo>
                  <a:pt x="6741718" y="2038582"/>
                  <a:pt x="6624434" y="2005359"/>
                  <a:pt x="6731000" y="2032000"/>
                </a:cubicBezTo>
                <a:cubicBezTo>
                  <a:pt x="6743700" y="2040467"/>
                  <a:pt x="6756680" y="2048528"/>
                  <a:pt x="6769100" y="2057400"/>
                </a:cubicBezTo>
                <a:cubicBezTo>
                  <a:pt x="6786324" y="2069703"/>
                  <a:pt x="6800558" y="2086903"/>
                  <a:pt x="6819900" y="2095500"/>
                </a:cubicBezTo>
                <a:cubicBezTo>
                  <a:pt x="6839625" y="2104267"/>
                  <a:pt x="6862233" y="2103967"/>
                  <a:pt x="6883400" y="2108200"/>
                </a:cubicBezTo>
                <a:cubicBezTo>
                  <a:pt x="7015197" y="2196065"/>
                  <a:pt x="6811170" y="2062322"/>
                  <a:pt x="6972300" y="2159000"/>
                </a:cubicBezTo>
                <a:cubicBezTo>
                  <a:pt x="6998477" y="2174706"/>
                  <a:pt x="7020156" y="2198463"/>
                  <a:pt x="7048500" y="2209800"/>
                </a:cubicBezTo>
                <a:cubicBezTo>
                  <a:pt x="7093859" y="2227944"/>
                  <a:pt x="7121272" y="2236870"/>
                  <a:pt x="7162800" y="2260600"/>
                </a:cubicBezTo>
                <a:cubicBezTo>
                  <a:pt x="7176052" y="2268173"/>
                  <a:pt x="7187248" y="2279174"/>
                  <a:pt x="7200900" y="2286000"/>
                </a:cubicBezTo>
                <a:cubicBezTo>
                  <a:pt x="7212874" y="2291987"/>
                  <a:pt x="7227026" y="2292713"/>
                  <a:pt x="7239000" y="2298700"/>
                </a:cubicBezTo>
                <a:cubicBezTo>
                  <a:pt x="7252652" y="2305526"/>
                  <a:pt x="7263448" y="2317274"/>
                  <a:pt x="7277100" y="2324100"/>
                </a:cubicBezTo>
                <a:cubicBezTo>
                  <a:pt x="7289074" y="2330087"/>
                  <a:pt x="7303226" y="2330813"/>
                  <a:pt x="7315200" y="2336800"/>
                </a:cubicBezTo>
                <a:cubicBezTo>
                  <a:pt x="7413677" y="2386039"/>
                  <a:pt x="7295635" y="2342978"/>
                  <a:pt x="7391400" y="2374900"/>
                </a:cubicBezTo>
                <a:cubicBezTo>
                  <a:pt x="7404100" y="2387600"/>
                  <a:pt x="7415132" y="2402224"/>
                  <a:pt x="7429500" y="2413000"/>
                </a:cubicBezTo>
                <a:cubicBezTo>
                  <a:pt x="7461394" y="2436920"/>
                  <a:pt x="7507614" y="2458407"/>
                  <a:pt x="7543800" y="2476500"/>
                </a:cubicBezTo>
                <a:cubicBezTo>
                  <a:pt x="7568475" y="2550524"/>
                  <a:pt x="7540068" y="2491294"/>
                  <a:pt x="7632700" y="2565400"/>
                </a:cubicBezTo>
                <a:cubicBezTo>
                  <a:pt x="7663237" y="2589830"/>
                  <a:pt x="7698918" y="2621382"/>
                  <a:pt x="7734300" y="2641600"/>
                </a:cubicBezTo>
                <a:cubicBezTo>
                  <a:pt x="7778242" y="2666709"/>
                  <a:pt x="7780456" y="2665452"/>
                  <a:pt x="7823200" y="2679700"/>
                </a:cubicBezTo>
                <a:cubicBezTo>
                  <a:pt x="7852833" y="2709333"/>
                  <a:pt x="7898848" y="2728843"/>
                  <a:pt x="7912100" y="2768600"/>
                </a:cubicBezTo>
                <a:cubicBezTo>
                  <a:pt x="7931493" y="2826780"/>
                  <a:pt x="7914090" y="2798668"/>
                  <a:pt x="7975600" y="2844800"/>
                </a:cubicBezTo>
                <a:cubicBezTo>
                  <a:pt x="7979833" y="2857500"/>
                  <a:pt x="7983027" y="2870595"/>
                  <a:pt x="7988300" y="2882900"/>
                </a:cubicBezTo>
                <a:cubicBezTo>
                  <a:pt x="7995758" y="2900301"/>
                  <a:pt x="8007713" y="2915739"/>
                  <a:pt x="8013700" y="2933700"/>
                </a:cubicBezTo>
                <a:cubicBezTo>
                  <a:pt x="8024739" y="2966818"/>
                  <a:pt x="8028061" y="3002182"/>
                  <a:pt x="8039100" y="3035300"/>
                </a:cubicBezTo>
                <a:cubicBezTo>
                  <a:pt x="8047567" y="3060700"/>
                  <a:pt x="8052526" y="3087553"/>
                  <a:pt x="8064500" y="3111500"/>
                </a:cubicBezTo>
                <a:cubicBezTo>
                  <a:pt x="8096726" y="3175952"/>
                  <a:pt x="8079398" y="3146548"/>
                  <a:pt x="8115300" y="3200400"/>
                </a:cubicBezTo>
                <a:cubicBezTo>
                  <a:pt x="8120130" y="3224552"/>
                  <a:pt x="8127683" y="3275965"/>
                  <a:pt x="8140700" y="3302000"/>
                </a:cubicBezTo>
                <a:cubicBezTo>
                  <a:pt x="8147526" y="3315652"/>
                  <a:pt x="8157633" y="3327400"/>
                  <a:pt x="8166100" y="3340100"/>
                </a:cubicBezTo>
                <a:cubicBezTo>
                  <a:pt x="8170169" y="3356376"/>
                  <a:pt x="8182390" y="3410780"/>
                  <a:pt x="8191500" y="3429000"/>
                </a:cubicBezTo>
                <a:cubicBezTo>
                  <a:pt x="8198326" y="3442652"/>
                  <a:pt x="8210701" y="3453152"/>
                  <a:pt x="8216900" y="3467100"/>
                </a:cubicBezTo>
                <a:cubicBezTo>
                  <a:pt x="8227774" y="3491566"/>
                  <a:pt x="8227448" y="3521023"/>
                  <a:pt x="8242300" y="3543300"/>
                </a:cubicBezTo>
                <a:cubicBezTo>
                  <a:pt x="8250767" y="3556000"/>
                  <a:pt x="8261501" y="3567452"/>
                  <a:pt x="8267700" y="3581400"/>
                </a:cubicBezTo>
                <a:cubicBezTo>
                  <a:pt x="8278574" y="3605866"/>
                  <a:pt x="8278248" y="3635323"/>
                  <a:pt x="8293100" y="3657600"/>
                </a:cubicBezTo>
                <a:cubicBezTo>
                  <a:pt x="8365893" y="3766789"/>
                  <a:pt x="8278620" y="3628640"/>
                  <a:pt x="8331200" y="3733800"/>
                </a:cubicBezTo>
                <a:cubicBezTo>
                  <a:pt x="8354525" y="3780450"/>
                  <a:pt x="8369904" y="3778954"/>
                  <a:pt x="8407400" y="3822700"/>
                </a:cubicBezTo>
                <a:cubicBezTo>
                  <a:pt x="8417333" y="3834289"/>
                  <a:pt x="8422867" y="3849211"/>
                  <a:pt x="8432800" y="3860800"/>
                </a:cubicBezTo>
                <a:cubicBezTo>
                  <a:pt x="8448385" y="3878982"/>
                  <a:pt x="8468015" y="3893418"/>
                  <a:pt x="8483600" y="3911600"/>
                </a:cubicBezTo>
                <a:cubicBezTo>
                  <a:pt x="8493533" y="3923189"/>
                  <a:pt x="8498859" y="3938292"/>
                  <a:pt x="8509000" y="3949700"/>
                </a:cubicBezTo>
                <a:cubicBezTo>
                  <a:pt x="8532865" y="3976548"/>
                  <a:pt x="8585200" y="4025900"/>
                  <a:pt x="8585200" y="4025900"/>
                </a:cubicBezTo>
                <a:cubicBezTo>
                  <a:pt x="8589433" y="4047067"/>
                  <a:pt x="8592665" y="4068459"/>
                  <a:pt x="8597900" y="4089400"/>
                </a:cubicBezTo>
                <a:cubicBezTo>
                  <a:pt x="8601147" y="4102387"/>
                  <a:pt x="8599707" y="4119719"/>
                  <a:pt x="8610600" y="4127500"/>
                </a:cubicBezTo>
                <a:cubicBezTo>
                  <a:pt x="8632387" y="4143062"/>
                  <a:pt x="8686800" y="4152900"/>
                  <a:pt x="8686800" y="4152900"/>
                </a:cubicBezTo>
                <a:cubicBezTo>
                  <a:pt x="8695267" y="4165600"/>
                  <a:pt x="8701407" y="4180207"/>
                  <a:pt x="8712200" y="4191000"/>
                </a:cubicBezTo>
                <a:cubicBezTo>
                  <a:pt x="8753822" y="4232622"/>
                  <a:pt x="8750300" y="4197289"/>
                  <a:pt x="8750300" y="422910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CDA012-CDE8-4385-9C15-4233EFD3E62D}"/>
              </a:ext>
            </a:extLst>
          </p:cNvPr>
          <p:cNvSpPr/>
          <p:nvPr/>
        </p:nvSpPr>
        <p:spPr>
          <a:xfrm>
            <a:off x="1074023" y="1333500"/>
            <a:ext cx="9657477" cy="3746500"/>
          </a:xfrm>
          <a:custGeom>
            <a:avLst/>
            <a:gdLst>
              <a:gd name="connsiteX0" fmla="*/ 9657477 w 9657477"/>
              <a:gd name="connsiteY0" fmla="*/ 3568700 h 3746500"/>
              <a:gd name="connsiteX1" fmla="*/ 9632077 w 9657477"/>
              <a:gd name="connsiteY1" fmla="*/ 3289300 h 3746500"/>
              <a:gd name="connsiteX2" fmla="*/ 9619377 w 9657477"/>
              <a:gd name="connsiteY2" fmla="*/ 3200400 h 3746500"/>
              <a:gd name="connsiteX3" fmla="*/ 9568577 w 9657477"/>
              <a:gd name="connsiteY3" fmla="*/ 3086100 h 3746500"/>
              <a:gd name="connsiteX4" fmla="*/ 9555877 w 9657477"/>
              <a:gd name="connsiteY4" fmla="*/ 3048000 h 3746500"/>
              <a:gd name="connsiteX5" fmla="*/ 9530477 w 9657477"/>
              <a:gd name="connsiteY5" fmla="*/ 3009900 h 3746500"/>
              <a:gd name="connsiteX6" fmla="*/ 9517777 w 9657477"/>
              <a:gd name="connsiteY6" fmla="*/ 2971800 h 3746500"/>
              <a:gd name="connsiteX7" fmla="*/ 9492377 w 9657477"/>
              <a:gd name="connsiteY7" fmla="*/ 2933700 h 3746500"/>
              <a:gd name="connsiteX8" fmla="*/ 9479677 w 9657477"/>
              <a:gd name="connsiteY8" fmla="*/ 2895600 h 3746500"/>
              <a:gd name="connsiteX9" fmla="*/ 9441577 w 9657477"/>
              <a:gd name="connsiteY9" fmla="*/ 2857500 h 3746500"/>
              <a:gd name="connsiteX10" fmla="*/ 9352677 w 9657477"/>
              <a:gd name="connsiteY10" fmla="*/ 2743200 h 3746500"/>
              <a:gd name="connsiteX11" fmla="*/ 9314577 w 9657477"/>
              <a:gd name="connsiteY11" fmla="*/ 2692400 h 3746500"/>
              <a:gd name="connsiteX12" fmla="*/ 9276477 w 9657477"/>
              <a:gd name="connsiteY12" fmla="*/ 2679700 h 3746500"/>
              <a:gd name="connsiteX13" fmla="*/ 9200277 w 9657477"/>
              <a:gd name="connsiteY13" fmla="*/ 2628900 h 3746500"/>
              <a:gd name="connsiteX14" fmla="*/ 9124077 w 9657477"/>
              <a:gd name="connsiteY14" fmla="*/ 2565400 h 3746500"/>
              <a:gd name="connsiteX15" fmla="*/ 9085977 w 9657477"/>
              <a:gd name="connsiteY15" fmla="*/ 2552700 h 3746500"/>
              <a:gd name="connsiteX16" fmla="*/ 8946277 w 9657477"/>
              <a:gd name="connsiteY16" fmla="*/ 2476500 h 3746500"/>
              <a:gd name="connsiteX17" fmla="*/ 8831977 w 9657477"/>
              <a:gd name="connsiteY17" fmla="*/ 2438400 h 3746500"/>
              <a:gd name="connsiteX18" fmla="*/ 8793877 w 9657477"/>
              <a:gd name="connsiteY18" fmla="*/ 2425700 h 3746500"/>
              <a:gd name="connsiteX19" fmla="*/ 8704977 w 9657477"/>
              <a:gd name="connsiteY19" fmla="*/ 2387600 h 3746500"/>
              <a:gd name="connsiteX20" fmla="*/ 8400177 w 9657477"/>
              <a:gd name="connsiteY20" fmla="*/ 2362200 h 3746500"/>
              <a:gd name="connsiteX21" fmla="*/ 7942977 w 9657477"/>
              <a:gd name="connsiteY21" fmla="*/ 2374900 h 3746500"/>
              <a:gd name="connsiteX22" fmla="*/ 7815977 w 9657477"/>
              <a:gd name="connsiteY22" fmla="*/ 2425700 h 3746500"/>
              <a:gd name="connsiteX23" fmla="*/ 7727077 w 9657477"/>
              <a:gd name="connsiteY23" fmla="*/ 2476500 h 3746500"/>
              <a:gd name="connsiteX24" fmla="*/ 7549277 w 9657477"/>
              <a:gd name="connsiteY24" fmla="*/ 2552700 h 3746500"/>
              <a:gd name="connsiteX25" fmla="*/ 7473077 w 9657477"/>
              <a:gd name="connsiteY25" fmla="*/ 2603500 h 3746500"/>
              <a:gd name="connsiteX26" fmla="*/ 7447677 w 9657477"/>
              <a:gd name="connsiteY26" fmla="*/ 2641600 h 3746500"/>
              <a:gd name="connsiteX27" fmla="*/ 7409577 w 9657477"/>
              <a:gd name="connsiteY27" fmla="*/ 2654300 h 3746500"/>
              <a:gd name="connsiteX28" fmla="*/ 7371477 w 9657477"/>
              <a:gd name="connsiteY28" fmla="*/ 2679700 h 3746500"/>
              <a:gd name="connsiteX29" fmla="*/ 7295277 w 9657477"/>
              <a:gd name="connsiteY29" fmla="*/ 2705100 h 3746500"/>
              <a:gd name="connsiteX30" fmla="*/ 7219077 w 9657477"/>
              <a:gd name="connsiteY30" fmla="*/ 2743200 h 3746500"/>
              <a:gd name="connsiteX31" fmla="*/ 7180977 w 9657477"/>
              <a:gd name="connsiteY31" fmla="*/ 2768600 h 3746500"/>
              <a:gd name="connsiteX32" fmla="*/ 7142877 w 9657477"/>
              <a:gd name="connsiteY32" fmla="*/ 2781300 h 3746500"/>
              <a:gd name="connsiteX33" fmla="*/ 7066677 w 9657477"/>
              <a:gd name="connsiteY33" fmla="*/ 2832100 h 3746500"/>
              <a:gd name="connsiteX34" fmla="*/ 7028577 w 9657477"/>
              <a:gd name="connsiteY34" fmla="*/ 2857500 h 3746500"/>
              <a:gd name="connsiteX35" fmla="*/ 6990477 w 9657477"/>
              <a:gd name="connsiteY35" fmla="*/ 2882900 h 3746500"/>
              <a:gd name="connsiteX36" fmla="*/ 6939677 w 9657477"/>
              <a:gd name="connsiteY36" fmla="*/ 2908300 h 3746500"/>
              <a:gd name="connsiteX37" fmla="*/ 6888877 w 9657477"/>
              <a:gd name="connsiteY37" fmla="*/ 2946400 h 3746500"/>
              <a:gd name="connsiteX38" fmla="*/ 6850777 w 9657477"/>
              <a:gd name="connsiteY38" fmla="*/ 2959100 h 3746500"/>
              <a:gd name="connsiteX39" fmla="*/ 6761877 w 9657477"/>
              <a:gd name="connsiteY39" fmla="*/ 2997200 h 3746500"/>
              <a:gd name="connsiteX40" fmla="*/ 6698377 w 9657477"/>
              <a:gd name="connsiteY40" fmla="*/ 3035300 h 3746500"/>
              <a:gd name="connsiteX41" fmla="*/ 6622177 w 9657477"/>
              <a:gd name="connsiteY41" fmla="*/ 3060700 h 3746500"/>
              <a:gd name="connsiteX42" fmla="*/ 6584077 w 9657477"/>
              <a:gd name="connsiteY42" fmla="*/ 3073400 h 3746500"/>
              <a:gd name="connsiteX43" fmla="*/ 6545977 w 9657477"/>
              <a:gd name="connsiteY43" fmla="*/ 3086100 h 3746500"/>
              <a:gd name="connsiteX44" fmla="*/ 6418977 w 9657477"/>
              <a:gd name="connsiteY44" fmla="*/ 3124200 h 3746500"/>
              <a:gd name="connsiteX45" fmla="*/ 6380877 w 9657477"/>
              <a:gd name="connsiteY45" fmla="*/ 3149600 h 3746500"/>
              <a:gd name="connsiteX46" fmla="*/ 6304677 w 9657477"/>
              <a:gd name="connsiteY46" fmla="*/ 3175000 h 3746500"/>
              <a:gd name="connsiteX47" fmla="*/ 6228477 w 9657477"/>
              <a:gd name="connsiteY47" fmla="*/ 3213100 h 3746500"/>
              <a:gd name="connsiteX48" fmla="*/ 6177677 w 9657477"/>
              <a:gd name="connsiteY48" fmla="*/ 3251200 h 3746500"/>
              <a:gd name="connsiteX49" fmla="*/ 6139577 w 9657477"/>
              <a:gd name="connsiteY49" fmla="*/ 3276600 h 3746500"/>
              <a:gd name="connsiteX50" fmla="*/ 6101477 w 9657477"/>
              <a:gd name="connsiteY50" fmla="*/ 3314700 h 3746500"/>
              <a:gd name="connsiteX51" fmla="*/ 6050677 w 9657477"/>
              <a:gd name="connsiteY51" fmla="*/ 3340100 h 3746500"/>
              <a:gd name="connsiteX52" fmla="*/ 5961777 w 9657477"/>
              <a:gd name="connsiteY52" fmla="*/ 3390900 h 3746500"/>
              <a:gd name="connsiteX53" fmla="*/ 5872877 w 9657477"/>
              <a:gd name="connsiteY53" fmla="*/ 3454400 h 3746500"/>
              <a:gd name="connsiteX54" fmla="*/ 5796677 w 9657477"/>
              <a:gd name="connsiteY54" fmla="*/ 3479800 h 3746500"/>
              <a:gd name="connsiteX55" fmla="*/ 5695077 w 9657477"/>
              <a:gd name="connsiteY55" fmla="*/ 3530600 h 3746500"/>
              <a:gd name="connsiteX56" fmla="*/ 5618877 w 9657477"/>
              <a:gd name="connsiteY56" fmla="*/ 3568700 h 3746500"/>
              <a:gd name="connsiteX57" fmla="*/ 5491877 w 9657477"/>
              <a:gd name="connsiteY57" fmla="*/ 3594100 h 3746500"/>
              <a:gd name="connsiteX58" fmla="*/ 5352177 w 9657477"/>
              <a:gd name="connsiteY58" fmla="*/ 3644900 h 3746500"/>
              <a:gd name="connsiteX59" fmla="*/ 5301377 w 9657477"/>
              <a:gd name="connsiteY59" fmla="*/ 3657600 h 3746500"/>
              <a:gd name="connsiteX60" fmla="*/ 5263277 w 9657477"/>
              <a:gd name="connsiteY60" fmla="*/ 3670300 h 3746500"/>
              <a:gd name="connsiteX61" fmla="*/ 5174377 w 9657477"/>
              <a:gd name="connsiteY61" fmla="*/ 3683000 h 3746500"/>
              <a:gd name="connsiteX62" fmla="*/ 5136277 w 9657477"/>
              <a:gd name="connsiteY62" fmla="*/ 3695700 h 3746500"/>
              <a:gd name="connsiteX63" fmla="*/ 5072777 w 9657477"/>
              <a:gd name="connsiteY63" fmla="*/ 3708400 h 3746500"/>
              <a:gd name="connsiteX64" fmla="*/ 5009277 w 9657477"/>
              <a:gd name="connsiteY64" fmla="*/ 3733800 h 3746500"/>
              <a:gd name="connsiteX65" fmla="*/ 4844177 w 9657477"/>
              <a:gd name="connsiteY65" fmla="*/ 3746500 h 3746500"/>
              <a:gd name="connsiteX66" fmla="*/ 4094877 w 9657477"/>
              <a:gd name="connsiteY66" fmla="*/ 3733800 h 3746500"/>
              <a:gd name="connsiteX67" fmla="*/ 4031377 w 9657477"/>
              <a:gd name="connsiteY67" fmla="*/ 3721100 h 3746500"/>
              <a:gd name="connsiteX68" fmla="*/ 3942477 w 9657477"/>
              <a:gd name="connsiteY68" fmla="*/ 3708400 h 3746500"/>
              <a:gd name="connsiteX69" fmla="*/ 3840877 w 9657477"/>
              <a:gd name="connsiteY69" fmla="*/ 3670300 h 3746500"/>
              <a:gd name="connsiteX70" fmla="*/ 3739277 w 9657477"/>
              <a:gd name="connsiteY70" fmla="*/ 3632200 h 3746500"/>
              <a:gd name="connsiteX71" fmla="*/ 3688477 w 9657477"/>
              <a:gd name="connsiteY71" fmla="*/ 3619500 h 3746500"/>
              <a:gd name="connsiteX72" fmla="*/ 3637677 w 9657477"/>
              <a:gd name="connsiteY72" fmla="*/ 3594100 h 3746500"/>
              <a:gd name="connsiteX73" fmla="*/ 3586877 w 9657477"/>
              <a:gd name="connsiteY73" fmla="*/ 3581400 h 3746500"/>
              <a:gd name="connsiteX74" fmla="*/ 3447177 w 9657477"/>
              <a:gd name="connsiteY74" fmla="*/ 3530600 h 3746500"/>
              <a:gd name="connsiteX75" fmla="*/ 3396377 w 9657477"/>
              <a:gd name="connsiteY75" fmla="*/ 3517900 h 3746500"/>
              <a:gd name="connsiteX76" fmla="*/ 3345577 w 9657477"/>
              <a:gd name="connsiteY76" fmla="*/ 3492500 h 3746500"/>
              <a:gd name="connsiteX77" fmla="*/ 3307477 w 9657477"/>
              <a:gd name="connsiteY77" fmla="*/ 3479800 h 3746500"/>
              <a:gd name="connsiteX78" fmla="*/ 3243977 w 9657477"/>
              <a:gd name="connsiteY78" fmla="*/ 3454400 h 3746500"/>
              <a:gd name="connsiteX79" fmla="*/ 3193177 w 9657477"/>
              <a:gd name="connsiteY79" fmla="*/ 3429000 h 3746500"/>
              <a:gd name="connsiteX80" fmla="*/ 3104277 w 9657477"/>
              <a:gd name="connsiteY80" fmla="*/ 3403600 h 3746500"/>
              <a:gd name="connsiteX81" fmla="*/ 3028077 w 9657477"/>
              <a:gd name="connsiteY81" fmla="*/ 3378200 h 3746500"/>
              <a:gd name="connsiteX82" fmla="*/ 2964577 w 9657477"/>
              <a:gd name="connsiteY82" fmla="*/ 3365500 h 3746500"/>
              <a:gd name="connsiteX83" fmla="*/ 2888377 w 9657477"/>
              <a:gd name="connsiteY83" fmla="*/ 3340100 h 3746500"/>
              <a:gd name="connsiteX84" fmla="*/ 2748677 w 9657477"/>
              <a:gd name="connsiteY84" fmla="*/ 3314700 h 3746500"/>
              <a:gd name="connsiteX85" fmla="*/ 2659777 w 9657477"/>
              <a:gd name="connsiteY85" fmla="*/ 3276600 h 3746500"/>
              <a:gd name="connsiteX86" fmla="*/ 2621677 w 9657477"/>
              <a:gd name="connsiteY86" fmla="*/ 3263900 h 3746500"/>
              <a:gd name="connsiteX87" fmla="*/ 2570877 w 9657477"/>
              <a:gd name="connsiteY87" fmla="*/ 3238500 h 3746500"/>
              <a:gd name="connsiteX88" fmla="*/ 2520077 w 9657477"/>
              <a:gd name="connsiteY88" fmla="*/ 3225800 h 3746500"/>
              <a:gd name="connsiteX89" fmla="*/ 2443877 w 9657477"/>
              <a:gd name="connsiteY89" fmla="*/ 3200400 h 3746500"/>
              <a:gd name="connsiteX90" fmla="*/ 2380377 w 9657477"/>
              <a:gd name="connsiteY90" fmla="*/ 3175000 h 3746500"/>
              <a:gd name="connsiteX91" fmla="*/ 2342277 w 9657477"/>
              <a:gd name="connsiteY91" fmla="*/ 3149600 h 3746500"/>
              <a:gd name="connsiteX92" fmla="*/ 2291477 w 9657477"/>
              <a:gd name="connsiteY92" fmla="*/ 3136900 h 3746500"/>
              <a:gd name="connsiteX93" fmla="*/ 2227977 w 9657477"/>
              <a:gd name="connsiteY93" fmla="*/ 3111500 h 3746500"/>
              <a:gd name="connsiteX94" fmla="*/ 2177177 w 9657477"/>
              <a:gd name="connsiteY94" fmla="*/ 3086100 h 3746500"/>
              <a:gd name="connsiteX95" fmla="*/ 2075577 w 9657477"/>
              <a:gd name="connsiteY95" fmla="*/ 3060700 h 3746500"/>
              <a:gd name="connsiteX96" fmla="*/ 2037477 w 9657477"/>
              <a:gd name="connsiteY96" fmla="*/ 3035300 h 3746500"/>
              <a:gd name="connsiteX97" fmla="*/ 1999377 w 9657477"/>
              <a:gd name="connsiteY97" fmla="*/ 3022600 h 3746500"/>
              <a:gd name="connsiteX98" fmla="*/ 1834277 w 9657477"/>
              <a:gd name="connsiteY98" fmla="*/ 2946400 h 3746500"/>
              <a:gd name="connsiteX99" fmla="*/ 1796177 w 9657477"/>
              <a:gd name="connsiteY99" fmla="*/ 2921000 h 3746500"/>
              <a:gd name="connsiteX100" fmla="*/ 1745377 w 9657477"/>
              <a:gd name="connsiteY100" fmla="*/ 2895600 h 3746500"/>
              <a:gd name="connsiteX101" fmla="*/ 1656477 w 9657477"/>
              <a:gd name="connsiteY101" fmla="*/ 2844800 h 3746500"/>
              <a:gd name="connsiteX102" fmla="*/ 1605677 w 9657477"/>
              <a:gd name="connsiteY102" fmla="*/ 2806700 h 3746500"/>
              <a:gd name="connsiteX103" fmla="*/ 1529477 w 9657477"/>
              <a:gd name="connsiteY103" fmla="*/ 2781300 h 3746500"/>
              <a:gd name="connsiteX104" fmla="*/ 1491377 w 9657477"/>
              <a:gd name="connsiteY104" fmla="*/ 2755900 h 3746500"/>
              <a:gd name="connsiteX105" fmla="*/ 1377077 w 9657477"/>
              <a:gd name="connsiteY105" fmla="*/ 2717800 h 3746500"/>
              <a:gd name="connsiteX106" fmla="*/ 1300877 w 9657477"/>
              <a:gd name="connsiteY106" fmla="*/ 2679700 h 3746500"/>
              <a:gd name="connsiteX107" fmla="*/ 1173877 w 9657477"/>
              <a:gd name="connsiteY107" fmla="*/ 2628900 h 3746500"/>
              <a:gd name="connsiteX108" fmla="*/ 1046877 w 9657477"/>
              <a:gd name="connsiteY108" fmla="*/ 2603500 h 3746500"/>
              <a:gd name="connsiteX109" fmla="*/ 957977 w 9657477"/>
              <a:gd name="connsiteY109" fmla="*/ 2565400 h 3746500"/>
              <a:gd name="connsiteX110" fmla="*/ 907177 w 9657477"/>
              <a:gd name="connsiteY110" fmla="*/ 2552700 h 3746500"/>
              <a:gd name="connsiteX111" fmla="*/ 830977 w 9657477"/>
              <a:gd name="connsiteY111" fmla="*/ 2514600 h 3746500"/>
              <a:gd name="connsiteX112" fmla="*/ 792877 w 9657477"/>
              <a:gd name="connsiteY112" fmla="*/ 2501900 h 3746500"/>
              <a:gd name="connsiteX113" fmla="*/ 627777 w 9657477"/>
              <a:gd name="connsiteY113" fmla="*/ 2463800 h 3746500"/>
              <a:gd name="connsiteX114" fmla="*/ 589677 w 9657477"/>
              <a:gd name="connsiteY114" fmla="*/ 2438400 h 3746500"/>
              <a:gd name="connsiteX115" fmla="*/ 513477 w 9657477"/>
              <a:gd name="connsiteY115" fmla="*/ 2413000 h 3746500"/>
              <a:gd name="connsiteX116" fmla="*/ 475377 w 9657477"/>
              <a:gd name="connsiteY116" fmla="*/ 2387600 h 3746500"/>
              <a:gd name="connsiteX117" fmla="*/ 424577 w 9657477"/>
              <a:gd name="connsiteY117" fmla="*/ 2362200 h 3746500"/>
              <a:gd name="connsiteX118" fmla="*/ 373777 w 9657477"/>
              <a:gd name="connsiteY118" fmla="*/ 2324100 h 3746500"/>
              <a:gd name="connsiteX119" fmla="*/ 335677 w 9657477"/>
              <a:gd name="connsiteY119" fmla="*/ 2298700 h 3746500"/>
              <a:gd name="connsiteX120" fmla="*/ 272177 w 9657477"/>
              <a:gd name="connsiteY120" fmla="*/ 2197100 h 3746500"/>
              <a:gd name="connsiteX121" fmla="*/ 246777 w 9657477"/>
              <a:gd name="connsiteY121" fmla="*/ 2159000 h 3746500"/>
              <a:gd name="connsiteX122" fmla="*/ 183277 w 9657477"/>
              <a:gd name="connsiteY122" fmla="*/ 2070100 h 3746500"/>
              <a:gd name="connsiteX123" fmla="*/ 170577 w 9657477"/>
              <a:gd name="connsiteY123" fmla="*/ 1968500 h 3746500"/>
              <a:gd name="connsiteX124" fmla="*/ 157877 w 9657477"/>
              <a:gd name="connsiteY124" fmla="*/ 1905000 h 3746500"/>
              <a:gd name="connsiteX125" fmla="*/ 145177 w 9657477"/>
              <a:gd name="connsiteY125" fmla="*/ 1803400 h 3746500"/>
              <a:gd name="connsiteX126" fmla="*/ 119777 w 9657477"/>
              <a:gd name="connsiteY126" fmla="*/ 1676400 h 3746500"/>
              <a:gd name="connsiteX127" fmla="*/ 94377 w 9657477"/>
              <a:gd name="connsiteY127" fmla="*/ 1549400 h 3746500"/>
              <a:gd name="connsiteX128" fmla="*/ 68977 w 9657477"/>
              <a:gd name="connsiteY128" fmla="*/ 1485900 h 3746500"/>
              <a:gd name="connsiteX129" fmla="*/ 56277 w 9657477"/>
              <a:gd name="connsiteY129" fmla="*/ 1333500 h 3746500"/>
              <a:gd name="connsiteX130" fmla="*/ 43577 w 9657477"/>
              <a:gd name="connsiteY130" fmla="*/ 1270000 h 3746500"/>
              <a:gd name="connsiteX131" fmla="*/ 30877 w 9657477"/>
              <a:gd name="connsiteY131" fmla="*/ 1155700 h 3746500"/>
              <a:gd name="connsiteX132" fmla="*/ 18177 w 9657477"/>
              <a:gd name="connsiteY132" fmla="*/ 1079500 h 3746500"/>
              <a:gd name="connsiteX133" fmla="*/ 5477 w 9657477"/>
              <a:gd name="connsiteY133" fmla="*/ 990600 h 3746500"/>
              <a:gd name="connsiteX134" fmla="*/ 30877 w 9657477"/>
              <a:gd name="connsiteY134" fmla="*/ 330200 h 3746500"/>
              <a:gd name="connsiteX135" fmla="*/ 43577 w 9657477"/>
              <a:gd name="connsiteY135" fmla="*/ 292100 h 3746500"/>
              <a:gd name="connsiteX136" fmla="*/ 56277 w 9657477"/>
              <a:gd name="connsiteY136" fmla="*/ 190500 h 3746500"/>
              <a:gd name="connsiteX137" fmla="*/ 68977 w 9657477"/>
              <a:gd name="connsiteY137" fmla="*/ 139700 h 3746500"/>
              <a:gd name="connsiteX138" fmla="*/ 81677 w 9657477"/>
              <a:gd name="connsiteY138" fmla="*/ 50800 h 3746500"/>
              <a:gd name="connsiteX139" fmla="*/ 94377 w 9657477"/>
              <a:gd name="connsiteY139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9657477" h="3746500">
                <a:moveTo>
                  <a:pt x="9657477" y="3568700"/>
                </a:moveTo>
                <a:cubicBezTo>
                  <a:pt x="9635361" y="3192728"/>
                  <a:pt x="9661355" y="3464968"/>
                  <a:pt x="9632077" y="3289300"/>
                </a:cubicBezTo>
                <a:cubicBezTo>
                  <a:pt x="9627156" y="3259773"/>
                  <a:pt x="9626108" y="3229568"/>
                  <a:pt x="9619377" y="3200400"/>
                </a:cubicBezTo>
                <a:cubicBezTo>
                  <a:pt x="9591293" y="3078702"/>
                  <a:pt x="9607607" y="3164160"/>
                  <a:pt x="9568577" y="3086100"/>
                </a:cubicBezTo>
                <a:cubicBezTo>
                  <a:pt x="9562590" y="3074126"/>
                  <a:pt x="9561864" y="3059974"/>
                  <a:pt x="9555877" y="3048000"/>
                </a:cubicBezTo>
                <a:cubicBezTo>
                  <a:pt x="9549051" y="3034348"/>
                  <a:pt x="9537303" y="3023552"/>
                  <a:pt x="9530477" y="3009900"/>
                </a:cubicBezTo>
                <a:cubicBezTo>
                  <a:pt x="9524490" y="2997926"/>
                  <a:pt x="9523764" y="2983774"/>
                  <a:pt x="9517777" y="2971800"/>
                </a:cubicBezTo>
                <a:cubicBezTo>
                  <a:pt x="9510951" y="2958148"/>
                  <a:pt x="9499203" y="2947352"/>
                  <a:pt x="9492377" y="2933700"/>
                </a:cubicBezTo>
                <a:cubicBezTo>
                  <a:pt x="9486390" y="2921726"/>
                  <a:pt x="9487103" y="2906739"/>
                  <a:pt x="9479677" y="2895600"/>
                </a:cubicBezTo>
                <a:cubicBezTo>
                  <a:pt x="9469714" y="2880656"/>
                  <a:pt x="9454277" y="2870200"/>
                  <a:pt x="9441577" y="2857500"/>
                </a:cubicBezTo>
                <a:cubicBezTo>
                  <a:pt x="9411133" y="2766167"/>
                  <a:pt x="9455476" y="2880266"/>
                  <a:pt x="9352677" y="2743200"/>
                </a:cubicBezTo>
                <a:cubicBezTo>
                  <a:pt x="9339977" y="2726267"/>
                  <a:pt x="9330838" y="2705951"/>
                  <a:pt x="9314577" y="2692400"/>
                </a:cubicBezTo>
                <a:cubicBezTo>
                  <a:pt x="9304293" y="2683830"/>
                  <a:pt x="9288179" y="2686201"/>
                  <a:pt x="9276477" y="2679700"/>
                </a:cubicBezTo>
                <a:cubicBezTo>
                  <a:pt x="9249792" y="2664875"/>
                  <a:pt x="9221863" y="2650486"/>
                  <a:pt x="9200277" y="2628900"/>
                </a:cubicBezTo>
                <a:cubicBezTo>
                  <a:pt x="9172190" y="2600813"/>
                  <a:pt x="9159440" y="2583081"/>
                  <a:pt x="9124077" y="2565400"/>
                </a:cubicBezTo>
                <a:cubicBezTo>
                  <a:pt x="9112103" y="2559413"/>
                  <a:pt x="9097951" y="2558687"/>
                  <a:pt x="9085977" y="2552700"/>
                </a:cubicBezTo>
                <a:cubicBezTo>
                  <a:pt x="8993227" y="2506325"/>
                  <a:pt x="9118945" y="2534056"/>
                  <a:pt x="8946277" y="2476500"/>
                </a:cubicBezTo>
                <a:lnTo>
                  <a:pt x="8831977" y="2438400"/>
                </a:lnTo>
                <a:cubicBezTo>
                  <a:pt x="8819277" y="2434167"/>
                  <a:pt x="8805016" y="2433126"/>
                  <a:pt x="8793877" y="2425700"/>
                </a:cubicBezTo>
                <a:cubicBezTo>
                  <a:pt x="8752989" y="2398441"/>
                  <a:pt x="8757165" y="2395055"/>
                  <a:pt x="8704977" y="2387600"/>
                </a:cubicBezTo>
                <a:cubicBezTo>
                  <a:pt x="8630528" y="2376964"/>
                  <a:pt x="8464450" y="2366791"/>
                  <a:pt x="8400177" y="2362200"/>
                </a:cubicBezTo>
                <a:cubicBezTo>
                  <a:pt x="8247777" y="2366433"/>
                  <a:pt x="8095048" y="2364038"/>
                  <a:pt x="7942977" y="2374900"/>
                </a:cubicBezTo>
                <a:cubicBezTo>
                  <a:pt x="7913240" y="2377024"/>
                  <a:pt x="7845170" y="2409018"/>
                  <a:pt x="7815977" y="2425700"/>
                </a:cubicBezTo>
                <a:cubicBezTo>
                  <a:pt x="7762518" y="2456248"/>
                  <a:pt x="7791041" y="2450914"/>
                  <a:pt x="7727077" y="2476500"/>
                </a:cubicBezTo>
                <a:cubicBezTo>
                  <a:pt x="7642410" y="2510367"/>
                  <a:pt x="7635998" y="2494886"/>
                  <a:pt x="7549277" y="2552700"/>
                </a:cubicBezTo>
                <a:lnTo>
                  <a:pt x="7473077" y="2603500"/>
                </a:lnTo>
                <a:cubicBezTo>
                  <a:pt x="7464610" y="2616200"/>
                  <a:pt x="7459596" y="2632065"/>
                  <a:pt x="7447677" y="2641600"/>
                </a:cubicBezTo>
                <a:cubicBezTo>
                  <a:pt x="7437224" y="2649963"/>
                  <a:pt x="7421551" y="2648313"/>
                  <a:pt x="7409577" y="2654300"/>
                </a:cubicBezTo>
                <a:cubicBezTo>
                  <a:pt x="7395925" y="2661126"/>
                  <a:pt x="7385425" y="2673501"/>
                  <a:pt x="7371477" y="2679700"/>
                </a:cubicBezTo>
                <a:cubicBezTo>
                  <a:pt x="7347011" y="2690574"/>
                  <a:pt x="7317554" y="2690248"/>
                  <a:pt x="7295277" y="2705100"/>
                </a:cubicBezTo>
                <a:cubicBezTo>
                  <a:pt x="7186088" y="2777893"/>
                  <a:pt x="7324237" y="2690620"/>
                  <a:pt x="7219077" y="2743200"/>
                </a:cubicBezTo>
                <a:cubicBezTo>
                  <a:pt x="7205425" y="2750026"/>
                  <a:pt x="7194629" y="2761774"/>
                  <a:pt x="7180977" y="2768600"/>
                </a:cubicBezTo>
                <a:cubicBezTo>
                  <a:pt x="7169003" y="2774587"/>
                  <a:pt x="7154579" y="2774799"/>
                  <a:pt x="7142877" y="2781300"/>
                </a:cubicBezTo>
                <a:cubicBezTo>
                  <a:pt x="7116192" y="2796125"/>
                  <a:pt x="7092077" y="2815167"/>
                  <a:pt x="7066677" y="2832100"/>
                </a:cubicBezTo>
                <a:lnTo>
                  <a:pt x="7028577" y="2857500"/>
                </a:lnTo>
                <a:cubicBezTo>
                  <a:pt x="7015877" y="2865967"/>
                  <a:pt x="7004129" y="2876074"/>
                  <a:pt x="6990477" y="2882900"/>
                </a:cubicBezTo>
                <a:cubicBezTo>
                  <a:pt x="6973544" y="2891367"/>
                  <a:pt x="6955731" y="2898266"/>
                  <a:pt x="6939677" y="2908300"/>
                </a:cubicBezTo>
                <a:cubicBezTo>
                  <a:pt x="6921728" y="2919518"/>
                  <a:pt x="6907255" y="2935898"/>
                  <a:pt x="6888877" y="2946400"/>
                </a:cubicBezTo>
                <a:cubicBezTo>
                  <a:pt x="6877254" y="2953042"/>
                  <a:pt x="6862751" y="2953113"/>
                  <a:pt x="6850777" y="2959100"/>
                </a:cubicBezTo>
                <a:cubicBezTo>
                  <a:pt x="6763072" y="3002953"/>
                  <a:pt x="6867603" y="2970769"/>
                  <a:pt x="6761877" y="2997200"/>
                </a:cubicBezTo>
                <a:cubicBezTo>
                  <a:pt x="6740710" y="3009900"/>
                  <a:pt x="6720849" y="3025086"/>
                  <a:pt x="6698377" y="3035300"/>
                </a:cubicBezTo>
                <a:cubicBezTo>
                  <a:pt x="6674003" y="3046379"/>
                  <a:pt x="6647577" y="3052233"/>
                  <a:pt x="6622177" y="3060700"/>
                </a:cubicBezTo>
                <a:lnTo>
                  <a:pt x="6584077" y="3073400"/>
                </a:lnTo>
                <a:cubicBezTo>
                  <a:pt x="6571377" y="3077633"/>
                  <a:pt x="6558964" y="3082853"/>
                  <a:pt x="6545977" y="3086100"/>
                </a:cubicBezTo>
                <a:cubicBezTo>
                  <a:pt x="6517580" y="3093199"/>
                  <a:pt x="6437529" y="3111832"/>
                  <a:pt x="6418977" y="3124200"/>
                </a:cubicBezTo>
                <a:cubicBezTo>
                  <a:pt x="6406277" y="3132667"/>
                  <a:pt x="6394825" y="3143401"/>
                  <a:pt x="6380877" y="3149600"/>
                </a:cubicBezTo>
                <a:cubicBezTo>
                  <a:pt x="6356411" y="3160474"/>
                  <a:pt x="6326954" y="3160148"/>
                  <a:pt x="6304677" y="3175000"/>
                </a:cubicBezTo>
                <a:cubicBezTo>
                  <a:pt x="6255438" y="3207826"/>
                  <a:pt x="6281057" y="3195573"/>
                  <a:pt x="6228477" y="3213100"/>
                </a:cubicBezTo>
                <a:cubicBezTo>
                  <a:pt x="6211544" y="3225800"/>
                  <a:pt x="6194901" y="3238897"/>
                  <a:pt x="6177677" y="3251200"/>
                </a:cubicBezTo>
                <a:cubicBezTo>
                  <a:pt x="6165257" y="3260072"/>
                  <a:pt x="6151303" y="3266829"/>
                  <a:pt x="6139577" y="3276600"/>
                </a:cubicBezTo>
                <a:cubicBezTo>
                  <a:pt x="6125779" y="3288098"/>
                  <a:pt x="6116092" y="3304261"/>
                  <a:pt x="6101477" y="3314700"/>
                </a:cubicBezTo>
                <a:cubicBezTo>
                  <a:pt x="6086071" y="3325704"/>
                  <a:pt x="6066731" y="3330066"/>
                  <a:pt x="6050677" y="3340100"/>
                </a:cubicBezTo>
                <a:cubicBezTo>
                  <a:pt x="5962806" y="3395019"/>
                  <a:pt x="6036630" y="3365949"/>
                  <a:pt x="5961777" y="3390900"/>
                </a:cubicBezTo>
                <a:cubicBezTo>
                  <a:pt x="5954954" y="3396017"/>
                  <a:pt x="5888071" y="3447647"/>
                  <a:pt x="5872877" y="3454400"/>
                </a:cubicBezTo>
                <a:cubicBezTo>
                  <a:pt x="5848411" y="3465274"/>
                  <a:pt x="5822077" y="3471333"/>
                  <a:pt x="5796677" y="3479800"/>
                </a:cubicBezTo>
                <a:cubicBezTo>
                  <a:pt x="5760756" y="3491774"/>
                  <a:pt x="5728944" y="3513667"/>
                  <a:pt x="5695077" y="3530600"/>
                </a:cubicBezTo>
                <a:cubicBezTo>
                  <a:pt x="5669677" y="3543300"/>
                  <a:pt x="5646889" y="3564031"/>
                  <a:pt x="5618877" y="3568700"/>
                </a:cubicBezTo>
                <a:cubicBezTo>
                  <a:pt x="5559000" y="3578680"/>
                  <a:pt x="5544924" y="3578944"/>
                  <a:pt x="5491877" y="3594100"/>
                </a:cubicBezTo>
                <a:cubicBezTo>
                  <a:pt x="5444073" y="3607758"/>
                  <a:pt x="5399981" y="3631242"/>
                  <a:pt x="5352177" y="3644900"/>
                </a:cubicBezTo>
                <a:cubicBezTo>
                  <a:pt x="5335394" y="3649695"/>
                  <a:pt x="5318160" y="3652805"/>
                  <a:pt x="5301377" y="3657600"/>
                </a:cubicBezTo>
                <a:cubicBezTo>
                  <a:pt x="5288505" y="3661278"/>
                  <a:pt x="5276404" y="3667675"/>
                  <a:pt x="5263277" y="3670300"/>
                </a:cubicBezTo>
                <a:cubicBezTo>
                  <a:pt x="5233924" y="3676171"/>
                  <a:pt x="5204010" y="3678767"/>
                  <a:pt x="5174377" y="3683000"/>
                </a:cubicBezTo>
                <a:cubicBezTo>
                  <a:pt x="5161677" y="3687233"/>
                  <a:pt x="5149264" y="3692453"/>
                  <a:pt x="5136277" y="3695700"/>
                </a:cubicBezTo>
                <a:cubicBezTo>
                  <a:pt x="5115336" y="3700935"/>
                  <a:pt x="5093452" y="3702197"/>
                  <a:pt x="5072777" y="3708400"/>
                </a:cubicBezTo>
                <a:cubicBezTo>
                  <a:pt x="5050941" y="3714951"/>
                  <a:pt x="5031764" y="3730052"/>
                  <a:pt x="5009277" y="3733800"/>
                </a:cubicBezTo>
                <a:cubicBezTo>
                  <a:pt x="4954832" y="3742874"/>
                  <a:pt x="4899210" y="3742267"/>
                  <a:pt x="4844177" y="3746500"/>
                </a:cubicBezTo>
                <a:lnTo>
                  <a:pt x="4094877" y="3733800"/>
                </a:lnTo>
                <a:cubicBezTo>
                  <a:pt x="4073302" y="3733126"/>
                  <a:pt x="4052669" y="3724649"/>
                  <a:pt x="4031377" y="3721100"/>
                </a:cubicBezTo>
                <a:cubicBezTo>
                  <a:pt x="4001850" y="3716179"/>
                  <a:pt x="3972110" y="3712633"/>
                  <a:pt x="3942477" y="3708400"/>
                </a:cubicBezTo>
                <a:cubicBezTo>
                  <a:pt x="3838554" y="3656439"/>
                  <a:pt x="3944627" y="3704883"/>
                  <a:pt x="3840877" y="3670300"/>
                </a:cubicBezTo>
                <a:cubicBezTo>
                  <a:pt x="3760358" y="3643460"/>
                  <a:pt x="3801699" y="3650035"/>
                  <a:pt x="3739277" y="3632200"/>
                </a:cubicBezTo>
                <a:cubicBezTo>
                  <a:pt x="3722494" y="3627405"/>
                  <a:pt x="3704820" y="3625629"/>
                  <a:pt x="3688477" y="3619500"/>
                </a:cubicBezTo>
                <a:cubicBezTo>
                  <a:pt x="3670750" y="3612853"/>
                  <a:pt x="3655404" y="3600747"/>
                  <a:pt x="3637677" y="3594100"/>
                </a:cubicBezTo>
                <a:cubicBezTo>
                  <a:pt x="3621334" y="3587971"/>
                  <a:pt x="3603436" y="3586920"/>
                  <a:pt x="3586877" y="3581400"/>
                </a:cubicBezTo>
                <a:cubicBezTo>
                  <a:pt x="3405097" y="3520807"/>
                  <a:pt x="3654722" y="3592863"/>
                  <a:pt x="3447177" y="3530600"/>
                </a:cubicBezTo>
                <a:cubicBezTo>
                  <a:pt x="3430459" y="3525584"/>
                  <a:pt x="3412720" y="3524029"/>
                  <a:pt x="3396377" y="3517900"/>
                </a:cubicBezTo>
                <a:cubicBezTo>
                  <a:pt x="3378650" y="3511253"/>
                  <a:pt x="3362978" y="3499958"/>
                  <a:pt x="3345577" y="3492500"/>
                </a:cubicBezTo>
                <a:cubicBezTo>
                  <a:pt x="3333272" y="3487227"/>
                  <a:pt x="3320012" y="3484500"/>
                  <a:pt x="3307477" y="3479800"/>
                </a:cubicBezTo>
                <a:cubicBezTo>
                  <a:pt x="3286131" y="3471795"/>
                  <a:pt x="3264809" y="3463659"/>
                  <a:pt x="3243977" y="3454400"/>
                </a:cubicBezTo>
                <a:cubicBezTo>
                  <a:pt x="3226677" y="3446711"/>
                  <a:pt x="3210578" y="3436458"/>
                  <a:pt x="3193177" y="3429000"/>
                </a:cubicBezTo>
                <a:cubicBezTo>
                  <a:pt x="3159981" y="3414773"/>
                  <a:pt x="3140081" y="3414341"/>
                  <a:pt x="3104277" y="3403600"/>
                </a:cubicBezTo>
                <a:cubicBezTo>
                  <a:pt x="3078632" y="3395907"/>
                  <a:pt x="3053908" y="3385245"/>
                  <a:pt x="3028077" y="3378200"/>
                </a:cubicBezTo>
                <a:cubicBezTo>
                  <a:pt x="3007252" y="3372520"/>
                  <a:pt x="2985402" y="3371180"/>
                  <a:pt x="2964577" y="3365500"/>
                </a:cubicBezTo>
                <a:cubicBezTo>
                  <a:pt x="2938746" y="3358455"/>
                  <a:pt x="2914465" y="3346120"/>
                  <a:pt x="2888377" y="3340100"/>
                </a:cubicBezTo>
                <a:cubicBezTo>
                  <a:pt x="2829051" y="3326409"/>
                  <a:pt x="2801198" y="3333798"/>
                  <a:pt x="2748677" y="3314700"/>
                </a:cubicBezTo>
                <a:cubicBezTo>
                  <a:pt x="2718378" y="3303682"/>
                  <a:pt x="2689711" y="3288574"/>
                  <a:pt x="2659777" y="3276600"/>
                </a:cubicBezTo>
                <a:cubicBezTo>
                  <a:pt x="2647348" y="3271628"/>
                  <a:pt x="2633982" y="3269173"/>
                  <a:pt x="2621677" y="3263900"/>
                </a:cubicBezTo>
                <a:cubicBezTo>
                  <a:pt x="2604276" y="3256442"/>
                  <a:pt x="2588604" y="3245147"/>
                  <a:pt x="2570877" y="3238500"/>
                </a:cubicBezTo>
                <a:cubicBezTo>
                  <a:pt x="2554534" y="3232371"/>
                  <a:pt x="2536795" y="3230816"/>
                  <a:pt x="2520077" y="3225800"/>
                </a:cubicBezTo>
                <a:cubicBezTo>
                  <a:pt x="2494432" y="3218107"/>
                  <a:pt x="2468736" y="3210344"/>
                  <a:pt x="2443877" y="3200400"/>
                </a:cubicBezTo>
                <a:cubicBezTo>
                  <a:pt x="2422710" y="3191933"/>
                  <a:pt x="2400767" y="3185195"/>
                  <a:pt x="2380377" y="3175000"/>
                </a:cubicBezTo>
                <a:cubicBezTo>
                  <a:pt x="2366725" y="3168174"/>
                  <a:pt x="2356306" y="3155613"/>
                  <a:pt x="2342277" y="3149600"/>
                </a:cubicBezTo>
                <a:cubicBezTo>
                  <a:pt x="2326234" y="3142724"/>
                  <a:pt x="2308036" y="3142420"/>
                  <a:pt x="2291477" y="3136900"/>
                </a:cubicBezTo>
                <a:cubicBezTo>
                  <a:pt x="2269850" y="3129691"/>
                  <a:pt x="2248809" y="3120759"/>
                  <a:pt x="2227977" y="3111500"/>
                </a:cubicBezTo>
                <a:cubicBezTo>
                  <a:pt x="2210677" y="3103811"/>
                  <a:pt x="2195138" y="3092087"/>
                  <a:pt x="2177177" y="3086100"/>
                </a:cubicBezTo>
                <a:cubicBezTo>
                  <a:pt x="2144059" y="3075061"/>
                  <a:pt x="2075577" y="3060700"/>
                  <a:pt x="2075577" y="3060700"/>
                </a:cubicBezTo>
                <a:cubicBezTo>
                  <a:pt x="2062877" y="3052233"/>
                  <a:pt x="2051129" y="3042126"/>
                  <a:pt x="2037477" y="3035300"/>
                </a:cubicBezTo>
                <a:cubicBezTo>
                  <a:pt x="2025503" y="3029313"/>
                  <a:pt x="2011912" y="3027300"/>
                  <a:pt x="1999377" y="3022600"/>
                </a:cubicBezTo>
                <a:cubicBezTo>
                  <a:pt x="1951148" y="3004514"/>
                  <a:pt x="1872514" y="2971891"/>
                  <a:pt x="1834277" y="2946400"/>
                </a:cubicBezTo>
                <a:cubicBezTo>
                  <a:pt x="1821577" y="2937933"/>
                  <a:pt x="1809429" y="2928573"/>
                  <a:pt x="1796177" y="2921000"/>
                </a:cubicBezTo>
                <a:cubicBezTo>
                  <a:pt x="1779739" y="2911607"/>
                  <a:pt x="1761431" y="2905634"/>
                  <a:pt x="1745377" y="2895600"/>
                </a:cubicBezTo>
                <a:cubicBezTo>
                  <a:pt x="1657506" y="2840681"/>
                  <a:pt x="1731330" y="2869751"/>
                  <a:pt x="1656477" y="2844800"/>
                </a:cubicBezTo>
                <a:cubicBezTo>
                  <a:pt x="1639544" y="2832100"/>
                  <a:pt x="1624609" y="2816166"/>
                  <a:pt x="1605677" y="2806700"/>
                </a:cubicBezTo>
                <a:cubicBezTo>
                  <a:pt x="1581730" y="2794726"/>
                  <a:pt x="1551754" y="2796152"/>
                  <a:pt x="1529477" y="2781300"/>
                </a:cubicBezTo>
                <a:cubicBezTo>
                  <a:pt x="1516777" y="2772833"/>
                  <a:pt x="1505466" y="2761771"/>
                  <a:pt x="1491377" y="2755900"/>
                </a:cubicBezTo>
                <a:cubicBezTo>
                  <a:pt x="1454305" y="2740453"/>
                  <a:pt x="1410493" y="2740077"/>
                  <a:pt x="1377077" y="2717800"/>
                </a:cubicBezTo>
                <a:cubicBezTo>
                  <a:pt x="1316938" y="2677707"/>
                  <a:pt x="1363017" y="2703600"/>
                  <a:pt x="1300877" y="2679700"/>
                </a:cubicBezTo>
                <a:cubicBezTo>
                  <a:pt x="1258322" y="2663333"/>
                  <a:pt x="1218586" y="2637842"/>
                  <a:pt x="1173877" y="2628900"/>
                </a:cubicBezTo>
                <a:lnTo>
                  <a:pt x="1046877" y="2603500"/>
                </a:lnTo>
                <a:cubicBezTo>
                  <a:pt x="1017244" y="2590800"/>
                  <a:pt x="988276" y="2576418"/>
                  <a:pt x="957977" y="2565400"/>
                </a:cubicBezTo>
                <a:cubicBezTo>
                  <a:pt x="941573" y="2559435"/>
                  <a:pt x="923383" y="2559182"/>
                  <a:pt x="907177" y="2552700"/>
                </a:cubicBezTo>
                <a:cubicBezTo>
                  <a:pt x="880810" y="2542153"/>
                  <a:pt x="856927" y="2526134"/>
                  <a:pt x="830977" y="2514600"/>
                </a:cubicBezTo>
                <a:cubicBezTo>
                  <a:pt x="818744" y="2509163"/>
                  <a:pt x="805792" y="2505422"/>
                  <a:pt x="792877" y="2501900"/>
                </a:cubicBezTo>
                <a:cubicBezTo>
                  <a:pt x="708630" y="2478923"/>
                  <a:pt x="701829" y="2478610"/>
                  <a:pt x="627777" y="2463800"/>
                </a:cubicBezTo>
                <a:cubicBezTo>
                  <a:pt x="615077" y="2455333"/>
                  <a:pt x="603625" y="2444599"/>
                  <a:pt x="589677" y="2438400"/>
                </a:cubicBezTo>
                <a:cubicBezTo>
                  <a:pt x="565211" y="2427526"/>
                  <a:pt x="535754" y="2427852"/>
                  <a:pt x="513477" y="2413000"/>
                </a:cubicBezTo>
                <a:cubicBezTo>
                  <a:pt x="500777" y="2404533"/>
                  <a:pt x="488629" y="2395173"/>
                  <a:pt x="475377" y="2387600"/>
                </a:cubicBezTo>
                <a:cubicBezTo>
                  <a:pt x="458939" y="2378207"/>
                  <a:pt x="440631" y="2372234"/>
                  <a:pt x="424577" y="2362200"/>
                </a:cubicBezTo>
                <a:cubicBezTo>
                  <a:pt x="406628" y="2350982"/>
                  <a:pt x="391001" y="2336403"/>
                  <a:pt x="373777" y="2324100"/>
                </a:cubicBezTo>
                <a:cubicBezTo>
                  <a:pt x="361357" y="2315228"/>
                  <a:pt x="348377" y="2307167"/>
                  <a:pt x="335677" y="2298700"/>
                </a:cubicBezTo>
                <a:cubicBezTo>
                  <a:pt x="277641" y="2211646"/>
                  <a:pt x="348765" y="2319641"/>
                  <a:pt x="272177" y="2197100"/>
                </a:cubicBezTo>
                <a:cubicBezTo>
                  <a:pt x="264087" y="2184157"/>
                  <a:pt x="254350" y="2172252"/>
                  <a:pt x="246777" y="2159000"/>
                </a:cubicBezTo>
                <a:cubicBezTo>
                  <a:pt x="202201" y="2080992"/>
                  <a:pt x="245336" y="2132159"/>
                  <a:pt x="183277" y="2070100"/>
                </a:cubicBezTo>
                <a:cubicBezTo>
                  <a:pt x="179044" y="2036233"/>
                  <a:pt x="175767" y="2002233"/>
                  <a:pt x="170577" y="1968500"/>
                </a:cubicBezTo>
                <a:cubicBezTo>
                  <a:pt x="167295" y="1947165"/>
                  <a:pt x="161159" y="1926335"/>
                  <a:pt x="157877" y="1905000"/>
                </a:cubicBezTo>
                <a:cubicBezTo>
                  <a:pt x="152687" y="1871267"/>
                  <a:pt x="150788" y="1837066"/>
                  <a:pt x="145177" y="1803400"/>
                </a:cubicBezTo>
                <a:cubicBezTo>
                  <a:pt x="138080" y="1760816"/>
                  <a:pt x="126874" y="1718984"/>
                  <a:pt x="119777" y="1676400"/>
                </a:cubicBezTo>
                <a:cubicBezTo>
                  <a:pt x="113524" y="1638883"/>
                  <a:pt x="107007" y="1587291"/>
                  <a:pt x="94377" y="1549400"/>
                </a:cubicBezTo>
                <a:cubicBezTo>
                  <a:pt x="87168" y="1527773"/>
                  <a:pt x="77444" y="1507067"/>
                  <a:pt x="68977" y="1485900"/>
                </a:cubicBezTo>
                <a:cubicBezTo>
                  <a:pt x="64744" y="1435100"/>
                  <a:pt x="62233" y="1384127"/>
                  <a:pt x="56277" y="1333500"/>
                </a:cubicBezTo>
                <a:cubicBezTo>
                  <a:pt x="53755" y="1312062"/>
                  <a:pt x="46630" y="1291369"/>
                  <a:pt x="43577" y="1270000"/>
                </a:cubicBezTo>
                <a:cubicBezTo>
                  <a:pt x="38156" y="1232051"/>
                  <a:pt x="35943" y="1193698"/>
                  <a:pt x="30877" y="1155700"/>
                </a:cubicBezTo>
                <a:cubicBezTo>
                  <a:pt x="27474" y="1130176"/>
                  <a:pt x="22093" y="1104951"/>
                  <a:pt x="18177" y="1079500"/>
                </a:cubicBezTo>
                <a:cubicBezTo>
                  <a:pt x="13625" y="1049914"/>
                  <a:pt x="9710" y="1020233"/>
                  <a:pt x="5477" y="990600"/>
                </a:cubicBezTo>
                <a:cubicBezTo>
                  <a:pt x="7545" y="893405"/>
                  <a:pt x="-19649" y="532306"/>
                  <a:pt x="30877" y="330200"/>
                </a:cubicBezTo>
                <a:cubicBezTo>
                  <a:pt x="34124" y="317213"/>
                  <a:pt x="39344" y="304800"/>
                  <a:pt x="43577" y="292100"/>
                </a:cubicBezTo>
                <a:cubicBezTo>
                  <a:pt x="47810" y="258233"/>
                  <a:pt x="50666" y="224166"/>
                  <a:pt x="56277" y="190500"/>
                </a:cubicBezTo>
                <a:cubicBezTo>
                  <a:pt x="59146" y="173283"/>
                  <a:pt x="65855" y="156873"/>
                  <a:pt x="68977" y="139700"/>
                </a:cubicBezTo>
                <a:cubicBezTo>
                  <a:pt x="74332" y="110249"/>
                  <a:pt x="75806" y="80153"/>
                  <a:pt x="81677" y="50800"/>
                </a:cubicBezTo>
                <a:cubicBezTo>
                  <a:pt x="95716" y="-19393"/>
                  <a:pt x="94377" y="34966"/>
                  <a:pt x="94377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7" y="3290801"/>
            <a:ext cx="637154" cy="56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AD5CB-AB03-4848-8106-1FE16772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1262946"/>
            <a:ext cx="637154" cy="563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48" y="3294576"/>
            <a:ext cx="637154" cy="56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19" y="4844449"/>
            <a:ext cx="637154" cy="563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3" y="767645"/>
            <a:ext cx="637154" cy="563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F85F-D525-4486-AEEA-472284EF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19" y="4975825"/>
            <a:ext cx="637154" cy="563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777E9-DE20-4BE0-995A-5509B20601B2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1447800" y="1331594"/>
            <a:ext cx="27554" cy="19592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BB994-D2C4-4CD7-8A81-0673C65A66D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93931" y="1544921"/>
            <a:ext cx="3402288" cy="20278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55857-8645-4C43-845D-7FFA49FA4F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33373" y="1544921"/>
            <a:ext cx="3268275" cy="20316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9C72A-900C-404F-8252-E0CE644BCB2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738802" y="3576551"/>
            <a:ext cx="678317" cy="16812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39319-6E43-452F-80D2-ABBC80689E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833373" y="3576551"/>
            <a:ext cx="3268275" cy="15498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1B24D-AAB5-4B2F-ACE4-412E8D5FFA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93931" y="3572776"/>
            <a:ext cx="3402288" cy="15536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0F8F7F-4973-4B36-922C-0D0F342EFA9E}"/>
              </a:ext>
            </a:extLst>
          </p:cNvPr>
          <p:cNvSpPr txBox="1"/>
          <p:nvPr/>
        </p:nvSpPr>
        <p:spPr>
          <a:xfrm>
            <a:off x="1047750" y="432585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FC19F4-D4AA-4CE8-A54B-FF9FDE358728}"/>
              </a:ext>
            </a:extLst>
          </p:cNvPr>
          <p:cNvSpPr txBox="1"/>
          <p:nvPr/>
        </p:nvSpPr>
        <p:spPr>
          <a:xfrm>
            <a:off x="10407594" y="5539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710E3-1B60-492A-B52C-FD11356C472A}"/>
              </a:ext>
            </a:extLst>
          </p:cNvPr>
          <p:cNvSpPr txBox="1"/>
          <p:nvPr/>
        </p:nvSpPr>
        <p:spPr>
          <a:xfrm>
            <a:off x="4943475" y="4471342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R3_fedora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FACE8B-EFB8-497B-A9C7-2FA8B3D2D3D6}"/>
              </a:ext>
            </a:extLst>
          </p:cNvPr>
          <p:cNvSpPr txBox="1"/>
          <p:nvPr/>
        </p:nvSpPr>
        <p:spPr>
          <a:xfrm>
            <a:off x="714375" y="381107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R1_fedora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1A3B9-5E4C-4251-9A0D-721AD27BB77E}"/>
              </a:ext>
            </a:extLst>
          </p:cNvPr>
          <p:cNvSpPr txBox="1"/>
          <p:nvPr/>
        </p:nvSpPr>
        <p:spPr>
          <a:xfrm>
            <a:off x="5000625" y="86495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R2_fedora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AE06F7-26FF-41EA-BC95-65218380A8EA}"/>
              </a:ext>
            </a:extLst>
          </p:cNvPr>
          <p:cNvSpPr txBox="1"/>
          <p:nvPr/>
        </p:nvSpPr>
        <p:spPr>
          <a:xfrm>
            <a:off x="9093144" y="2912117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R4_fedora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898E-57F0-4281-A4E8-59BB9C3205CC}"/>
              </a:ext>
            </a:extLst>
          </p:cNvPr>
          <p:cNvSpPr txBox="1"/>
          <p:nvPr/>
        </p:nvSpPr>
        <p:spPr>
          <a:xfrm>
            <a:off x="3240295" y="2248400"/>
            <a:ext cx="8033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58373-D3B4-4B1D-8D10-58535ECD8050}"/>
              </a:ext>
            </a:extLst>
          </p:cNvPr>
          <p:cNvSpPr txBox="1"/>
          <p:nvPr/>
        </p:nvSpPr>
        <p:spPr>
          <a:xfrm>
            <a:off x="3469110" y="4299154"/>
            <a:ext cx="826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7AC48-8B44-45B4-809B-147CD28E4EE7}"/>
              </a:ext>
            </a:extLst>
          </p:cNvPr>
          <p:cNvSpPr txBox="1"/>
          <p:nvPr/>
        </p:nvSpPr>
        <p:spPr>
          <a:xfrm>
            <a:off x="6876657" y="2150909"/>
            <a:ext cx="7313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net17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7091-1F92-4268-A830-7D871C326581}"/>
              </a:ext>
            </a:extLst>
          </p:cNvPr>
          <p:cNvSpPr txBox="1"/>
          <p:nvPr/>
        </p:nvSpPr>
        <p:spPr>
          <a:xfrm>
            <a:off x="6959478" y="4209932"/>
            <a:ext cx="8155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B0991-01EB-4F56-94BF-35817576298A}"/>
              </a:ext>
            </a:extLst>
          </p:cNvPr>
          <p:cNvSpPr txBox="1"/>
          <p:nvPr/>
        </p:nvSpPr>
        <p:spPr>
          <a:xfrm>
            <a:off x="1103030" y="1907542"/>
            <a:ext cx="7446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D637C-C267-4B6D-96BD-A9742C291D80}"/>
              </a:ext>
            </a:extLst>
          </p:cNvPr>
          <p:cNvSpPr txBox="1"/>
          <p:nvPr/>
        </p:nvSpPr>
        <p:spPr>
          <a:xfrm>
            <a:off x="9756457" y="4227790"/>
            <a:ext cx="7830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net14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72F3E-F058-41D9-846F-1056F0142966}"/>
              </a:ext>
            </a:extLst>
          </p:cNvPr>
          <p:cNvSpPr txBox="1"/>
          <p:nvPr/>
        </p:nvSpPr>
        <p:spPr>
          <a:xfrm>
            <a:off x="1793931" y="294289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2000:2001::1001/120 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8D24-EE14-45CC-BD12-439494AF2A55}"/>
              </a:ext>
            </a:extLst>
          </p:cNvPr>
          <p:cNvSpPr txBox="1"/>
          <p:nvPr/>
        </p:nvSpPr>
        <p:spPr>
          <a:xfrm>
            <a:off x="3495075" y="120196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2000:2001::1002/120 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47F920-B363-447A-A7C5-68645EF956B2}"/>
              </a:ext>
            </a:extLst>
          </p:cNvPr>
          <p:cNvSpPr txBox="1"/>
          <p:nvPr/>
        </p:nvSpPr>
        <p:spPr>
          <a:xfrm>
            <a:off x="3472094" y="478977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2000:2003::1003/120 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29EA7F-D3FE-4D66-9D83-4CDB8928D70F}"/>
              </a:ext>
            </a:extLst>
          </p:cNvPr>
          <p:cNvSpPr txBox="1"/>
          <p:nvPr/>
        </p:nvSpPr>
        <p:spPr>
          <a:xfrm>
            <a:off x="1765356" y="3775934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2000:2003::1001/120 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48E18-BAA8-41AD-906A-149C8D2CD1CB}"/>
              </a:ext>
            </a:extLst>
          </p:cNvPr>
          <p:cNvSpPr txBox="1"/>
          <p:nvPr/>
        </p:nvSpPr>
        <p:spPr>
          <a:xfrm>
            <a:off x="7365626" y="283860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[ens35]</a:t>
            </a:r>
          </a:p>
          <a:p>
            <a:r>
              <a:rPr lang="en-US" altLang="zh-CN" sz="1400" dirty="0"/>
              <a:t>2000:2002::1004/120 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51EA2-3C82-4031-8144-AAC535826D19}"/>
              </a:ext>
            </a:extLst>
          </p:cNvPr>
          <p:cNvSpPr txBox="1"/>
          <p:nvPr/>
        </p:nvSpPr>
        <p:spPr>
          <a:xfrm>
            <a:off x="5949400" y="1279536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2000:2002::1002/120 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65E7C7-788F-48B1-9E8B-FA1DBE23A9C9}"/>
              </a:ext>
            </a:extLst>
          </p:cNvPr>
          <p:cNvSpPr txBox="1"/>
          <p:nvPr/>
        </p:nvSpPr>
        <p:spPr>
          <a:xfrm>
            <a:off x="7775068" y="3746841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2000:2004::1004/120 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F6C64-D2F9-4159-951F-61D937653337}"/>
              </a:ext>
            </a:extLst>
          </p:cNvPr>
          <p:cNvSpPr txBox="1"/>
          <p:nvPr/>
        </p:nvSpPr>
        <p:spPr>
          <a:xfrm>
            <a:off x="5909676" y="485269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2000:2004::1003/120 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59B4-D671-4C87-A116-AC80DC9902AA}"/>
              </a:ext>
            </a:extLst>
          </p:cNvPr>
          <p:cNvSpPr txBox="1"/>
          <p:nvPr/>
        </p:nvSpPr>
        <p:spPr>
          <a:xfrm>
            <a:off x="100297" y="2714250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2000:200a::1001/120 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CCFAFB-8B24-4AFB-9F23-F0E77BBA1C1A}"/>
              </a:ext>
            </a:extLst>
          </p:cNvPr>
          <p:cNvSpPr txBox="1"/>
          <p:nvPr/>
        </p:nvSpPr>
        <p:spPr>
          <a:xfrm>
            <a:off x="368103" y="111390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2000:200a::100a/120 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4B0499-667D-4D13-BBA8-893857340DAE}"/>
              </a:ext>
            </a:extLst>
          </p:cNvPr>
          <p:cNvSpPr txBox="1"/>
          <p:nvPr/>
        </p:nvSpPr>
        <p:spPr>
          <a:xfrm>
            <a:off x="9568861" y="4565163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[ens34]</a:t>
            </a:r>
          </a:p>
          <a:p>
            <a:r>
              <a:rPr lang="en-US" altLang="zh-CN" sz="1400" dirty="0"/>
              <a:t>2000:200b::100b/120 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2258A4-F1B4-4F61-8298-F7ED59AB2E79}"/>
              </a:ext>
            </a:extLst>
          </p:cNvPr>
          <p:cNvSpPr txBox="1"/>
          <p:nvPr/>
        </p:nvSpPr>
        <p:spPr>
          <a:xfrm>
            <a:off x="9738802" y="3217058"/>
            <a:ext cx="253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[ens36]</a:t>
            </a:r>
          </a:p>
          <a:p>
            <a:r>
              <a:rPr lang="en-US" altLang="zh-CN" sz="1400" dirty="0"/>
              <a:t>2000:200b::1004/120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6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343B-3B0C-4136-A444-586387A2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E1C906-0782-4026-BD74-D5583218C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519" y="1825625"/>
            <a:ext cx="85389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9F38E-647E-43D9-9891-282CB3EB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" y="522023"/>
            <a:ext cx="11764491" cy="58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</TotalTime>
  <Words>460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Tong 1. (NSB - CN/Hangzhou)</dc:creator>
  <cp:lastModifiedBy>Zhou, Tong 1. (NSB - CN/Hangzhou)</cp:lastModifiedBy>
  <cp:revision>26</cp:revision>
  <cp:lastPrinted>2019-12-04T05:34:29Z</cp:lastPrinted>
  <dcterms:created xsi:type="dcterms:W3CDTF">2019-10-24T02:55:30Z</dcterms:created>
  <dcterms:modified xsi:type="dcterms:W3CDTF">2019-12-10T02:36:50Z</dcterms:modified>
</cp:coreProperties>
</file>