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5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6C84-7513-4F8B-8E99-AE374A08201F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D4A7-73D9-4DD5-86C6-C3DA0C2F7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861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6C84-7513-4F8B-8E99-AE374A08201F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D4A7-73D9-4DD5-86C6-C3DA0C2F7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10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6C84-7513-4F8B-8E99-AE374A08201F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D4A7-73D9-4DD5-86C6-C3DA0C2F7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43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6C84-7513-4F8B-8E99-AE374A08201F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D4A7-73D9-4DD5-86C6-C3DA0C2F7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29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6C84-7513-4F8B-8E99-AE374A08201F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D4A7-73D9-4DD5-86C6-C3DA0C2F7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60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6C84-7513-4F8B-8E99-AE374A08201F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D4A7-73D9-4DD5-86C6-C3DA0C2F7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63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6C84-7513-4F8B-8E99-AE374A08201F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D4A7-73D9-4DD5-86C6-C3DA0C2F7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1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6C84-7513-4F8B-8E99-AE374A08201F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D4A7-73D9-4DD5-86C6-C3DA0C2F7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52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6C84-7513-4F8B-8E99-AE374A08201F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D4A7-73D9-4DD5-86C6-C3DA0C2F7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93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6C84-7513-4F8B-8E99-AE374A08201F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D4A7-73D9-4DD5-86C6-C3DA0C2F7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22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6C84-7513-4F8B-8E99-AE374A08201F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D4A7-73D9-4DD5-86C6-C3DA0C2F7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18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76C84-7513-4F8B-8E99-AE374A08201F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1D4A7-73D9-4DD5-86C6-C3DA0C2F7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03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200400" y="2191407"/>
            <a:ext cx="630621" cy="5833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918841" y="3788980"/>
            <a:ext cx="630621" cy="5833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200400" y="3788980"/>
            <a:ext cx="630621" cy="5833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4918841" y="2191407"/>
            <a:ext cx="630621" cy="5833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3831021" y="2388178"/>
            <a:ext cx="10878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6"/>
            <a:endCxn id="7" idx="2"/>
          </p:cNvCxnSpPr>
          <p:nvPr/>
        </p:nvCxnSpPr>
        <p:spPr>
          <a:xfrm>
            <a:off x="3831021" y="2483069"/>
            <a:ext cx="10878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4"/>
            <a:endCxn id="6" idx="0"/>
          </p:cNvCxnSpPr>
          <p:nvPr/>
        </p:nvCxnSpPr>
        <p:spPr>
          <a:xfrm>
            <a:off x="3515711" y="2774731"/>
            <a:ext cx="0" cy="1014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3576096" y="2774731"/>
            <a:ext cx="0" cy="1014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6"/>
            <a:endCxn id="5" idx="2"/>
          </p:cNvCxnSpPr>
          <p:nvPr/>
        </p:nvCxnSpPr>
        <p:spPr>
          <a:xfrm>
            <a:off x="3831021" y="4080642"/>
            <a:ext cx="10878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3831021" y="4175533"/>
            <a:ext cx="10878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7" idx="0"/>
            <a:endCxn id="7" idx="6"/>
          </p:cNvCxnSpPr>
          <p:nvPr/>
        </p:nvCxnSpPr>
        <p:spPr>
          <a:xfrm rot="16200000" flipH="1">
            <a:off x="5245976" y="2179583"/>
            <a:ext cx="291662" cy="315310"/>
          </a:xfrm>
          <a:prstGeom prst="curvedConnector4">
            <a:avLst>
              <a:gd name="adj1" fmla="val -78378"/>
              <a:gd name="adj2" fmla="val 1725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5" idx="0"/>
            <a:endCxn id="5" idx="6"/>
          </p:cNvCxnSpPr>
          <p:nvPr/>
        </p:nvCxnSpPr>
        <p:spPr>
          <a:xfrm rot="16200000" flipH="1">
            <a:off x="5245976" y="3777156"/>
            <a:ext cx="291662" cy="315310"/>
          </a:xfrm>
          <a:prstGeom prst="curvedConnector4">
            <a:avLst>
              <a:gd name="adj1" fmla="val -78378"/>
              <a:gd name="adj2" fmla="val 1725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775877" y="29810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发生跳转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651221" y="351198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发生跳转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4061532" y="216595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发生跳转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960966" y="379631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发生跳转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660388" y="188321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未跳转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3888111" y="245761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未跳转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3507534" y="332254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未跳转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925017" y="419369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未跳转</a:t>
            </a:r>
            <a:endParaRPr lang="zh-CN" altLang="en-US" dirty="0"/>
          </a:p>
        </p:txBody>
      </p:sp>
      <p:cxnSp>
        <p:nvCxnSpPr>
          <p:cNvPr id="31" name="直接连接符 30"/>
          <p:cNvCxnSpPr/>
          <p:nvPr/>
        </p:nvCxnSpPr>
        <p:spPr>
          <a:xfrm>
            <a:off x="2314575" y="3281080"/>
            <a:ext cx="533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566846" y="2962621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预测分支不跳转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1557268" y="330498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预测分支跳转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05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200400" y="2191407"/>
            <a:ext cx="630621" cy="5833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918841" y="3788980"/>
            <a:ext cx="630621" cy="5833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200400" y="3788980"/>
            <a:ext cx="630621" cy="5833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4918841" y="2191407"/>
            <a:ext cx="630621" cy="5833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3831021" y="2388178"/>
            <a:ext cx="10878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6"/>
            <a:endCxn id="7" idx="2"/>
          </p:cNvCxnSpPr>
          <p:nvPr/>
        </p:nvCxnSpPr>
        <p:spPr>
          <a:xfrm>
            <a:off x="3831021" y="2483069"/>
            <a:ext cx="10878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4"/>
            <a:endCxn id="6" idx="0"/>
          </p:cNvCxnSpPr>
          <p:nvPr/>
        </p:nvCxnSpPr>
        <p:spPr>
          <a:xfrm>
            <a:off x="3515711" y="2774731"/>
            <a:ext cx="0" cy="1014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3576096" y="2774731"/>
            <a:ext cx="0" cy="1014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6"/>
            <a:endCxn id="5" idx="2"/>
          </p:cNvCxnSpPr>
          <p:nvPr/>
        </p:nvCxnSpPr>
        <p:spPr>
          <a:xfrm>
            <a:off x="3831021" y="4080642"/>
            <a:ext cx="10878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3831021" y="4175533"/>
            <a:ext cx="10878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7" idx="0"/>
            <a:endCxn id="7" idx="6"/>
          </p:cNvCxnSpPr>
          <p:nvPr/>
        </p:nvCxnSpPr>
        <p:spPr>
          <a:xfrm rot="16200000" flipH="1">
            <a:off x="5245976" y="2179583"/>
            <a:ext cx="291662" cy="315310"/>
          </a:xfrm>
          <a:prstGeom prst="curvedConnector4">
            <a:avLst>
              <a:gd name="adj1" fmla="val -78378"/>
              <a:gd name="adj2" fmla="val 1725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5" idx="0"/>
            <a:endCxn id="5" idx="6"/>
          </p:cNvCxnSpPr>
          <p:nvPr/>
        </p:nvCxnSpPr>
        <p:spPr>
          <a:xfrm rot="16200000" flipH="1">
            <a:off x="5245976" y="3777156"/>
            <a:ext cx="291662" cy="315310"/>
          </a:xfrm>
          <a:prstGeom prst="curvedConnector4">
            <a:avLst>
              <a:gd name="adj1" fmla="val -78378"/>
              <a:gd name="adj2" fmla="val 1725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157827" y="212712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153865" y="24574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31" name="直接连接符 30"/>
          <p:cNvCxnSpPr/>
          <p:nvPr/>
        </p:nvCxnSpPr>
        <p:spPr>
          <a:xfrm>
            <a:off x="2314575" y="3281080"/>
            <a:ext cx="533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566846" y="2962621"/>
            <a:ext cx="1186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选择预测结果</a:t>
            </a:r>
            <a:r>
              <a:rPr lang="en-US" altLang="zh-CN" sz="1200" dirty="0" smtClean="0"/>
              <a:t>1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1557268" y="3304986"/>
            <a:ext cx="1186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选择预测结果</a:t>
            </a:r>
            <a:r>
              <a:rPr lang="en-US" altLang="zh-CN" sz="1200" dirty="0" smtClean="0"/>
              <a:t>2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3192583" y="291645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4220080" y="378117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5709923" y="342729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554867" y="171507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525289" y="32224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4212064" y="41418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7392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57</Words>
  <Application>Microsoft Office PowerPoint</Application>
  <PresentationFormat>宽屏</PresentationFormat>
  <Paragraphs>28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4</cp:revision>
  <dcterms:created xsi:type="dcterms:W3CDTF">2021-05-20T14:29:04Z</dcterms:created>
  <dcterms:modified xsi:type="dcterms:W3CDTF">2021-05-21T13:00:12Z</dcterms:modified>
</cp:coreProperties>
</file>