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6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0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2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8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6C84-7513-4F8B-8E99-AE374A08201F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D4A7-73D9-4DD5-86C6-C3DA0C2F7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00400" y="2191407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18840" y="3788980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00400" y="3788980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18841" y="2191407"/>
            <a:ext cx="630621" cy="5833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5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2021-05-20T14:29:04Z</dcterms:created>
  <dcterms:modified xsi:type="dcterms:W3CDTF">2021-05-20T14:30:17Z</dcterms:modified>
</cp:coreProperties>
</file>