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handoutMasterIdLst>
    <p:handoutMasterId r:id="rId63"/>
  </p:handoutMasterIdLst>
  <p:sldIdLst>
    <p:sldId id="331" r:id="rId2"/>
    <p:sldId id="332" r:id="rId3"/>
    <p:sldId id="258" r:id="rId4"/>
    <p:sldId id="333" r:id="rId5"/>
    <p:sldId id="334" r:id="rId6"/>
    <p:sldId id="335" r:id="rId7"/>
    <p:sldId id="295" r:id="rId8"/>
    <p:sldId id="259" r:id="rId9"/>
    <p:sldId id="268" r:id="rId10"/>
    <p:sldId id="269" r:id="rId11"/>
    <p:sldId id="286" r:id="rId12"/>
    <p:sldId id="270" r:id="rId13"/>
    <p:sldId id="274" r:id="rId14"/>
    <p:sldId id="271" r:id="rId15"/>
    <p:sldId id="272" r:id="rId16"/>
    <p:sldId id="273" r:id="rId17"/>
    <p:sldId id="275" r:id="rId18"/>
    <p:sldId id="276" r:id="rId19"/>
    <p:sldId id="277" r:id="rId20"/>
    <p:sldId id="278" r:id="rId21"/>
    <p:sldId id="279" r:id="rId22"/>
    <p:sldId id="280" r:id="rId23"/>
    <p:sldId id="281" r:id="rId24"/>
    <p:sldId id="336" r:id="rId25"/>
    <p:sldId id="337" r:id="rId26"/>
    <p:sldId id="284" r:id="rId27"/>
    <p:sldId id="285" r:id="rId28"/>
    <p:sldId id="292" r:id="rId29"/>
    <p:sldId id="293" r:id="rId30"/>
    <p:sldId id="338" r:id="rId31"/>
    <p:sldId id="339" r:id="rId32"/>
    <p:sldId id="340" r:id="rId33"/>
    <p:sldId id="341"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9" r:id="rId55"/>
    <p:sldId id="320" r:id="rId56"/>
    <p:sldId id="321" r:id="rId57"/>
    <p:sldId id="322" r:id="rId58"/>
    <p:sldId id="323" r:id="rId59"/>
    <p:sldId id="330" r:id="rId60"/>
    <p:sldId id="282" r:id="rId61"/>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9CC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147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snapToObjects="1">
      <p:cViewPr varScale="1">
        <p:scale>
          <a:sx n="63" d="100"/>
          <a:sy n="63" d="100"/>
        </p:scale>
        <p:origin x="-288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30.wmf"/><Relationship Id="rId1" Type="http://schemas.openxmlformats.org/officeDocument/2006/relationships/image" Target="../media/image47.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63.wmf"/><Relationship Id="rId1" Type="http://schemas.openxmlformats.org/officeDocument/2006/relationships/image" Target="../media/image62.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76.wmf"/><Relationship Id="rId1" Type="http://schemas.openxmlformats.org/officeDocument/2006/relationships/image" Target="../media/image7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 Id="rId6" Type="http://schemas.openxmlformats.org/officeDocument/2006/relationships/image" Target="../media/image83.wmf"/><Relationship Id="rId5" Type="http://schemas.openxmlformats.org/officeDocument/2006/relationships/image" Target="../media/image82.wmf"/><Relationship Id="rId4" Type="http://schemas.openxmlformats.org/officeDocument/2006/relationships/image" Target="../media/image81.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w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93.wmf"/><Relationship Id="rId2" Type="http://schemas.openxmlformats.org/officeDocument/2006/relationships/image" Target="../media/image92.wmf"/><Relationship Id="rId1" Type="http://schemas.openxmlformats.org/officeDocument/2006/relationships/image" Target="../media/image9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07.wmf"/><Relationship Id="rId1" Type="http://schemas.openxmlformats.org/officeDocument/2006/relationships/image" Target="../media/image112.wmf"/><Relationship Id="rId4" Type="http://schemas.openxmlformats.org/officeDocument/2006/relationships/image" Target="../media/image114.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16.wmf"/><Relationship Id="rId1" Type="http://schemas.openxmlformats.org/officeDocument/2006/relationships/image" Target="../media/image115.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20.wmf"/><Relationship Id="rId1" Type="http://schemas.openxmlformats.org/officeDocument/2006/relationships/image" Target="../media/image119.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23.wmf"/><Relationship Id="rId2" Type="http://schemas.openxmlformats.org/officeDocument/2006/relationships/image" Target="../media/image122.wmf"/><Relationship Id="rId1" Type="http://schemas.openxmlformats.org/officeDocument/2006/relationships/image" Target="../media/image116.wmf"/><Relationship Id="rId4" Type="http://schemas.openxmlformats.org/officeDocument/2006/relationships/image" Target="../media/image124.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134.wmf"/><Relationship Id="rId13" Type="http://schemas.openxmlformats.org/officeDocument/2006/relationships/image" Target="../media/image139.wmf"/><Relationship Id="rId3" Type="http://schemas.openxmlformats.org/officeDocument/2006/relationships/image" Target="../media/image129.wmf"/><Relationship Id="rId7" Type="http://schemas.openxmlformats.org/officeDocument/2006/relationships/image" Target="../media/image133.wmf"/><Relationship Id="rId12" Type="http://schemas.openxmlformats.org/officeDocument/2006/relationships/image" Target="../media/image138.wmf"/><Relationship Id="rId2" Type="http://schemas.openxmlformats.org/officeDocument/2006/relationships/image" Target="../media/image128.wmf"/><Relationship Id="rId16" Type="http://schemas.openxmlformats.org/officeDocument/2006/relationships/image" Target="../media/image142.wmf"/><Relationship Id="rId1" Type="http://schemas.openxmlformats.org/officeDocument/2006/relationships/image" Target="../media/image127.wmf"/><Relationship Id="rId6" Type="http://schemas.openxmlformats.org/officeDocument/2006/relationships/image" Target="../media/image132.wmf"/><Relationship Id="rId11" Type="http://schemas.openxmlformats.org/officeDocument/2006/relationships/image" Target="../media/image137.wmf"/><Relationship Id="rId5" Type="http://schemas.openxmlformats.org/officeDocument/2006/relationships/image" Target="../media/image131.wmf"/><Relationship Id="rId15" Type="http://schemas.openxmlformats.org/officeDocument/2006/relationships/image" Target="../media/image141.wmf"/><Relationship Id="rId10" Type="http://schemas.openxmlformats.org/officeDocument/2006/relationships/image" Target="../media/image136.wmf"/><Relationship Id="rId4" Type="http://schemas.openxmlformats.org/officeDocument/2006/relationships/image" Target="../media/image130.wmf"/><Relationship Id="rId9" Type="http://schemas.openxmlformats.org/officeDocument/2006/relationships/image" Target="../media/image135.wmf"/><Relationship Id="rId14" Type="http://schemas.openxmlformats.org/officeDocument/2006/relationships/image" Target="../media/image140.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6" Type="http://schemas.openxmlformats.org/officeDocument/2006/relationships/image" Target="../media/image153.wmf"/><Relationship Id="rId5" Type="http://schemas.openxmlformats.org/officeDocument/2006/relationships/image" Target="../media/image152.wmf"/><Relationship Id="rId4" Type="http://schemas.openxmlformats.org/officeDocument/2006/relationships/image" Target="../media/image151.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56.wmf"/><Relationship Id="rId2" Type="http://schemas.openxmlformats.org/officeDocument/2006/relationships/image" Target="../media/image155.wmf"/><Relationship Id="rId1" Type="http://schemas.openxmlformats.org/officeDocument/2006/relationships/image" Target="../media/image154.wmf"/><Relationship Id="rId4" Type="http://schemas.openxmlformats.org/officeDocument/2006/relationships/image" Target="../media/image157.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60.wmf"/><Relationship Id="rId2" Type="http://schemas.openxmlformats.org/officeDocument/2006/relationships/image" Target="../media/image159.wmf"/><Relationship Id="rId1" Type="http://schemas.openxmlformats.org/officeDocument/2006/relationships/image" Target="../media/image158.wmf"/><Relationship Id="rId4" Type="http://schemas.openxmlformats.org/officeDocument/2006/relationships/image" Target="../media/image161.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65.wmf"/><Relationship Id="rId2" Type="http://schemas.openxmlformats.org/officeDocument/2006/relationships/image" Target="../media/image164.wmf"/><Relationship Id="rId1" Type="http://schemas.openxmlformats.org/officeDocument/2006/relationships/image" Target="../media/image163.wmf"/></Relationships>
</file>

<file path=ppt/drawings/_rels/vmlDrawing35.vml.rels><?xml version="1.0" encoding="UTF-8" standalone="yes"?>
<Relationships xmlns="http://schemas.openxmlformats.org/package/2006/relationships"><Relationship Id="rId3" Type="http://schemas.openxmlformats.org/officeDocument/2006/relationships/image" Target="../media/image164.wmf"/><Relationship Id="rId2" Type="http://schemas.openxmlformats.org/officeDocument/2006/relationships/image" Target="../media/image170.wmf"/><Relationship Id="rId1" Type="http://schemas.openxmlformats.org/officeDocument/2006/relationships/image" Target="../media/image169.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74.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82.wmf"/><Relationship Id="rId1" Type="http://schemas.openxmlformats.org/officeDocument/2006/relationships/image" Target="../media/image181.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3.emf"/><Relationship Id="rId7" Type="http://schemas.openxmlformats.org/officeDocument/2006/relationships/image" Target="../media/image17.wmf"/><Relationship Id="rId2" Type="http://schemas.openxmlformats.org/officeDocument/2006/relationships/image" Target="../media/image12.emf"/><Relationship Id="rId1" Type="http://schemas.openxmlformats.org/officeDocument/2006/relationships/image" Target="../media/image11.wmf"/><Relationship Id="rId6" Type="http://schemas.openxmlformats.org/officeDocument/2006/relationships/image" Target="../media/image16.wmf"/><Relationship Id="rId11" Type="http://schemas.openxmlformats.org/officeDocument/2006/relationships/image" Target="../media/image21.wmf"/><Relationship Id="rId5" Type="http://schemas.openxmlformats.org/officeDocument/2006/relationships/image" Target="../media/image15.wmf"/><Relationship Id="rId10" Type="http://schemas.openxmlformats.org/officeDocument/2006/relationships/image" Target="../media/image20.wmf"/><Relationship Id="rId4" Type="http://schemas.openxmlformats.org/officeDocument/2006/relationships/image" Target="../media/image14.wmf"/><Relationship Id="rId9" Type="http://schemas.openxmlformats.org/officeDocument/2006/relationships/image" Target="../media/image19.wmf"/></Relationships>
</file>

<file path=ppt/drawings/_rels/vmlDrawing40.vml.rels><?xml version="1.0" encoding="UTF-8" standalone="yes"?>
<Relationships xmlns="http://schemas.openxmlformats.org/package/2006/relationships"><Relationship Id="rId8" Type="http://schemas.openxmlformats.org/officeDocument/2006/relationships/image" Target="../media/image190.wmf"/><Relationship Id="rId3" Type="http://schemas.openxmlformats.org/officeDocument/2006/relationships/image" Target="../media/image185.wmf"/><Relationship Id="rId7" Type="http://schemas.openxmlformats.org/officeDocument/2006/relationships/image" Target="../media/image189.wmf"/><Relationship Id="rId2" Type="http://schemas.openxmlformats.org/officeDocument/2006/relationships/image" Target="../media/image184.wmf"/><Relationship Id="rId1" Type="http://schemas.openxmlformats.org/officeDocument/2006/relationships/image" Target="../media/image183.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9" Type="http://schemas.openxmlformats.org/officeDocument/2006/relationships/image" Target="../media/image191.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94.wmf"/><Relationship Id="rId2" Type="http://schemas.openxmlformats.org/officeDocument/2006/relationships/image" Target="../media/image193.wmf"/><Relationship Id="rId1" Type="http://schemas.openxmlformats.org/officeDocument/2006/relationships/image" Target="../media/image192.wmf"/><Relationship Id="rId6" Type="http://schemas.openxmlformats.org/officeDocument/2006/relationships/image" Target="../media/image197.wmf"/><Relationship Id="rId5" Type="http://schemas.openxmlformats.org/officeDocument/2006/relationships/image" Target="../media/image196.wmf"/><Relationship Id="rId4" Type="http://schemas.openxmlformats.org/officeDocument/2006/relationships/image" Target="../media/image195.wmf"/></Relationships>
</file>

<file path=ppt/drawings/_rels/vmlDrawing42.vml.rels><?xml version="1.0" encoding="UTF-8" standalone="yes"?>
<Relationships xmlns="http://schemas.openxmlformats.org/package/2006/relationships"><Relationship Id="rId8" Type="http://schemas.openxmlformats.org/officeDocument/2006/relationships/image" Target="../media/image188.wmf"/><Relationship Id="rId13" Type="http://schemas.openxmlformats.org/officeDocument/2006/relationships/image" Target="../media/image204.wmf"/><Relationship Id="rId18" Type="http://schemas.openxmlformats.org/officeDocument/2006/relationships/image" Target="../media/image209.wmf"/><Relationship Id="rId3" Type="http://schemas.openxmlformats.org/officeDocument/2006/relationships/image" Target="../media/image200.wmf"/><Relationship Id="rId7" Type="http://schemas.openxmlformats.org/officeDocument/2006/relationships/image" Target="../media/image187.wmf"/><Relationship Id="rId12" Type="http://schemas.openxmlformats.org/officeDocument/2006/relationships/image" Target="../media/image203.wmf"/><Relationship Id="rId17" Type="http://schemas.openxmlformats.org/officeDocument/2006/relationships/image" Target="../media/image208.wmf"/><Relationship Id="rId2" Type="http://schemas.openxmlformats.org/officeDocument/2006/relationships/image" Target="../media/image199.wmf"/><Relationship Id="rId16" Type="http://schemas.openxmlformats.org/officeDocument/2006/relationships/image" Target="../media/image207.wmf"/><Relationship Id="rId1" Type="http://schemas.openxmlformats.org/officeDocument/2006/relationships/image" Target="../media/image198.wmf"/><Relationship Id="rId6" Type="http://schemas.openxmlformats.org/officeDocument/2006/relationships/image" Target="../media/image186.wmf"/><Relationship Id="rId11" Type="http://schemas.openxmlformats.org/officeDocument/2006/relationships/image" Target="../media/image202.wmf"/><Relationship Id="rId5" Type="http://schemas.openxmlformats.org/officeDocument/2006/relationships/image" Target="../media/image185.wmf"/><Relationship Id="rId15" Type="http://schemas.openxmlformats.org/officeDocument/2006/relationships/image" Target="../media/image206.wmf"/><Relationship Id="rId10" Type="http://schemas.openxmlformats.org/officeDocument/2006/relationships/image" Target="../media/image201.wmf"/><Relationship Id="rId19" Type="http://schemas.openxmlformats.org/officeDocument/2006/relationships/image" Target="../media/image210.wmf"/><Relationship Id="rId4" Type="http://schemas.openxmlformats.org/officeDocument/2006/relationships/image" Target="../media/image184.wmf"/><Relationship Id="rId9" Type="http://schemas.openxmlformats.org/officeDocument/2006/relationships/image" Target="../media/image189.wmf"/><Relationship Id="rId14" Type="http://schemas.openxmlformats.org/officeDocument/2006/relationships/image" Target="../media/image205.wmf"/></Relationships>
</file>

<file path=ppt/drawings/_rels/vmlDrawing43.vml.rels><?xml version="1.0" encoding="UTF-8" standalone="yes"?>
<Relationships xmlns="http://schemas.openxmlformats.org/package/2006/relationships"><Relationship Id="rId8" Type="http://schemas.openxmlformats.org/officeDocument/2006/relationships/image" Target="../media/image188.wmf"/><Relationship Id="rId3" Type="http://schemas.openxmlformats.org/officeDocument/2006/relationships/image" Target="../media/image184.wmf"/><Relationship Id="rId7" Type="http://schemas.openxmlformats.org/officeDocument/2006/relationships/image" Target="../media/image189.wmf"/><Relationship Id="rId12" Type="http://schemas.openxmlformats.org/officeDocument/2006/relationships/image" Target="../media/image213.wmf"/><Relationship Id="rId2" Type="http://schemas.openxmlformats.org/officeDocument/2006/relationships/image" Target="../media/image212.wmf"/><Relationship Id="rId1" Type="http://schemas.openxmlformats.org/officeDocument/2006/relationships/image" Target="../media/image211.wmf"/><Relationship Id="rId6" Type="http://schemas.openxmlformats.org/officeDocument/2006/relationships/image" Target="../media/image203.wmf"/><Relationship Id="rId11" Type="http://schemas.openxmlformats.org/officeDocument/2006/relationships/image" Target="../media/image206.wmf"/><Relationship Id="rId5" Type="http://schemas.openxmlformats.org/officeDocument/2006/relationships/image" Target="../media/image186.wmf"/><Relationship Id="rId10" Type="http://schemas.openxmlformats.org/officeDocument/2006/relationships/image" Target="../media/image205.wmf"/><Relationship Id="rId4" Type="http://schemas.openxmlformats.org/officeDocument/2006/relationships/image" Target="../media/image185.wmf"/><Relationship Id="rId9" Type="http://schemas.openxmlformats.org/officeDocument/2006/relationships/image" Target="../media/image204.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215.wmf"/><Relationship Id="rId1" Type="http://schemas.openxmlformats.org/officeDocument/2006/relationships/image" Target="../media/image214.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16.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emf"/><Relationship Id="rId1" Type="http://schemas.openxmlformats.org/officeDocument/2006/relationships/image" Target="../media/image22.wmf"/><Relationship Id="rId4" Type="http://schemas.openxmlformats.org/officeDocument/2006/relationships/image" Target="../media/image25.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image" Target="../media/image11.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emf"/><Relationship Id="rId1" Type="http://schemas.openxmlformats.org/officeDocument/2006/relationships/image" Target="../media/image11.wmf"/><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7" Type="http://schemas.openxmlformats.org/officeDocument/2006/relationships/image" Target="../media/image43.wmf"/><Relationship Id="rId2" Type="http://schemas.openxmlformats.org/officeDocument/2006/relationships/image" Target="../media/image38.wmf"/><Relationship Id="rId1" Type="http://schemas.openxmlformats.org/officeDocument/2006/relationships/image" Target="../media/image37.wmf"/><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10137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10138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10138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07AB8EC-5CD7-4DC2-B263-BFDD19BF7F9A}" type="slidenum">
              <a:rPr lang="en-US" altLang="zh-CN"/>
              <a:pPr>
                <a:defRPr/>
              </a:pPr>
              <a:t>‹#›</a:t>
            </a:fld>
            <a:endParaRPr lang="en-US" altLang="zh-CN"/>
          </a:p>
        </p:txBody>
      </p:sp>
    </p:spTree>
    <p:extLst>
      <p:ext uri="{BB962C8B-B14F-4D97-AF65-F5344CB8AC3E}">
        <p14:creationId xmlns:p14="http://schemas.microsoft.com/office/powerpoint/2010/main" val="35885372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3993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994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3994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A3F15ED-05B3-4A4D-BE40-02FA69A1FA59}" type="slidenum">
              <a:rPr lang="en-US" altLang="zh-CN"/>
              <a:pPr>
                <a:defRPr/>
              </a:pPr>
              <a:t>‹#›</a:t>
            </a:fld>
            <a:endParaRPr lang="en-US" altLang="zh-CN"/>
          </a:p>
        </p:txBody>
      </p:sp>
    </p:spTree>
    <p:extLst>
      <p:ext uri="{BB962C8B-B14F-4D97-AF65-F5344CB8AC3E}">
        <p14:creationId xmlns:p14="http://schemas.microsoft.com/office/powerpoint/2010/main" val="14634241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29C18BD-52F3-479C-B88D-946CA9EC7EC5}" type="datetime1">
              <a:rPr lang="zh-CN" altLang="en-US"/>
              <a:pPr>
                <a:defRPr/>
              </a:pPr>
              <a:t>2019/8/22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6" name="Rectangle 6"/>
          <p:cNvSpPr>
            <a:spLocks noGrp="1" noChangeArrowheads="1"/>
          </p:cNvSpPr>
          <p:nvPr>
            <p:ph type="sldNum" sz="quarter" idx="12"/>
          </p:nvPr>
        </p:nvSpPr>
        <p:spPr>
          <a:ln/>
        </p:spPr>
        <p:txBody>
          <a:bodyPr/>
          <a:lstStyle>
            <a:lvl1pPr>
              <a:defRPr/>
            </a:lvl1pPr>
          </a:lstStyle>
          <a:p>
            <a:pPr>
              <a:defRPr/>
            </a:pPr>
            <a:fld id="{8C4EEFC5-7AAE-412D-86EE-88992B1815FB}"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771499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69F16FDD-E5A6-4C82-8279-4A5B3716361F}" type="datetime1">
              <a:rPr lang="zh-CN" altLang="en-US"/>
              <a:pPr>
                <a:defRPr/>
              </a:pPr>
              <a:t>2019/8/22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6" name="Rectangle 6"/>
          <p:cNvSpPr>
            <a:spLocks noGrp="1" noChangeArrowheads="1"/>
          </p:cNvSpPr>
          <p:nvPr>
            <p:ph type="sldNum" sz="quarter" idx="12"/>
          </p:nvPr>
        </p:nvSpPr>
        <p:spPr>
          <a:ln/>
        </p:spPr>
        <p:txBody>
          <a:bodyPr/>
          <a:lstStyle>
            <a:lvl1pPr>
              <a:defRPr/>
            </a:lvl1pPr>
          </a:lstStyle>
          <a:p>
            <a:pPr>
              <a:defRPr/>
            </a:pPr>
            <a:fld id="{CFADF9DF-2BA3-40A5-B562-35FD529C45B6}"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75537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fld id="{337FCAB3-42FC-4E05-85E8-0DE54AAABAA1}" type="datetime1">
              <a:rPr lang="zh-CN" altLang="en-US"/>
              <a:pPr>
                <a:defRPr/>
              </a:pPr>
              <a:t>2019/8/22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6" name="Rectangle 6"/>
          <p:cNvSpPr>
            <a:spLocks noGrp="1" noChangeArrowheads="1"/>
          </p:cNvSpPr>
          <p:nvPr>
            <p:ph type="sldNum" sz="quarter" idx="12"/>
          </p:nvPr>
        </p:nvSpPr>
        <p:spPr>
          <a:ln/>
        </p:spPr>
        <p:txBody>
          <a:bodyPr/>
          <a:lstStyle>
            <a:lvl1pPr>
              <a:defRPr/>
            </a:lvl1pPr>
          </a:lstStyle>
          <a:p>
            <a:pPr>
              <a:defRPr/>
            </a:pPr>
            <a:fld id="{2D8E7314-8A99-40EB-BE46-AA8F02F617D4}"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15151149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E1037E43-3664-47EB-B61A-B1960A4C80FC}" type="datetime1">
              <a:rPr lang="zh-CN" altLang="en-US"/>
              <a:pPr>
                <a:defRPr/>
              </a:pPr>
              <a:t>2019/8/22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7" name="Rectangle 6"/>
          <p:cNvSpPr>
            <a:spLocks noGrp="1" noChangeArrowheads="1"/>
          </p:cNvSpPr>
          <p:nvPr>
            <p:ph type="sldNum" sz="quarter" idx="12"/>
          </p:nvPr>
        </p:nvSpPr>
        <p:spPr>
          <a:ln/>
        </p:spPr>
        <p:txBody>
          <a:bodyPr/>
          <a:lstStyle>
            <a:lvl1pPr>
              <a:defRPr/>
            </a:lvl1pPr>
          </a:lstStyle>
          <a:p>
            <a:pPr>
              <a:defRPr/>
            </a:pPr>
            <a:fld id="{244DFDFD-9DD4-4CC6-B8DD-B8E65BDAB3AE}"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3219046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fld id="{221CFFBD-6D14-4454-AE02-209286F1ABE0}" type="datetime1">
              <a:rPr lang="zh-CN" altLang="en-US"/>
              <a:pPr>
                <a:defRPr/>
              </a:pPr>
              <a:t>2019/8/22</a:t>
            </a:fld>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8" name="Rectangle 6"/>
          <p:cNvSpPr>
            <a:spLocks noGrp="1" noChangeArrowheads="1"/>
          </p:cNvSpPr>
          <p:nvPr>
            <p:ph type="sldNum" sz="quarter" idx="12"/>
          </p:nvPr>
        </p:nvSpPr>
        <p:spPr>
          <a:ln/>
        </p:spPr>
        <p:txBody>
          <a:bodyPr/>
          <a:lstStyle>
            <a:lvl1pPr>
              <a:defRPr/>
            </a:lvl1pPr>
          </a:lstStyle>
          <a:p>
            <a:pPr>
              <a:defRPr/>
            </a:pPr>
            <a:fld id="{14E100BE-45EB-457B-AE26-F4C879F5E557}"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583423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r>
              <a:rPr lang="en-US" altLang="zh-CN"/>
              <a:t>中国科学院自动化研究所</a:t>
            </a:r>
          </a:p>
        </p:txBody>
      </p:sp>
      <p:sp>
        <p:nvSpPr>
          <p:cNvPr id="6" name="Rectangle 6"/>
          <p:cNvSpPr>
            <a:spLocks noGrp="1" noChangeArrowheads="1"/>
          </p:cNvSpPr>
          <p:nvPr>
            <p:ph type="sldNum" sz="quarter" idx="12"/>
          </p:nvPr>
        </p:nvSpPr>
        <p:spPr/>
        <p:txBody>
          <a:bodyPr/>
          <a:lstStyle>
            <a:lvl1pPr>
              <a:defRPr/>
            </a:lvl1pPr>
          </a:lstStyle>
          <a:p>
            <a:pPr>
              <a:defRPr/>
            </a:pPr>
            <a:fld id="{CDC60FDE-EB42-4399-806F-1F90CE2C1B19}"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137576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B1DDB407-A3CD-4FA2-9F70-A385B3262BAE}" type="datetime1">
              <a:rPr lang="zh-CN" altLang="en-US"/>
              <a:pPr>
                <a:defRPr/>
              </a:pPr>
              <a:t>2019/8/22</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6" name="Rectangle 6"/>
          <p:cNvSpPr>
            <a:spLocks noGrp="1" noChangeArrowheads="1"/>
          </p:cNvSpPr>
          <p:nvPr>
            <p:ph type="sldNum" sz="quarter" idx="12"/>
          </p:nvPr>
        </p:nvSpPr>
        <p:spPr>
          <a:ln/>
        </p:spPr>
        <p:txBody>
          <a:bodyPr/>
          <a:lstStyle>
            <a:lvl1pPr>
              <a:defRPr/>
            </a:lvl1pPr>
          </a:lstStyle>
          <a:p>
            <a:pPr>
              <a:defRPr/>
            </a:pPr>
            <a:fld id="{60CBA55D-39D6-4038-8829-40FC27C565E6}"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316409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fld id="{297D1043-4B2B-4DF8-8AEB-B40FFAAC1895}" type="datetime1">
              <a:rPr lang="zh-CN" altLang="en-US"/>
              <a:pPr>
                <a:defRPr/>
              </a:pPr>
              <a:t>2019/8/22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7" name="Rectangle 6"/>
          <p:cNvSpPr>
            <a:spLocks noGrp="1" noChangeArrowheads="1"/>
          </p:cNvSpPr>
          <p:nvPr>
            <p:ph type="sldNum" sz="quarter" idx="12"/>
          </p:nvPr>
        </p:nvSpPr>
        <p:spPr>
          <a:ln/>
        </p:spPr>
        <p:txBody>
          <a:bodyPr/>
          <a:lstStyle>
            <a:lvl1pPr>
              <a:defRPr/>
            </a:lvl1pPr>
          </a:lstStyle>
          <a:p>
            <a:pPr>
              <a:defRPr/>
            </a:pPr>
            <a:fld id="{E5992FE2-4CAD-4F02-93C1-9BC5C380D6E4}"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07216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fld id="{2529441F-85A6-4789-B0EF-E7614C2250F7}" type="datetime1">
              <a:rPr lang="zh-CN" altLang="en-US"/>
              <a:pPr>
                <a:defRPr/>
              </a:pPr>
              <a:t>2019/8/22</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9" name="Rectangle 6"/>
          <p:cNvSpPr>
            <a:spLocks noGrp="1" noChangeArrowheads="1"/>
          </p:cNvSpPr>
          <p:nvPr>
            <p:ph type="sldNum" sz="quarter" idx="12"/>
          </p:nvPr>
        </p:nvSpPr>
        <p:spPr>
          <a:ln/>
        </p:spPr>
        <p:txBody>
          <a:bodyPr/>
          <a:lstStyle>
            <a:lvl1pPr>
              <a:defRPr/>
            </a:lvl1pPr>
          </a:lstStyle>
          <a:p>
            <a:pPr>
              <a:defRPr/>
            </a:pPr>
            <a:fld id="{8A915247-A745-4F4D-983E-435911A7B413}"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648842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fld id="{6D3A6489-C8C6-4846-BA0C-6F597EC76814}" type="datetime1">
              <a:rPr lang="zh-CN" altLang="en-US"/>
              <a:pPr>
                <a:defRPr/>
              </a:pPr>
              <a:t>2019/8/22</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5" name="Rectangle 6"/>
          <p:cNvSpPr>
            <a:spLocks noGrp="1" noChangeArrowheads="1"/>
          </p:cNvSpPr>
          <p:nvPr>
            <p:ph type="sldNum" sz="quarter" idx="12"/>
          </p:nvPr>
        </p:nvSpPr>
        <p:spPr>
          <a:ln/>
        </p:spPr>
        <p:txBody>
          <a:bodyPr/>
          <a:lstStyle>
            <a:lvl1pPr>
              <a:defRPr/>
            </a:lvl1pPr>
          </a:lstStyle>
          <a:p>
            <a:pPr>
              <a:defRPr/>
            </a:pPr>
            <a:fld id="{E143A83F-FDA6-4DF1-A185-70EEB1BB1CE7}"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2676350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81122433-EA9D-436D-87FF-B8F5BA556AF5}" type="datetime1">
              <a:rPr lang="zh-CN" altLang="en-US"/>
              <a:pPr>
                <a:defRPr/>
              </a:pPr>
              <a:t>2019/8/22</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4" name="Rectangle 6"/>
          <p:cNvSpPr>
            <a:spLocks noGrp="1" noChangeArrowheads="1"/>
          </p:cNvSpPr>
          <p:nvPr>
            <p:ph type="sldNum" sz="quarter" idx="12"/>
          </p:nvPr>
        </p:nvSpPr>
        <p:spPr>
          <a:ln/>
        </p:spPr>
        <p:txBody>
          <a:bodyPr/>
          <a:lstStyle>
            <a:lvl1pPr>
              <a:defRPr/>
            </a:lvl1pPr>
          </a:lstStyle>
          <a:p>
            <a:pPr>
              <a:defRPr/>
            </a:pPr>
            <a:fld id="{FA333A0A-018D-4ED2-A9BE-7EBD4551E2D9}"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1924297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CAF5F20-366E-4E97-9846-82897575B4DB}" type="datetime1">
              <a:rPr lang="zh-CN" altLang="en-US"/>
              <a:pPr>
                <a:defRPr/>
              </a:pPr>
              <a:t>2019/8/22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7" name="Rectangle 6"/>
          <p:cNvSpPr>
            <a:spLocks noGrp="1" noChangeArrowheads="1"/>
          </p:cNvSpPr>
          <p:nvPr>
            <p:ph type="sldNum" sz="quarter" idx="12"/>
          </p:nvPr>
        </p:nvSpPr>
        <p:spPr>
          <a:ln/>
        </p:spPr>
        <p:txBody>
          <a:bodyPr/>
          <a:lstStyle>
            <a:lvl1pPr>
              <a:defRPr/>
            </a:lvl1pPr>
          </a:lstStyle>
          <a:p>
            <a:pPr>
              <a:defRPr/>
            </a:pPr>
            <a:fld id="{892464ED-243F-44EA-B462-94852D7ED536}"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323076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04A58C27-C7A3-4BEE-9707-0186596839E5}" type="datetime1">
              <a:rPr lang="zh-CN" altLang="en-US"/>
              <a:pPr>
                <a:defRPr/>
              </a:pPr>
              <a:t>2019/8/22</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中国科学院自动化研究所</a:t>
            </a:r>
          </a:p>
        </p:txBody>
      </p:sp>
      <p:sp>
        <p:nvSpPr>
          <p:cNvPr id="7" name="Rectangle 6"/>
          <p:cNvSpPr>
            <a:spLocks noGrp="1" noChangeArrowheads="1"/>
          </p:cNvSpPr>
          <p:nvPr>
            <p:ph type="sldNum" sz="quarter" idx="12"/>
          </p:nvPr>
        </p:nvSpPr>
        <p:spPr>
          <a:ln/>
        </p:spPr>
        <p:txBody>
          <a:bodyPr/>
          <a:lstStyle>
            <a:lvl1pPr>
              <a:defRPr/>
            </a:lvl1pPr>
          </a:lstStyle>
          <a:p>
            <a:pPr>
              <a:defRPr/>
            </a:pPr>
            <a:fld id="{99C33ADD-B487-4A1B-92A2-F80B3DDA5628}" type="slidenum">
              <a:rPr lang="en-US" altLang="zh-CN" smtClean="0"/>
              <a:pPr>
                <a:defRPr/>
              </a:pPr>
              <a:t>‹#›</a:t>
            </a:fld>
            <a:r>
              <a:rPr lang="en-US" altLang="zh-CN" dirty="0" smtClean="0"/>
              <a:t>/60</a:t>
            </a:r>
            <a:endParaRPr lang="en-US" altLang="zh-CN" dirty="0"/>
          </a:p>
        </p:txBody>
      </p:sp>
    </p:spTree>
    <p:extLst>
      <p:ext uri="{BB962C8B-B14F-4D97-AF65-F5344CB8AC3E}">
        <p14:creationId xmlns:p14="http://schemas.microsoft.com/office/powerpoint/2010/main" val="5558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296863" y="6378575"/>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663F4891-2EE5-45AC-8372-D6545635F149}" type="datetime1">
              <a:rPr lang="zh-CN" altLang="en-US"/>
              <a:pPr>
                <a:defRPr/>
              </a:pPr>
              <a:t>2019/8/22</a:t>
            </a:fld>
            <a:endParaRPr lang="en-US" altLang="zh-CN"/>
          </a:p>
        </p:txBody>
      </p:sp>
      <p:sp>
        <p:nvSpPr>
          <p:cNvPr id="1029" name="Rectangle 5"/>
          <p:cNvSpPr>
            <a:spLocks noGrp="1" noChangeArrowheads="1"/>
          </p:cNvSpPr>
          <p:nvPr>
            <p:ph type="ftr" sz="quarter" idx="3"/>
          </p:nvPr>
        </p:nvSpPr>
        <p:spPr bwMode="auto">
          <a:xfrm>
            <a:off x="2673350" y="6378575"/>
            <a:ext cx="28956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ltLang="zh-CN"/>
              <a:t>中国科学院自动化研究所</a:t>
            </a:r>
          </a:p>
        </p:txBody>
      </p:sp>
      <p:sp>
        <p:nvSpPr>
          <p:cNvPr id="1030" name="Rectangle 6"/>
          <p:cNvSpPr>
            <a:spLocks noGrp="1" noChangeArrowheads="1"/>
          </p:cNvSpPr>
          <p:nvPr>
            <p:ph type="sldNum" sz="quarter" idx="4"/>
          </p:nvPr>
        </p:nvSpPr>
        <p:spPr bwMode="auto">
          <a:xfrm>
            <a:off x="6972300" y="6378575"/>
            <a:ext cx="1905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C2199E13-1E36-44FA-917F-B07FA11FB947}" type="slidenum">
              <a:rPr lang="en-US" altLang="zh-CN" smtClean="0"/>
              <a:pPr>
                <a:defRPr/>
              </a:pPr>
              <a:t>‹#›</a:t>
            </a:fld>
            <a:r>
              <a:rPr lang="en-US" altLang="zh-CN" dirty="0" smtClean="0"/>
              <a:t>/60</a:t>
            </a:r>
            <a:endParaRPr lang="en-US" altLang="zh-CN" dirty="0"/>
          </a:p>
        </p:txBody>
      </p:sp>
    </p:spTree>
  </p:cSld>
  <p:clrMap bg1="lt1" tx1="dk1" bg2="lt2" tx2="dk2" accent1="accent1" accent2="accent2" accent3="accent3" accent4="accent4" accent5="accent5" accent6="accent6" hlink="hlink" folHlink="folHlink"/>
  <p:sldLayoutIdLst>
    <p:sldLayoutId id="2147483705" r:id="rId1"/>
    <p:sldLayoutId id="2147483717"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Lst>
  <p:hf hdr="0" ftr="0" dt="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6.bin"/><Relationship Id="rId18" Type="http://schemas.openxmlformats.org/officeDocument/2006/relationships/image" Target="../media/image18.wmf"/><Relationship Id="rId3" Type="http://schemas.openxmlformats.org/officeDocument/2006/relationships/oleObject" Target="../embeddings/oleObject11.bin"/><Relationship Id="rId21" Type="http://schemas.openxmlformats.org/officeDocument/2006/relationships/oleObject" Target="../embeddings/oleObject20.bin"/><Relationship Id="rId7" Type="http://schemas.openxmlformats.org/officeDocument/2006/relationships/oleObject" Target="../embeddings/oleObject13.bin"/><Relationship Id="rId12" Type="http://schemas.openxmlformats.org/officeDocument/2006/relationships/image" Target="../media/image15.wmf"/><Relationship Id="rId17"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17.wmf"/><Relationship Id="rId20" Type="http://schemas.openxmlformats.org/officeDocument/2006/relationships/image" Target="../media/image19.wmf"/><Relationship Id="rId1" Type="http://schemas.openxmlformats.org/officeDocument/2006/relationships/vmlDrawing" Target="../drawings/vmlDrawing4.vml"/><Relationship Id="rId6" Type="http://schemas.openxmlformats.org/officeDocument/2006/relationships/image" Target="../media/image12.emf"/><Relationship Id="rId11" Type="http://schemas.openxmlformats.org/officeDocument/2006/relationships/oleObject" Target="../embeddings/oleObject15.bin"/><Relationship Id="rId24" Type="http://schemas.openxmlformats.org/officeDocument/2006/relationships/image" Target="../media/image21.wmf"/><Relationship Id="rId5" Type="http://schemas.openxmlformats.org/officeDocument/2006/relationships/oleObject" Target="../embeddings/oleObject12.bin"/><Relationship Id="rId15" Type="http://schemas.openxmlformats.org/officeDocument/2006/relationships/oleObject" Target="../embeddings/oleObject17.bin"/><Relationship Id="rId23" Type="http://schemas.openxmlformats.org/officeDocument/2006/relationships/oleObject" Target="../embeddings/oleObject21.bin"/><Relationship Id="rId10" Type="http://schemas.openxmlformats.org/officeDocument/2006/relationships/image" Target="../media/image14.wmf"/><Relationship Id="rId19" Type="http://schemas.openxmlformats.org/officeDocument/2006/relationships/oleObject" Target="../embeddings/oleObject19.bin"/><Relationship Id="rId4" Type="http://schemas.openxmlformats.org/officeDocument/2006/relationships/image" Target="../media/image11.wmf"/><Relationship Id="rId9" Type="http://schemas.openxmlformats.org/officeDocument/2006/relationships/oleObject" Target="../embeddings/oleObject14.bin"/><Relationship Id="rId14" Type="http://schemas.openxmlformats.org/officeDocument/2006/relationships/image" Target="../media/image16.wmf"/><Relationship Id="rId22" Type="http://schemas.openxmlformats.org/officeDocument/2006/relationships/image" Target="../media/image20.wmf"/></Relationships>
</file>

<file path=ppt/slides/_rels/slide11.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2.bin"/><Relationship Id="rId7" Type="http://schemas.openxmlformats.org/officeDocument/2006/relationships/oleObject" Target="../embeddings/oleObject24.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23.emf"/><Relationship Id="rId5" Type="http://schemas.openxmlformats.org/officeDocument/2006/relationships/oleObject" Target="../embeddings/oleObject23.bin"/><Relationship Id="rId10" Type="http://schemas.openxmlformats.org/officeDocument/2006/relationships/image" Target="../media/image25.wmf"/><Relationship Id="rId4" Type="http://schemas.openxmlformats.org/officeDocument/2006/relationships/image" Target="../media/image22.wmf"/><Relationship Id="rId9"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8" Type="http://schemas.openxmlformats.org/officeDocument/2006/relationships/image" Target="../media/image27.emf"/><Relationship Id="rId13" Type="http://schemas.openxmlformats.org/officeDocument/2006/relationships/oleObject" Target="../embeddings/oleObject31.bin"/><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e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28.wmf"/><Relationship Id="rId4" Type="http://schemas.openxmlformats.org/officeDocument/2006/relationships/image" Target="../media/image11.wmf"/><Relationship Id="rId9" Type="http://schemas.openxmlformats.org/officeDocument/2006/relationships/oleObject" Target="../embeddings/oleObject29.bin"/><Relationship Id="rId14" Type="http://schemas.openxmlformats.org/officeDocument/2006/relationships/image" Target="../media/image30.wmf"/></Relationships>
</file>

<file path=ppt/slides/_rels/slide13.xml.rels><?xml version="1.0" encoding="UTF-8" standalone="yes"?>
<Relationships xmlns="http://schemas.openxmlformats.org/package/2006/relationships"><Relationship Id="rId8" Type="http://schemas.openxmlformats.org/officeDocument/2006/relationships/image" Target="../media/image32.e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34.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3.wmf"/><Relationship Id="rId4" Type="http://schemas.openxmlformats.org/officeDocument/2006/relationships/image" Target="../media/image11.wmf"/><Relationship Id="rId9" Type="http://schemas.openxmlformats.org/officeDocument/2006/relationships/oleObject" Target="../embeddings/oleObject35.bin"/><Relationship Id="rId14" Type="http://schemas.openxmlformats.org/officeDocument/2006/relationships/image" Target="../media/image3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43.bin"/><Relationship Id="rId3" Type="http://schemas.openxmlformats.org/officeDocument/2006/relationships/oleObject" Target="../embeddings/oleObject38.bin"/><Relationship Id="rId7" Type="http://schemas.openxmlformats.org/officeDocument/2006/relationships/oleObject" Target="../embeddings/oleObject40.bin"/><Relationship Id="rId12" Type="http://schemas.openxmlformats.org/officeDocument/2006/relationships/image" Target="../media/image41.wmf"/><Relationship Id="rId2" Type="http://schemas.openxmlformats.org/officeDocument/2006/relationships/slideLayout" Target="../slideLayouts/slideLayout2.xml"/><Relationship Id="rId16" Type="http://schemas.openxmlformats.org/officeDocument/2006/relationships/image" Target="../media/image43.wmf"/><Relationship Id="rId1" Type="http://schemas.openxmlformats.org/officeDocument/2006/relationships/vmlDrawing" Target="../drawings/vmlDrawing8.vml"/><Relationship Id="rId6" Type="http://schemas.openxmlformats.org/officeDocument/2006/relationships/image" Target="../media/image38.wmf"/><Relationship Id="rId11" Type="http://schemas.openxmlformats.org/officeDocument/2006/relationships/oleObject" Target="../embeddings/oleObject42.bin"/><Relationship Id="rId5" Type="http://schemas.openxmlformats.org/officeDocument/2006/relationships/oleObject" Target="../embeddings/oleObject39.bin"/><Relationship Id="rId15" Type="http://schemas.openxmlformats.org/officeDocument/2006/relationships/oleObject" Target="../embeddings/oleObject44.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41.bin"/><Relationship Id="rId14" Type="http://schemas.openxmlformats.org/officeDocument/2006/relationships/image" Target="../media/image42.wmf"/></Relationships>
</file>

<file path=ppt/slides/_rels/slide18.xml.rels><?xml version="1.0" encoding="UTF-8" standalone="yes"?>
<Relationships xmlns="http://schemas.openxmlformats.org/package/2006/relationships"><Relationship Id="rId8" Type="http://schemas.openxmlformats.org/officeDocument/2006/relationships/image" Target="../media/image46.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45.wmf"/><Relationship Id="rId5" Type="http://schemas.openxmlformats.org/officeDocument/2006/relationships/oleObject" Target="../embeddings/oleObject46.bin"/><Relationship Id="rId4" Type="http://schemas.openxmlformats.org/officeDocument/2006/relationships/image" Target="../media/image44.wmf"/></Relationships>
</file>

<file path=ppt/slides/_rels/slide19.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53.bin"/><Relationship Id="rId18" Type="http://schemas.openxmlformats.org/officeDocument/2006/relationships/image" Target="../media/image53.wmf"/><Relationship Id="rId3" Type="http://schemas.openxmlformats.org/officeDocument/2006/relationships/oleObject" Target="../embeddings/oleObject48.bin"/><Relationship Id="rId7" Type="http://schemas.openxmlformats.org/officeDocument/2006/relationships/oleObject" Target="../embeddings/oleObject50.bin"/><Relationship Id="rId12" Type="http://schemas.openxmlformats.org/officeDocument/2006/relationships/image" Target="../media/image50.wmf"/><Relationship Id="rId17" Type="http://schemas.openxmlformats.org/officeDocument/2006/relationships/oleObject" Target="../embeddings/oleObject55.bin"/><Relationship Id="rId2" Type="http://schemas.openxmlformats.org/officeDocument/2006/relationships/slideLayout" Target="../slideLayouts/slideLayout2.xml"/><Relationship Id="rId16" Type="http://schemas.openxmlformats.org/officeDocument/2006/relationships/image" Target="../media/image52.wmf"/><Relationship Id="rId1" Type="http://schemas.openxmlformats.org/officeDocument/2006/relationships/vmlDrawing" Target="../drawings/vmlDrawing10.vml"/><Relationship Id="rId6" Type="http://schemas.openxmlformats.org/officeDocument/2006/relationships/image" Target="../media/image30.wmf"/><Relationship Id="rId11" Type="http://schemas.openxmlformats.org/officeDocument/2006/relationships/oleObject" Target="../embeddings/oleObject52.bin"/><Relationship Id="rId5" Type="http://schemas.openxmlformats.org/officeDocument/2006/relationships/oleObject" Target="../embeddings/oleObject49.bin"/><Relationship Id="rId15" Type="http://schemas.openxmlformats.org/officeDocument/2006/relationships/oleObject" Target="../embeddings/oleObject54.bin"/><Relationship Id="rId10" Type="http://schemas.openxmlformats.org/officeDocument/2006/relationships/image" Target="../media/image49.wmf"/><Relationship Id="rId4" Type="http://schemas.openxmlformats.org/officeDocument/2006/relationships/image" Target="../media/image47.wmf"/><Relationship Id="rId9" Type="http://schemas.openxmlformats.org/officeDocument/2006/relationships/oleObject" Target="../embeddings/oleObject51.bin"/><Relationship Id="rId14" Type="http://schemas.openxmlformats.org/officeDocument/2006/relationships/image" Target="../media/image5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55.wmf"/><Relationship Id="rId5" Type="http://schemas.openxmlformats.org/officeDocument/2006/relationships/oleObject" Target="../embeddings/oleObject57.bin"/><Relationship Id="rId4" Type="http://schemas.openxmlformats.org/officeDocument/2006/relationships/image" Target="../media/image54.wmf"/></Relationships>
</file>

<file path=ppt/slides/_rels/slide21.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63.bin"/><Relationship Id="rId3" Type="http://schemas.openxmlformats.org/officeDocument/2006/relationships/oleObject" Target="../embeddings/oleObject58.bin"/><Relationship Id="rId7" Type="http://schemas.openxmlformats.org/officeDocument/2006/relationships/oleObject" Target="../embeddings/oleObject60.bin"/><Relationship Id="rId12" Type="http://schemas.openxmlformats.org/officeDocument/2006/relationships/image" Target="../media/image60.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57.wmf"/><Relationship Id="rId11" Type="http://schemas.openxmlformats.org/officeDocument/2006/relationships/oleObject" Target="../embeddings/oleObject62.bin"/><Relationship Id="rId5" Type="http://schemas.openxmlformats.org/officeDocument/2006/relationships/oleObject" Target="../embeddings/oleObject59.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61.bin"/><Relationship Id="rId14" Type="http://schemas.openxmlformats.org/officeDocument/2006/relationships/image" Target="../media/image61.w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image" Target="../media/image63.wmf"/><Relationship Id="rId5" Type="http://schemas.openxmlformats.org/officeDocument/2006/relationships/oleObject" Target="../embeddings/oleObject65.bin"/><Relationship Id="rId4" Type="http://schemas.openxmlformats.org/officeDocument/2006/relationships/image" Target="../media/image62.wmf"/></Relationships>
</file>

<file path=ppt/slides/_rels/slide23.xml.rels><?xml version="1.0" encoding="UTF-8" standalone="yes"?>
<Relationships xmlns="http://schemas.openxmlformats.org/package/2006/relationships"><Relationship Id="rId8" Type="http://schemas.openxmlformats.org/officeDocument/2006/relationships/image" Target="../media/image66.wmf"/><Relationship Id="rId13" Type="http://schemas.openxmlformats.org/officeDocument/2006/relationships/oleObject" Target="../embeddings/oleObject71.bin"/><Relationship Id="rId18" Type="http://schemas.openxmlformats.org/officeDocument/2006/relationships/image" Target="../media/image71.wmf"/><Relationship Id="rId3" Type="http://schemas.openxmlformats.org/officeDocument/2006/relationships/oleObject" Target="../embeddings/oleObject66.bin"/><Relationship Id="rId21" Type="http://schemas.openxmlformats.org/officeDocument/2006/relationships/oleObject" Target="../embeddings/oleObject75.bin"/><Relationship Id="rId7" Type="http://schemas.openxmlformats.org/officeDocument/2006/relationships/oleObject" Target="../embeddings/oleObject68.bin"/><Relationship Id="rId12" Type="http://schemas.openxmlformats.org/officeDocument/2006/relationships/image" Target="../media/image68.wmf"/><Relationship Id="rId17" Type="http://schemas.openxmlformats.org/officeDocument/2006/relationships/oleObject" Target="../embeddings/oleObject73.bin"/><Relationship Id="rId2" Type="http://schemas.openxmlformats.org/officeDocument/2006/relationships/slideLayout" Target="../slideLayouts/slideLayout2.xml"/><Relationship Id="rId16" Type="http://schemas.openxmlformats.org/officeDocument/2006/relationships/image" Target="../media/image70.wmf"/><Relationship Id="rId20" Type="http://schemas.openxmlformats.org/officeDocument/2006/relationships/image" Target="../media/image72.wmf"/><Relationship Id="rId1" Type="http://schemas.openxmlformats.org/officeDocument/2006/relationships/vmlDrawing" Target="../drawings/vmlDrawing14.vml"/><Relationship Id="rId6" Type="http://schemas.openxmlformats.org/officeDocument/2006/relationships/image" Target="../media/image65.wmf"/><Relationship Id="rId11" Type="http://schemas.openxmlformats.org/officeDocument/2006/relationships/oleObject" Target="../embeddings/oleObject70.bin"/><Relationship Id="rId5" Type="http://schemas.openxmlformats.org/officeDocument/2006/relationships/oleObject" Target="../embeddings/oleObject67.bin"/><Relationship Id="rId15" Type="http://schemas.openxmlformats.org/officeDocument/2006/relationships/oleObject" Target="../embeddings/oleObject72.bin"/><Relationship Id="rId10" Type="http://schemas.openxmlformats.org/officeDocument/2006/relationships/image" Target="../media/image67.wmf"/><Relationship Id="rId19" Type="http://schemas.openxmlformats.org/officeDocument/2006/relationships/oleObject" Target="../embeddings/oleObject74.bin"/><Relationship Id="rId4" Type="http://schemas.openxmlformats.org/officeDocument/2006/relationships/image" Target="../media/image64.wmf"/><Relationship Id="rId9" Type="http://schemas.openxmlformats.org/officeDocument/2006/relationships/oleObject" Target="../embeddings/oleObject69.bin"/><Relationship Id="rId14" Type="http://schemas.openxmlformats.org/officeDocument/2006/relationships/image" Target="../media/image69.wmf"/><Relationship Id="rId22" Type="http://schemas.openxmlformats.org/officeDocument/2006/relationships/image" Target="../media/image73.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74.wmf"/></Relationships>
</file>

<file path=ppt/slides/_rels/slide25.xml.rels><?xml version="1.0" encoding="UTF-8" standalone="yes"?>
<Relationships xmlns="http://schemas.openxmlformats.org/package/2006/relationships"><Relationship Id="rId8" Type="http://schemas.openxmlformats.org/officeDocument/2006/relationships/image" Target="../media/image77.wmf"/><Relationship Id="rId3" Type="http://schemas.openxmlformats.org/officeDocument/2006/relationships/oleObject" Target="../embeddings/oleObject77.bin"/><Relationship Id="rId7" Type="http://schemas.openxmlformats.org/officeDocument/2006/relationships/oleObject" Target="../embeddings/oleObject79.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76.wmf"/><Relationship Id="rId5" Type="http://schemas.openxmlformats.org/officeDocument/2006/relationships/oleObject" Target="../embeddings/oleObject78.bin"/><Relationship Id="rId4" Type="http://schemas.openxmlformats.org/officeDocument/2006/relationships/image" Target="../media/image75.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80.wmf"/><Relationship Id="rId13" Type="http://schemas.openxmlformats.org/officeDocument/2006/relationships/oleObject" Target="../embeddings/oleObject85.bin"/><Relationship Id="rId3" Type="http://schemas.openxmlformats.org/officeDocument/2006/relationships/oleObject" Target="../embeddings/oleObject80.bin"/><Relationship Id="rId7" Type="http://schemas.openxmlformats.org/officeDocument/2006/relationships/oleObject" Target="../embeddings/oleObject82.bin"/><Relationship Id="rId12" Type="http://schemas.openxmlformats.org/officeDocument/2006/relationships/image" Target="../media/image8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image" Target="../media/image79.wmf"/><Relationship Id="rId11" Type="http://schemas.openxmlformats.org/officeDocument/2006/relationships/oleObject" Target="../embeddings/oleObject84.bin"/><Relationship Id="rId5" Type="http://schemas.openxmlformats.org/officeDocument/2006/relationships/oleObject" Target="../embeddings/oleObject81.bin"/><Relationship Id="rId10" Type="http://schemas.openxmlformats.org/officeDocument/2006/relationships/image" Target="../media/image81.wmf"/><Relationship Id="rId4" Type="http://schemas.openxmlformats.org/officeDocument/2006/relationships/image" Target="../media/image78.wmf"/><Relationship Id="rId9" Type="http://schemas.openxmlformats.org/officeDocument/2006/relationships/oleObject" Target="../embeddings/oleObject83.bin"/><Relationship Id="rId14" Type="http://schemas.openxmlformats.org/officeDocument/2006/relationships/image" Target="../media/image83.wmf"/></Relationships>
</file>

<file path=ppt/slides/_rels/slide29.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91.bin"/><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88.wmf"/><Relationship Id="rId2" Type="http://schemas.openxmlformats.org/officeDocument/2006/relationships/slideLayout" Target="../slideLayouts/slideLayout13.xml"/><Relationship Id="rId16" Type="http://schemas.openxmlformats.org/officeDocument/2006/relationships/image" Target="../media/image90.wmf"/><Relationship Id="rId1" Type="http://schemas.openxmlformats.org/officeDocument/2006/relationships/vmlDrawing" Target="../drawings/vmlDrawing18.vml"/><Relationship Id="rId6" Type="http://schemas.openxmlformats.org/officeDocument/2006/relationships/image" Target="../media/image85.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87.wmf"/><Relationship Id="rId4" Type="http://schemas.openxmlformats.org/officeDocument/2006/relationships/image" Target="../media/image84.wmf"/><Relationship Id="rId9" Type="http://schemas.openxmlformats.org/officeDocument/2006/relationships/oleObject" Target="../embeddings/oleObject89.bin"/><Relationship Id="rId14" Type="http://schemas.openxmlformats.org/officeDocument/2006/relationships/image" Target="../media/image89.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3.bin"/><Relationship Id="rId7" Type="http://schemas.openxmlformats.org/officeDocument/2006/relationships/oleObject" Target="../embeddings/oleObject95.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image" Target="../media/image92.wmf"/><Relationship Id="rId5" Type="http://schemas.openxmlformats.org/officeDocument/2006/relationships/oleObject" Target="../embeddings/oleObject94.bin"/><Relationship Id="rId4" Type="http://schemas.openxmlformats.org/officeDocument/2006/relationships/image" Target="../media/image91.wmf"/></Relationships>
</file>

<file path=ppt/slides/_rels/slide3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6.bin"/><Relationship Id="rId7" Type="http://schemas.openxmlformats.org/officeDocument/2006/relationships/oleObject" Target="../embeddings/oleObject98.bin"/><Relationship Id="rId2" Type="http://schemas.openxmlformats.org/officeDocument/2006/relationships/slideLayout" Target="../slideLayouts/slideLayout12.xml"/><Relationship Id="rId1" Type="http://schemas.openxmlformats.org/officeDocument/2006/relationships/vmlDrawing" Target="../drawings/vmlDrawing20.vml"/><Relationship Id="rId6" Type="http://schemas.openxmlformats.org/officeDocument/2006/relationships/image" Target="../media/image95.wmf"/><Relationship Id="rId5" Type="http://schemas.openxmlformats.org/officeDocument/2006/relationships/oleObject" Target="../embeddings/oleObject97.bin"/><Relationship Id="rId4" Type="http://schemas.openxmlformats.org/officeDocument/2006/relationships/image" Target="../media/image94.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9.bin"/><Relationship Id="rId2" Type="http://schemas.openxmlformats.org/officeDocument/2006/relationships/slideLayout" Target="../slideLayouts/slideLayout4.xml"/><Relationship Id="rId1" Type="http://schemas.openxmlformats.org/officeDocument/2006/relationships/vmlDrawing" Target="../drawings/vmlDrawing21.vml"/><Relationship Id="rId6" Type="http://schemas.openxmlformats.org/officeDocument/2006/relationships/image" Target="../media/image98.wmf"/><Relationship Id="rId5" Type="http://schemas.openxmlformats.org/officeDocument/2006/relationships/oleObject" Target="../embeddings/oleObject100.bin"/><Relationship Id="rId4" Type="http://schemas.openxmlformats.org/officeDocument/2006/relationships/image" Target="../media/image97.wmf"/></Relationships>
</file>

<file path=ppt/slides/_rels/slide33.xml.rels><?xml version="1.0" encoding="UTF-8" standalone="yes"?>
<Relationships xmlns="http://schemas.openxmlformats.org/package/2006/relationships"><Relationship Id="rId8" Type="http://schemas.openxmlformats.org/officeDocument/2006/relationships/image" Target="../media/image101.wmf"/><Relationship Id="rId13" Type="http://schemas.openxmlformats.org/officeDocument/2006/relationships/oleObject" Target="../embeddings/oleObject106.bin"/><Relationship Id="rId3" Type="http://schemas.openxmlformats.org/officeDocument/2006/relationships/oleObject" Target="../embeddings/oleObject101.bin"/><Relationship Id="rId7" Type="http://schemas.openxmlformats.org/officeDocument/2006/relationships/oleObject" Target="../embeddings/oleObject103.bin"/><Relationship Id="rId12" Type="http://schemas.openxmlformats.org/officeDocument/2006/relationships/image" Target="../media/image103.wmf"/><Relationship Id="rId2" Type="http://schemas.openxmlformats.org/officeDocument/2006/relationships/slideLayout" Target="../slideLayouts/slideLayout12.xml"/><Relationship Id="rId16" Type="http://schemas.openxmlformats.org/officeDocument/2006/relationships/image" Target="../media/image105.wmf"/><Relationship Id="rId1" Type="http://schemas.openxmlformats.org/officeDocument/2006/relationships/vmlDrawing" Target="../drawings/vmlDrawing22.vml"/><Relationship Id="rId6" Type="http://schemas.openxmlformats.org/officeDocument/2006/relationships/image" Target="../media/image100.wmf"/><Relationship Id="rId11" Type="http://schemas.openxmlformats.org/officeDocument/2006/relationships/oleObject" Target="../embeddings/oleObject105.bin"/><Relationship Id="rId5" Type="http://schemas.openxmlformats.org/officeDocument/2006/relationships/oleObject" Target="../embeddings/oleObject102.bin"/><Relationship Id="rId15" Type="http://schemas.openxmlformats.org/officeDocument/2006/relationships/oleObject" Target="../embeddings/oleObject107.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104.bin"/><Relationship Id="rId14" Type="http://schemas.openxmlformats.org/officeDocument/2006/relationships/image" Target="../media/image104.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10.bin"/><Relationship Id="rId3" Type="http://schemas.openxmlformats.org/officeDocument/2006/relationships/image" Target="../media/image109.png"/><Relationship Id="rId7" Type="http://schemas.openxmlformats.org/officeDocument/2006/relationships/image" Target="../media/image107.wmf"/><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oleObject" Target="../embeddings/oleObject109.bin"/><Relationship Id="rId5" Type="http://schemas.openxmlformats.org/officeDocument/2006/relationships/image" Target="../media/image106.wmf"/><Relationship Id="rId4" Type="http://schemas.openxmlformats.org/officeDocument/2006/relationships/oleObject" Target="../embeddings/oleObject108.bin"/><Relationship Id="rId9" Type="http://schemas.openxmlformats.org/officeDocument/2006/relationships/image" Target="../media/image108.wmf"/></Relationships>
</file>

<file path=ppt/slides/_rels/slide35.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oleObject" Target="../embeddings/oleObject111.bin"/><Relationship Id="rId7" Type="http://schemas.openxmlformats.org/officeDocument/2006/relationships/oleObject" Target="../embeddings/oleObject113.bin"/><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07.wmf"/><Relationship Id="rId5" Type="http://schemas.openxmlformats.org/officeDocument/2006/relationships/oleObject" Target="../embeddings/oleObject112.bin"/><Relationship Id="rId10" Type="http://schemas.openxmlformats.org/officeDocument/2006/relationships/image" Target="../media/image114.wmf"/><Relationship Id="rId4" Type="http://schemas.openxmlformats.org/officeDocument/2006/relationships/image" Target="../media/image112.wmf"/><Relationship Id="rId9" Type="http://schemas.openxmlformats.org/officeDocument/2006/relationships/oleObject" Target="../embeddings/oleObject11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18.png"/><Relationship Id="rId3" Type="http://schemas.openxmlformats.org/officeDocument/2006/relationships/oleObject" Target="../embeddings/oleObject115.bin"/><Relationship Id="rId7" Type="http://schemas.openxmlformats.org/officeDocument/2006/relationships/image" Target="../media/image117.png"/><Relationship Id="rId2" Type="http://schemas.openxmlformats.org/officeDocument/2006/relationships/slideLayout" Target="../slideLayouts/slideLayout2.xml"/><Relationship Id="rId1" Type="http://schemas.openxmlformats.org/officeDocument/2006/relationships/vmlDrawing" Target="../drawings/vmlDrawing25.vml"/><Relationship Id="rId6" Type="http://schemas.openxmlformats.org/officeDocument/2006/relationships/image" Target="../media/image116.wmf"/><Relationship Id="rId5" Type="http://schemas.openxmlformats.org/officeDocument/2006/relationships/oleObject" Target="../embeddings/oleObject116.bin"/><Relationship Id="rId4" Type="http://schemas.openxmlformats.org/officeDocument/2006/relationships/image" Target="../media/image115.wmf"/></Relationships>
</file>

<file path=ppt/slides/_rels/slide39.xml.rels><?xml version="1.0" encoding="UTF-8" standalone="yes"?>
<Relationships xmlns="http://schemas.openxmlformats.org/package/2006/relationships"><Relationship Id="rId8" Type="http://schemas.openxmlformats.org/officeDocument/2006/relationships/image" Target="../media/image121.wmf"/><Relationship Id="rId3" Type="http://schemas.openxmlformats.org/officeDocument/2006/relationships/oleObject" Target="../embeddings/oleObject117.bin"/><Relationship Id="rId7" Type="http://schemas.openxmlformats.org/officeDocument/2006/relationships/oleObject" Target="../embeddings/oleObject119.bin"/><Relationship Id="rId2" Type="http://schemas.openxmlformats.org/officeDocument/2006/relationships/slideLayout" Target="../slideLayouts/slideLayout2.xml"/><Relationship Id="rId1" Type="http://schemas.openxmlformats.org/officeDocument/2006/relationships/vmlDrawing" Target="../drawings/vmlDrawing26.vml"/><Relationship Id="rId6" Type="http://schemas.openxmlformats.org/officeDocument/2006/relationships/image" Target="../media/image120.wmf"/><Relationship Id="rId5" Type="http://schemas.openxmlformats.org/officeDocument/2006/relationships/oleObject" Target="../embeddings/oleObject118.bin"/><Relationship Id="rId4" Type="http://schemas.openxmlformats.org/officeDocument/2006/relationships/image" Target="../media/image119.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oleObject" Target="../embeddings/oleObject120.bin"/><Relationship Id="rId7" Type="http://schemas.openxmlformats.org/officeDocument/2006/relationships/oleObject" Target="../embeddings/oleObject122.bin"/><Relationship Id="rId12" Type="http://schemas.openxmlformats.org/officeDocument/2006/relationships/image" Target="../media/image126.png"/><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122.wmf"/><Relationship Id="rId11" Type="http://schemas.openxmlformats.org/officeDocument/2006/relationships/image" Target="../media/image125.png"/><Relationship Id="rId5" Type="http://schemas.openxmlformats.org/officeDocument/2006/relationships/oleObject" Target="../embeddings/oleObject121.bin"/><Relationship Id="rId10" Type="http://schemas.openxmlformats.org/officeDocument/2006/relationships/image" Target="../media/image124.wmf"/><Relationship Id="rId4" Type="http://schemas.openxmlformats.org/officeDocument/2006/relationships/image" Target="../media/image116.wmf"/><Relationship Id="rId9" Type="http://schemas.openxmlformats.org/officeDocument/2006/relationships/oleObject" Target="../embeddings/oleObject123.bin"/></Relationships>
</file>

<file path=ppt/slides/_rels/slide41.xml.rels><?xml version="1.0" encoding="UTF-8" standalone="yes"?>
<Relationships xmlns="http://schemas.openxmlformats.org/package/2006/relationships"><Relationship Id="rId8" Type="http://schemas.openxmlformats.org/officeDocument/2006/relationships/image" Target="../media/image129.wmf"/><Relationship Id="rId13" Type="http://schemas.openxmlformats.org/officeDocument/2006/relationships/oleObject" Target="../embeddings/oleObject129.bin"/><Relationship Id="rId18" Type="http://schemas.openxmlformats.org/officeDocument/2006/relationships/image" Target="../media/image134.wmf"/><Relationship Id="rId26" Type="http://schemas.openxmlformats.org/officeDocument/2006/relationships/image" Target="../media/image138.wmf"/><Relationship Id="rId3" Type="http://schemas.openxmlformats.org/officeDocument/2006/relationships/oleObject" Target="../embeddings/oleObject124.bin"/><Relationship Id="rId21" Type="http://schemas.openxmlformats.org/officeDocument/2006/relationships/oleObject" Target="../embeddings/oleObject133.bin"/><Relationship Id="rId34" Type="http://schemas.openxmlformats.org/officeDocument/2006/relationships/image" Target="../media/image142.wmf"/><Relationship Id="rId7" Type="http://schemas.openxmlformats.org/officeDocument/2006/relationships/oleObject" Target="../embeddings/oleObject126.bin"/><Relationship Id="rId12" Type="http://schemas.openxmlformats.org/officeDocument/2006/relationships/image" Target="../media/image131.wmf"/><Relationship Id="rId17" Type="http://schemas.openxmlformats.org/officeDocument/2006/relationships/oleObject" Target="../embeddings/oleObject131.bin"/><Relationship Id="rId25" Type="http://schemas.openxmlformats.org/officeDocument/2006/relationships/oleObject" Target="../embeddings/oleObject135.bin"/><Relationship Id="rId33" Type="http://schemas.openxmlformats.org/officeDocument/2006/relationships/oleObject" Target="../embeddings/oleObject139.bin"/><Relationship Id="rId2" Type="http://schemas.openxmlformats.org/officeDocument/2006/relationships/slideLayout" Target="../slideLayouts/slideLayout2.xml"/><Relationship Id="rId16" Type="http://schemas.openxmlformats.org/officeDocument/2006/relationships/image" Target="../media/image133.wmf"/><Relationship Id="rId20" Type="http://schemas.openxmlformats.org/officeDocument/2006/relationships/image" Target="../media/image135.wmf"/><Relationship Id="rId29" Type="http://schemas.openxmlformats.org/officeDocument/2006/relationships/oleObject" Target="../embeddings/oleObject137.bin"/><Relationship Id="rId1" Type="http://schemas.openxmlformats.org/officeDocument/2006/relationships/vmlDrawing" Target="../drawings/vmlDrawing28.vml"/><Relationship Id="rId6" Type="http://schemas.openxmlformats.org/officeDocument/2006/relationships/image" Target="../media/image128.wmf"/><Relationship Id="rId11" Type="http://schemas.openxmlformats.org/officeDocument/2006/relationships/oleObject" Target="../embeddings/oleObject128.bin"/><Relationship Id="rId24" Type="http://schemas.openxmlformats.org/officeDocument/2006/relationships/image" Target="../media/image137.wmf"/><Relationship Id="rId32" Type="http://schemas.openxmlformats.org/officeDocument/2006/relationships/image" Target="../media/image141.wmf"/><Relationship Id="rId5" Type="http://schemas.openxmlformats.org/officeDocument/2006/relationships/oleObject" Target="../embeddings/oleObject125.bin"/><Relationship Id="rId15" Type="http://schemas.openxmlformats.org/officeDocument/2006/relationships/oleObject" Target="../embeddings/oleObject130.bin"/><Relationship Id="rId23" Type="http://schemas.openxmlformats.org/officeDocument/2006/relationships/oleObject" Target="../embeddings/oleObject134.bin"/><Relationship Id="rId28" Type="http://schemas.openxmlformats.org/officeDocument/2006/relationships/image" Target="../media/image139.wmf"/><Relationship Id="rId10" Type="http://schemas.openxmlformats.org/officeDocument/2006/relationships/image" Target="../media/image130.wmf"/><Relationship Id="rId19" Type="http://schemas.openxmlformats.org/officeDocument/2006/relationships/oleObject" Target="../embeddings/oleObject132.bin"/><Relationship Id="rId31" Type="http://schemas.openxmlformats.org/officeDocument/2006/relationships/oleObject" Target="../embeddings/oleObject138.bin"/><Relationship Id="rId4" Type="http://schemas.openxmlformats.org/officeDocument/2006/relationships/image" Target="../media/image127.wmf"/><Relationship Id="rId9" Type="http://schemas.openxmlformats.org/officeDocument/2006/relationships/oleObject" Target="../embeddings/oleObject127.bin"/><Relationship Id="rId14" Type="http://schemas.openxmlformats.org/officeDocument/2006/relationships/image" Target="../media/image132.wmf"/><Relationship Id="rId22" Type="http://schemas.openxmlformats.org/officeDocument/2006/relationships/image" Target="../media/image136.wmf"/><Relationship Id="rId27" Type="http://schemas.openxmlformats.org/officeDocument/2006/relationships/oleObject" Target="../embeddings/oleObject136.bin"/><Relationship Id="rId30" Type="http://schemas.openxmlformats.org/officeDocument/2006/relationships/image" Target="../media/image140.wmf"/></Relationships>
</file>

<file path=ppt/slides/_rels/slide42.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40.bin"/><Relationship Id="rId7" Type="http://schemas.openxmlformats.org/officeDocument/2006/relationships/oleObject" Target="../embeddings/oleObject142.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143.wmf"/><Relationship Id="rId5" Type="http://schemas.openxmlformats.org/officeDocument/2006/relationships/oleObject" Target="../embeddings/oleObject141.bin"/><Relationship Id="rId10" Type="http://schemas.openxmlformats.org/officeDocument/2006/relationships/image" Target="../media/image146.png"/><Relationship Id="rId4" Type="http://schemas.openxmlformats.org/officeDocument/2006/relationships/image" Target="../media/image116.wmf"/><Relationship Id="rId9" Type="http://schemas.openxmlformats.org/officeDocument/2006/relationships/image" Target="../media/image145.png"/></Relationships>
</file>

<file path=ppt/slides/_rels/slide43.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150.wmf"/><Relationship Id="rId13" Type="http://schemas.openxmlformats.org/officeDocument/2006/relationships/oleObject" Target="../embeddings/oleObject148.bin"/><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52.wmf"/><Relationship Id="rId2" Type="http://schemas.openxmlformats.org/officeDocument/2006/relationships/slideLayout" Target="../slideLayouts/slideLayout2.xml"/><Relationship Id="rId1" Type="http://schemas.openxmlformats.org/officeDocument/2006/relationships/vmlDrawing" Target="../drawings/vmlDrawing30.vml"/><Relationship Id="rId6" Type="http://schemas.openxmlformats.org/officeDocument/2006/relationships/image" Target="../media/image149.wmf"/><Relationship Id="rId11" Type="http://schemas.openxmlformats.org/officeDocument/2006/relationships/oleObject" Target="../embeddings/oleObject147.bin"/><Relationship Id="rId5" Type="http://schemas.openxmlformats.org/officeDocument/2006/relationships/oleObject" Target="../embeddings/oleObject144.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46.bin"/><Relationship Id="rId14" Type="http://schemas.openxmlformats.org/officeDocument/2006/relationships/image" Target="../media/image153.wmf"/></Relationships>
</file>

<file path=ppt/slides/_rels/slide45.xml.rels><?xml version="1.0" encoding="UTF-8" standalone="yes"?>
<Relationships xmlns="http://schemas.openxmlformats.org/package/2006/relationships"><Relationship Id="rId8" Type="http://schemas.openxmlformats.org/officeDocument/2006/relationships/image" Target="../media/image156.wmf"/><Relationship Id="rId3" Type="http://schemas.openxmlformats.org/officeDocument/2006/relationships/oleObject" Target="../embeddings/oleObject149.bin"/><Relationship Id="rId7" Type="http://schemas.openxmlformats.org/officeDocument/2006/relationships/oleObject" Target="../embeddings/oleObject151.bin"/><Relationship Id="rId2" Type="http://schemas.openxmlformats.org/officeDocument/2006/relationships/slideLayout" Target="../slideLayouts/slideLayout2.xml"/><Relationship Id="rId1" Type="http://schemas.openxmlformats.org/officeDocument/2006/relationships/vmlDrawing" Target="../drawings/vmlDrawing31.vml"/><Relationship Id="rId6" Type="http://schemas.openxmlformats.org/officeDocument/2006/relationships/image" Target="../media/image155.wmf"/><Relationship Id="rId5" Type="http://schemas.openxmlformats.org/officeDocument/2006/relationships/oleObject" Target="../embeddings/oleObject150.bin"/><Relationship Id="rId10" Type="http://schemas.openxmlformats.org/officeDocument/2006/relationships/image" Target="../media/image157.wmf"/><Relationship Id="rId4" Type="http://schemas.openxmlformats.org/officeDocument/2006/relationships/image" Target="../media/image154.wmf"/><Relationship Id="rId9" Type="http://schemas.openxmlformats.org/officeDocument/2006/relationships/oleObject" Target="../embeddings/oleObject152.bin"/></Relationships>
</file>

<file path=ppt/slides/_rels/slide46.xml.rels><?xml version="1.0" encoding="UTF-8" standalone="yes"?>
<Relationships xmlns="http://schemas.openxmlformats.org/package/2006/relationships"><Relationship Id="rId8" Type="http://schemas.openxmlformats.org/officeDocument/2006/relationships/image" Target="../media/image160.wmf"/><Relationship Id="rId3" Type="http://schemas.openxmlformats.org/officeDocument/2006/relationships/oleObject" Target="../embeddings/oleObject153.bin"/><Relationship Id="rId7" Type="http://schemas.openxmlformats.org/officeDocument/2006/relationships/oleObject" Target="../embeddings/oleObject155.bin"/><Relationship Id="rId2" Type="http://schemas.openxmlformats.org/officeDocument/2006/relationships/slideLayout" Target="../slideLayouts/slideLayout2.xml"/><Relationship Id="rId1" Type="http://schemas.openxmlformats.org/officeDocument/2006/relationships/vmlDrawing" Target="../drawings/vmlDrawing32.vml"/><Relationship Id="rId6" Type="http://schemas.openxmlformats.org/officeDocument/2006/relationships/image" Target="../media/image159.wmf"/><Relationship Id="rId5" Type="http://schemas.openxmlformats.org/officeDocument/2006/relationships/oleObject" Target="../embeddings/oleObject154.bin"/><Relationship Id="rId10" Type="http://schemas.openxmlformats.org/officeDocument/2006/relationships/image" Target="../media/image161.wmf"/><Relationship Id="rId4" Type="http://schemas.openxmlformats.org/officeDocument/2006/relationships/image" Target="../media/image158.wmf"/><Relationship Id="rId9" Type="http://schemas.openxmlformats.org/officeDocument/2006/relationships/oleObject" Target="../embeddings/oleObject156.bin"/></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image" Target="../media/image162.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image" Target="../media/image166.png"/><Relationship Id="rId7" Type="http://schemas.openxmlformats.org/officeDocument/2006/relationships/image" Target="../media/image163.wmf"/><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oleObject" Target="../embeddings/oleObject158.bin"/><Relationship Id="rId11" Type="http://schemas.openxmlformats.org/officeDocument/2006/relationships/image" Target="../media/image165.wmf"/><Relationship Id="rId5" Type="http://schemas.openxmlformats.org/officeDocument/2006/relationships/image" Target="../media/image168.png"/><Relationship Id="rId10" Type="http://schemas.openxmlformats.org/officeDocument/2006/relationships/oleObject" Target="../embeddings/oleObject160.bin"/><Relationship Id="rId4" Type="http://schemas.openxmlformats.org/officeDocument/2006/relationships/image" Target="../media/image167.png"/><Relationship Id="rId9" Type="http://schemas.openxmlformats.org/officeDocument/2006/relationships/image" Target="../media/image164.wmf"/></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163.bin"/><Relationship Id="rId3" Type="http://schemas.openxmlformats.org/officeDocument/2006/relationships/oleObject" Target="../embeddings/oleObject161.bin"/><Relationship Id="rId7" Type="http://schemas.openxmlformats.org/officeDocument/2006/relationships/image" Target="../media/image171.wmf"/><Relationship Id="rId2" Type="http://schemas.openxmlformats.org/officeDocument/2006/relationships/slideLayout" Target="../slideLayouts/slideLayout12.xml"/><Relationship Id="rId1" Type="http://schemas.openxmlformats.org/officeDocument/2006/relationships/vmlDrawing" Target="../drawings/vmlDrawing35.vml"/><Relationship Id="rId6" Type="http://schemas.openxmlformats.org/officeDocument/2006/relationships/image" Target="../media/image170.wmf"/><Relationship Id="rId5" Type="http://schemas.openxmlformats.org/officeDocument/2006/relationships/oleObject" Target="../embeddings/oleObject162.bin"/><Relationship Id="rId4" Type="http://schemas.openxmlformats.org/officeDocument/2006/relationships/image" Target="../media/image169.wmf"/><Relationship Id="rId9" Type="http://schemas.openxmlformats.org/officeDocument/2006/relationships/image" Target="../media/image164.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50.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164.bin"/><Relationship Id="rId2" Type="http://schemas.openxmlformats.org/officeDocument/2006/relationships/slideLayout" Target="../slideLayouts/slideLayout2.xml"/><Relationship Id="rId1" Type="http://schemas.openxmlformats.org/officeDocument/2006/relationships/vmlDrawing" Target="../drawings/vmlDrawing36.vml"/><Relationship Id="rId5" Type="http://schemas.openxmlformats.org/officeDocument/2006/relationships/image" Target="../media/image171.wmf"/><Relationship Id="rId4" Type="http://schemas.openxmlformats.org/officeDocument/2006/relationships/image" Target="../media/image173.wmf"/></Relationships>
</file>

<file path=ppt/slides/_rels/slide52.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slideLayout" Target="../slideLayouts/slideLayout2.xml"/><Relationship Id="rId1" Type="http://schemas.openxmlformats.org/officeDocument/2006/relationships/vmlDrawing" Target="../drawings/vmlDrawing37.vml"/><Relationship Id="rId5" Type="http://schemas.openxmlformats.org/officeDocument/2006/relationships/image" Target="../media/image174.wmf"/><Relationship Id="rId4" Type="http://schemas.openxmlformats.org/officeDocument/2006/relationships/oleObject" Target="../embeddings/oleObject165.bin"/></Relationships>
</file>

<file path=ppt/slides/_rels/slide53.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oleObject" Target="../embeddings/oleObject166.bin"/><Relationship Id="rId7" Type="http://schemas.openxmlformats.org/officeDocument/2006/relationships/oleObject" Target="../embeddings/oleObject168.bin"/><Relationship Id="rId12" Type="http://schemas.openxmlformats.org/officeDocument/2006/relationships/image" Target="../media/image180.wmf"/><Relationship Id="rId2" Type="http://schemas.openxmlformats.org/officeDocument/2006/relationships/slideLayout" Target="../slideLayouts/slideLayout2.xml"/><Relationship Id="rId1" Type="http://schemas.openxmlformats.org/officeDocument/2006/relationships/vmlDrawing" Target="../drawings/vmlDrawing38.vml"/><Relationship Id="rId6" Type="http://schemas.openxmlformats.org/officeDocument/2006/relationships/image" Target="../media/image177.wmf"/><Relationship Id="rId11" Type="http://schemas.openxmlformats.org/officeDocument/2006/relationships/oleObject" Target="../embeddings/oleObject170.bin"/><Relationship Id="rId5" Type="http://schemas.openxmlformats.org/officeDocument/2006/relationships/oleObject" Target="../embeddings/oleObject167.bin"/><Relationship Id="rId10" Type="http://schemas.openxmlformats.org/officeDocument/2006/relationships/image" Target="../media/image179.wmf"/><Relationship Id="rId4" Type="http://schemas.openxmlformats.org/officeDocument/2006/relationships/image" Target="../media/image176.wmf"/><Relationship Id="rId9" Type="http://schemas.openxmlformats.org/officeDocument/2006/relationships/oleObject" Target="../embeddings/oleObject169.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1.bin"/><Relationship Id="rId2" Type="http://schemas.openxmlformats.org/officeDocument/2006/relationships/slideLayout" Target="../slideLayouts/slideLayout2.xml"/><Relationship Id="rId1" Type="http://schemas.openxmlformats.org/officeDocument/2006/relationships/vmlDrawing" Target="../drawings/vmlDrawing39.vml"/><Relationship Id="rId6" Type="http://schemas.openxmlformats.org/officeDocument/2006/relationships/image" Target="../media/image182.wmf"/><Relationship Id="rId5" Type="http://schemas.openxmlformats.org/officeDocument/2006/relationships/oleObject" Target="../embeddings/oleObject172.bin"/><Relationship Id="rId4" Type="http://schemas.openxmlformats.org/officeDocument/2006/relationships/image" Target="../media/image181.emf"/></Relationships>
</file>

<file path=ppt/slides/_rels/slide55.xml.rels><?xml version="1.0" encoding="UTF-8" standalone="yes"?>
<Relationships xmlns="http://schemas.openxmlformats.org/package/2006/relationships"><Relationship Id="rId8" Type="http://schemas.openxmlformats.org/officeDocument/2006/relationships/image" Target="../media/image185.wmf"/><Relationship Id="rId13" Type="http://schemas.openxmlformats.org/officeDocument/2006/relationships/oleObject" Target="../embeddings/oleObject178.bin"/><Relationship Id="rId18" Type="http://schemas.openxmlformats.org/officeDocument/2006/relationships/image" Target="../media/image190.wmf"/><Relationship Id="rId3" Type="http://schemas.openxmlformats.org/officeDocument/2006/relationships/oleObject" Target="../embeddings/oleObject173.bin"/><Relationship Id="rId7" Type="http://schemas.openxmlformats.org/officeDocument/2006/relationships/oleObject" Target="../embeddings/oleObject175.bin"/><Relationship Id="rId12" Type="http://schemas.openxmlformats.org/officeDocument/2006/relationships/image" Target="../media/image187.wmf"/><Relationship Id="rId17" Type="http://schemas.openxmlformats.org/officeDocument/2006/relationships/oleObject" Target="../embeddings/oleObject180.bin"/><Relationship Id="rId2" Type="http://schemas.openxmlformats.org/officeDocument/2006/relationships/slideLayout" Target="../slideLayouts/slideLayout2.xml"/><Relationship Id="rId16" Type="http://schemas.openxmlformats.org/officeDocument/2006/relationships/image" Target="../media/image189.wmf"/><Relationship Id="rId20" Type="http://schemas.openxmlformats.org/officeDocument/2006/relationships/image" Target="../media/image191.wmf"/><Relationship Id="rId1" Type="http://schemas.openxmlformats.org/officeDocument/2006/relationships/vmlDrawing" Target="../drawings/vmlDrawing40.vml"/><Relationship Id="rId6" Type="http://schemas.openxmlformats.org/officeDocument/2006/relationships/image" Target="../media/image184.wmf"/><Relationship Id="rId11" Type="http://schemas.openxmlformats.org/officeDocument/2006/relationships/oleObject" Target="../embeddings/oleObject177.bin"/><Relationship Id="rId5" Type="http://schemas.openxmlformats.org/officeDocument/2006/relationships/oleObject" Target="../embeddings/oleObject174.bin"/><Relationship Id="rId15" Type="http://schemas.openxmlformats.org/officeDocument/2006/relationships/oleObject" Target="../embeddings/oleObject179.bin"/><Relationship Id="rId10" Type="http://schemas.openxmlformats.org/officeDocument/2006/relationships/image" Target="../media/image186.wmf"/><Relationship Id="rId19" Type="http://schemas.openxmlformats.org/officeDocument/2006/relationships/oleObject" Target="../embeddings/oleObject181.bin"/><Relationship Id="rId4" Type="http://schemas.openxmlformats.org/officeDocument/2006/relationships/image" Target="../media/image183.wmf"/><Relationship Id="rId9" Type="http://schemas.openxmlformats.org/officeDocument/2006/relationships/oleObject" Target="../embeddings/oleObject176.bin"/><Relationship Id="rId14" Type="http://schemas.openxmlformats.org/officeDocument/2006/relationships/image" Target="../media/image188.wmf"/></Relationships>
</file>

<file path=ppt/slides/_rels/slide56.xml.rels><?xml version="1.0" encoding="UTF-8" standalone="yes"?>
<Relationships xmlns="http://schemas.openxmlformats.org/package/2006/relationships"><Relationship Id="rId8" Type="http://schemas.openxmlformats.org/officeDocument/2006/relationships/image" Target="../media/image194.wmf"/><Relationship Id="rId13" Type="http://schemas.openxmlformats.org/officeDocument/2006/relationships/oleObject" Target="../embeddings/oleObject187.bin"/><Relationship Id="rId3" Type="http://schemas.openxmlformats.org/officeDocument/2006/relationships/oleObject" Target="../embeddings/oleObject182.bin"/><Relationship Id="rId7" Type="http://schemas.openxmlformats.org/officeDocument/2006/relationships/oleObject" Target="../embeddings/oleObject184.bin"/><Relationship Id="rId12" Type="http://schemas.openxmlformats.org/officeDocument/2006/relationships/image" Target="../media/image196.wmf"/><Relationship Id="rId2" Type="http://schemas.openxmlformats.org/officeDocument/2006/relationships/slideLayout" Target="../slideLayouts/slideLayout2.xml"/><Relationship Id="rId1" Type="http://schemas.openxmlformats.org/officeDocument/2006/relationships/vmlDrawing" Target="../drawings/vmlDrawing41.vml"/><Relationship Id="rId6" Type="http://schemas.openxmlformats.org/officeDocument/2006/relationships/image" Target="../media/image193.wmf"/><Relationship Id="rId11" Type="http://schemas.openxmlformats.org/officeDocument/2006/relationships/oleObject" Target="../embeddings/oleObject186.bin"/><Relationship Id="rId5" Type="http://schemas.openxmlformats.org/officeDocument/2006/relationships/oleObject" Target="../embeddings/oleObject183.bin"/><Relationship Id="rId10" Type="http://schemas.openxmlformats.org/officeDocument/2006/relationships/image" Target="../media/image195.wmf"/><Relationship Id="rId4" Type="http://schemas.openxmlformats.org/officeDocument/2006/relationships/image" Target="../media/image192.wmf"/><Relationship Id="rId9" Type="http://schemas.openxmlformats.org/officeDocument/2006/relationships/oleObject" Target="../embeddings/oleObject185.bin"/><Relationship Id="rId14" Type="http://schemas.openxmlformats.org/officeDocument/2006/relationships/image" Target="../media/image197.wmf"/></Relationships>
</file>

<file path=ppt/slides/_rels/slide57.xml.rels><?xml version="1.0" encoding="UTF-8" standalone="yes"?>
<Relationships xmlns="http://schemas.openxmlformats.org/package/2006/relationships"><Relationship Id="rId8" Type="http://schemas.openxmlformats.org/officeDocument/2006/relationships/image" Target="../media/image200.wmf"/><Relationship Id="rId13" Type="http://schemas.openxmlformats.org/officeDocument/2006/relationships/oleObject" Target="../embeddings/oleObject193.bin"/><Relationship Id="rId18" Type="http://schemas.openxmlformats.org/officeDocument/2006/relationships/image" Target="../media/image188.wmf"/><Relationship Id="rId26" Type="http://schemas.openxmlformats.org/officeDocument/2006/relationships/oleObject" Target="../embeddings/oleObject200.bin"/><Relationship Id="rId39" Type="http://schemas.openxmlformats.org/officeDocument/2006/relationships/oleObject" Target="../embeddings/oleObject209.bin"/><Relationship Id="rId3" Type="http://schemas.openxmlformats.org/officeDocument/2006/relationships/oleObject" Target="../embeddings/oleObject188.bin"/><Relationship Id="rId21" Type="http://schemas.openxmlformats.org/officeDocument/2006/relationships/oleObject" Target="../embeddings/oleObject197.bin"/><Relationship Id="rId34" Type="http://schemas.openxmlformats.org/officeDocument/2006/relationships/image" Target="../media/image204.wmf"/><Relationship Id="rId42" Type="http://schemas.openxmlformats.org/officeDocument/2006/relationships/image" Target="../media/image208.wmf"/><Relationship Id="rId7" Type="http://schemas.openxmlformats.org/officeDocument/2006/relationships/oleObject" Target="../embeddings/oleObject190.bin"/><Relationship Id="rId12" Type="http://schemas.openxmlformats.org/officeDocument/2006/relationships/image" Target="../media/image185.wmf"/><Relationship Id="rId17" Type="http://schemas.openxmlformats.org/officeDocument/2006/relationships/oleObject" Target="../embeddings/oleObject195.bin"/><Relationship Id="rId25" Type="http://schemas.openxmlformats.org/officeDocument/2006/relationships/oleObject" Target="../embeddings/oleObject199.bin"/><Relationship Id="rId33" Type="http://schemas.openxmlformats.org/officeDocument/2006/relationships/oleObject" Target="../embeddings/oleObject206.bin"/><Relationship Id="rId38" Type="http://schemas.openxmlformats.org/officeDocument/2006/relationships/image" Target="../media/image206.wmf"/><Relationship Id="rId46" Type="http://schemas.openxmlformats.org/officeDocument/2006/relationships/image" Target="../media/image210.wmf"/><Relationship Id="rId2" Type="http://schemas.openxmlformats.org/officeDocument/2006/relationships/slideLayout" Target="../slideLayouts/slideLayout2.xml"/><Relationship Id="rId16" Type="http://schemas.openxmlformats.org/officeDocument/2006/relationships/image" Target="../media/image187.wmf"/><Relationship Id="rId20" Type="http://schemas.openxmlformats.org/officeDocument/2006/relationships/image" Target="../media/image189.wmf"/><Relationship Id="rId29" Type="http://schemas.openxmlformats.org/officeDocument/2006/relationships/oleObject" Target="../embeddings/oleObject203.bin"/><Relationship Id="rId41" Type="http://schemas.openxmlformats.org/officeDocument/2006/relationships/oleObject" Target="../embeddings/oleObject210.bin"/><Relationship Id="rId1" Type="http://schemas.openxmlformats.org/officeDocument/2006/relationships/vmlDrawing" Target="../drawings/vmlDrawing42.vml"/><Relationship Id="rId6" Type="http://schemas.openxmlformats.org/officeDocument/2006/relationships/image" Target="../media/image199.wmf"/><Relationship Id="rId11" Type="http://schemas.openxmlformats.org/officeDocument/2006/relationships/oleObject" Target="../embeddings/oleObject192.bin"/><Relationship Id="rId24" Type="http://schemas.openxmlformats.org/officeDocument/2006/relationships/image" Target="../media/image202.wmf"/><Relationship Id="rId32" Type="http://schemas.openxmlformats.org/officeDocument/2006/relationships/oleObject" Target="../embeddings/oleObject205.bin"/><Relationship Id="rId37" Type="http://schemas.openxmlformats.org/officeDocument/2006/relationships/oleObject" Target="../embeddings/oleObject208.bin"/><Relationship Id="rId40" Type="http://schemas.openxmlformats.org/officeDocument/2006/relationships/image" Target="../media/image207.wmf"/><Relationship Id="rId45" Type="http://schemas.openxmlformats.org/officeDocument/2006/relationships/oleObject" Target="../embeddings/oleObject212.bin"/><Relationship Id="rId5" Type="http://schemas.openxmlformats.org/officeDocument/2006/relationships/oleObject" Target="../embeddings/oleObject189.bin"/><Relationship Id="rId15" Type="http://schemas.openxmlformats.org/officeDocument/2006/relationships/oleObject" Target="../embeddings/oleObject194.bin"/><Relationship Id="rId23" Type="http://schemas.openxmlformats.org/officeDocument/2006/relationships/oleObject" Target="../embeddings/oleObject198.bin"/><Relationship Id="rId28" Type="http://schemas.openxmlformats.org/officeDocument/2006/relationships/oleObject" Target="../embeddings/oleObject202.bin"/><Relationship Id="rId36" Type="http://schemas.openxmlformats.org/officeDocument/2006/relationships/image" Target="../media/image205.wmf"/><Relationship Id="rId10" Type="http://schemas.openxmlformats.org/officeDocument/2006/relationships/image" Target="../media/image184.wmf"/><Relationship Id="rId19" Type="http://schemas.openxmlformats.org/officeDocument/2006/relationships/oleObject" Target="../embeddings/oleObject196.bin"/><Relationship Id="rId31" Type="http://schemas.openxmlformats.org/officeDocument/2006/relationships/oleObject" Target="../embeddings/oleObject204.bin"/><Relationship Id="rId44" Type="http://schemas.openxmlformats.org/officeDocument/2006/relationships/image" Target="../media/image209.wmf"/><Relationship Id="rId4" Type="http://schemas.openxmlformats.org/officeDocument/2006/relationships/image" Target="../media/image198.wmf"/><Relationship Id="rId9" Type="http://schemas.openxmlformats.org/officeDocument/2006/relationships/oleObject" Target="../embeddings/oleObject191.bin"/><Relationship Id="rId14" Type="http://schemas.openxmlformats.org/officeDocument/2006/relationships/image" Target="../media/image186.wmf"/><Relationship Id="rId22" Type="http://schemas.openxmlformats.org/officeDocument/2006/relationships/image" Target="../media/image201.wmf"/><Relationship Id="rId27" Type="http://schemas.openxmlformats.org/officeDocument/2006/relationships/oleObject" Target="../embeddings/oleObject201.bin"/><Relationship Id="rId30" Type="http://schemas.openxmlformats.org/officeDocument/2006/relationships/image" Target="../media/image203.wmf"/><Relationship Id="rId35" Type="http://schemas.openxmlformats.org/officeDocument/2006/relationships/oleObject" Target="../embeddings/oleObject207.bin"/><Relationship Id="rId43" Type="http://schemas.openxmlformats.org/officeDocument/2006/relationships/oleObject" Target="../embeddings/oleObject211.bin"/></Relationships>
</file>

<file path=ppt/slides/_rels/slide58.xml.rels><?xml version="1.0" encoding="UTF-8" standalone="yes"?>
<Relationships xmlns="http://schemas.openxmlformats.org/package/2006/relationships"><Relationship Id="rId8" Type="http://schemas.openxmlformats.org/officeDocument/2006/relationships/image" Target="../media/image184.wmf"/><Relationship Id="rId13" Type="http://schemas.openxmlformats.org/officeDocument/2006/relationships/oleObject" Target="../embeddings/oleObject218.bin"/><Relationship Id="rId18" Type="http://schemas.openxmlformats.org/officeDocument/2006/relationships/image" Target="../media/image188.wmf"/><Relationship Id="rId26" Type="http://schemas.openxmlformats.org/officeDocument/2006/relationships/image" Target="../media/image213.wmf"/><Relationship Id="rId3" Type="http://schemas.openxmlformats.org/officeDocument/2006/relationships/oleObject" Target="../embeddings/oleObject213.bin"/><Relationship Id="rId21" Type="http://schemas.openxmlformats.org/officeDocument/2006/relationships/oleObject" Target="../embeddings/oleObject222.bin"/><Relationship Id="rId7" Type="http://schemas.openxmlformats.org/officeDocument/2006/relationships/oleObject" Target="../embeddings/oleObject215.bin"/><Relationship Id="rId12" Type="http://schemas.openxmlformats.org/officeDocument/2006/relationships/image" Target="../media/image186.wmf"/><Relationship Id="rId17" Type="http://schemas.openxmlformats.org/officeDocument/2006/relationships/oleObject" Target="../embeddings/oleObject220.bin"/><Relationship Id="rId25" Type="http://schemas.openxmlformats.org/officeDocument/2006/relationships/oleObject" Target="../embeddings/oleObject224.bin"/><Relationship Id="rId2" Type="http://schemas.openxmlformats.org/officeDocument/2006/relationships/slideLayout" Target="../slideLayouts/slideLayout2.xml"/><Relationship Id="rId16" Type="http://schemas.openxmlformats.org/officeDocument/2006/relationships/image" Target="../media/image189.wmf"/><Relationship Id="rId20" Type="http://schemas.openxmlformats.org/officeDocument/2006/relationships/image" Target="../media/image204.wmf"/><Relationship Id="rId1" Type="http://schemas.openxmlformats.org/officeDocument/2006/relationships/vmlDrawing" Target="../drawings/vmlDrawing43.vml"/><Relationship Id="rId6" Type="http://schemas.openxmlformats.org/officeDocument/2006/relationships/image" Target="../media/image212.wmf"/><Relationship Id="rId11" Type="http://schemas.openxmlformats.org/officeDocument/2006/relationships/oleObject" Target="../embeddings/oleObject217.bin"/><Relationship Id="rId24" Type="http://schemas.openxmlformats.org/officeDocument/2006/relationships/image" Target="../media/image206.wmf"/><Relationship Id="rId5" Type="http://schemas.openxmlformats.org/officeDocument/2006/relationships/oleObject" Target="../embeddings/oleObject214.bin"/><Relationship Id="rId15" Type="http://schemas.openxmlformats.org/officeDocument/2006/relationships/oleObject" Target="../embeddings/oleObject219.bin"/><Relationship Id="rId23" Type="http://schemas.openxmlformats.org/officeDocument/2006/relationships/oleObject" Target="../embeddings/oleObject223.bin"/><Relationship Id="rId10" Type="http://schemas.openxmlformats.org/officeDocument/2006/relationships/image" Target="../media/image185.wmf"/><Relationship Id="rId19" Type="http://schemas.openxmlformats.org/officeDocument/2006/relationships/oleObject" Target="../embeddings/oleObject221.bin"/><Relationship Id="rId4" Type="http://schemas.openxmlformats.org/officeDocument/2006/relationships/image" Target="../media/image211.wmf"/><Relationship Id="rId9" Type="http://schemas.openxmlformats.org/officeDocument/2006/relationships/oleObject" Target="../embeddings/oleObject216.bin"/><Relationship Id="rId14" Type="http://schemas.openxmlformats.org/officeDocument/2006/relationships/image" Target="../media/image203.wmf"/><Relationship Id="rId22" Type="http://schemas.openxmlformats.org/officeDocument/2006/relationships/image" Target="../media/image205.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5.bin"/><Relationship Id="rId2" Type="http://schemas.openxmlformats.org/officeDocument/2006/relationships/slideLayout" Target="../slideLayouts/slideLayout2.xml"/><Relationship Id="rId1" Type="http://schemas.openxmlformats.org/officeDocument/2006/relationships/vmlDrawing" Target="../drawings/vmlDrawing44.vml"/><Relationship Id="rId6" Type="http://schemas.openxmlformats.org/officeDocument/2006/relationships/image" Target="../media/image215.wmf"/><Relationship Id="rId5" Type="http://schemas.openxmlformats.org/officeDocument/2006/relationships/oleObject" Target="../embeddings/oleObject226.bin"/><Relationship Id="rId4" Type="http://schemas.openxmlformats.org/officeDocument/2006/relationships/image" Target="../media/image214.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27.bin"/><Relationship Id="rId2" Type="http://schemas.openxmlformats.org/officeDocument/2006/relationships/slideLayout" Target="../slideLayouts/slideLayout2.xml"/><Relationship Id="rId1" Type="http://schemas.openxmlformats.org/officeDocument/2006/relationships/vmlDrawing" Target="../drawings/vmlDrawing45.vml"/><Relationship Id="rId4" Type="http://schemas.openxmlformats.org/officeDocument/2006/relationships/image" Target="../media/image216.wmf"/></Relationships>
</file>

<file path=ppt/slides/_rels/slide7.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7.bin"/><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5.bin"/><Relationship Id="rId14" Type="http://schemas.openxmlformats.org/officeDocument/2006/relationships/image" Target="../media/image7.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D9AEAADB-822D-48FD-89BD-1EAA66E30EAA}" type="slidenum">
              <a:rPr lang="en-US" altLang="zh-CN" sz="1400" smtClean="0"/>
              <a:pPr eaLnBrk="1" hangingPunct="1">
                <a:spcBef>
                  <a:spcPct val="0"/>
                </a:spcBef>
                <a:buFontTx/>
                <a:buNone/>
              </a:pPr>
              <a:t>1</a:t>
            </a:fld>
            <a:r>
              <a:rPr lang="en-US" altLang="zh-CN" sz="1400" dirty="0" smtClean="0"/>
              <a:t>/60</a:t>
            </a:r>
          </a:p>
        </p:txBody>
      </p:sp>
      <p:sp>
        <p:nvSpPr>
          <p:cNvPr id="113666" name="Rectangle 3"/>
          <p:cNvSpPr>
            <a:spLocks noGrp="1" noChangeArrowheads="1"/>
          </p:cNvSpPr>
          <p:nvPr>
            <p:ph type="ctrTitle" idx="4294967295"/>
          </p:nvPr>
        </p:nvSpPr>
        <p:spPr>
          <a:xfrm>
            <a:off x="770021" y="1412875"/>
            <a:ext cx="7767587" cy="1620838"/>
          </a:xfrm>
          <a:effectLst/>
        </p:spPr>
        <p:txBody>
          <a:bodyPr/>
          <a:lstStyle/>
          <a:p>
            <a:pPr eaLnBrk="1" hangingPunct="1">
              <a:defRPr/>
            </a:pPr>
            <a:r>
              <a:rPr lang="zh-CN" altLang="en-US" sz="5400" b="1" dirty="0" smtClean="0">
                <a:solidFill>
                  <a:srgbClr val="FF0000"/>
                </a:solidFill>
                <a:ea typeface="楷体_GB2312" pitchFamily="49" charset="-122"/>
              </a:rPr>
              <a:t>机器人学</a:t>
            </a:r>
            <a:r>
              <a:rPr lang="zh-CN" altLang="en-US" b="1" dirty="0" smtClean="0">
                <a:solidFill>
                  <a:srgbClr val="FF0000"/>
                </a:solidFill>
                <a:ea typeface="楷体_GB2312" pitchFamily="49" charset="-122"/>
              </a:rPr>
              <a:t/>
            </a:r>
            <a:br>
              <a:rPr lang="zh-CN" altLang="en-US" b="1" dirty="0" smtClean="0">
                <a:solidFill>
                  <a:srgbClr val="FF0000"/>
                </a:solidFill>
                <a:ea typeface="楷体_GB2312" pitchFamily="49" charset="-122"/>
              </a:rPr>
            </a:br>
            <a:r>
              <a:rPr lang="zh-CN" altLang="en-US" b="1" dirty="0" smtClean="0">
                <a:solidFill>
                  <a:srgbClr val="FF0000"/>
                </a:solidFill>
                <a:ea typeface="楷体_GB2312" pitchFamily="49" charset="-122"/>
              </a:rPr>
              <a:t>第六讲 雅可比矩阵与运动规划</a:t>
            </a:r>
          </a:p>
        </p:txBody>
      </p:sp>
      <p:sp>
        <p:nvSpPr>
          <p:cNvPr id="3076" name="Rectangle 5"/>
          <p:cNvSpPr>
            <a:spLocks noChangeArrowheads="1"/>
          </p:cNvSpPr>
          <p:nvPr/>
        </p:nvSpPr>
        <p:spPr bwMode="auto">
          <a:xfrm>
            <a:off x="914400" y="3657600"/>
            <a:ext cx="3352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zh-CN" sz="2400">
              <a:ea typeface="黑体" pitchFamily="2" charset="-122"/>
            </a:endParaRPr>
          </a:p>
        </p:txBody>
      </p:sp>
      <p:sp>
        <p:nvSpPr>
          <p:cNvPr id="113668" name="Rectangle 6"/>
          <p:cNvSpPr>
            <a:spLocks noGrp="1" noChangeArrowheads="1"/>
          </p:cNvSpPr>
          <p:nvPr>
            <p:ph type="subTitle" idx="4294967295"/>
          </p:nvPr>
        </p:nvSpPr>
        <p:spPr>
          <a:xfrm>
            <a:off x="2300288" y="4113213"/>
            <a:ext cx="4438650" cy="1676400"/>
          </a:xfrm>
        </p:spPr>
        <p:txBody>
          <a:bodyPr/>
          <a:lstStyle/>
          <a:p>
            <a:pPr marL="0" indent="0" algn="ctr" eaLnBrk="1" hangingPunct="1">
              <a:buFontTx/>
              <a:buNone/>
              <a:defRPr/>
            </a:pPr>
            <a:r>
              <a:rPr lang="zh-CN" altLang="en-US" sz="2800" b="1" dirty="0" smtClean="0">
                <a:solidFill>
                  <a:schemeClr val="accent2"/>
                </a:solidFill>
                <a:ea typeface="黑体" pitchFamily="2" charset="-122"/>
              </a:rPr>
              <a:t>中国科学院自动化研究所</a:t>
            </a:r>
          </a:p>
          <a:p>
            <a:pPr marL="0" indent="0" algn="ctr" eaLnBrk="1" hangingPunct="1">
              <a:buFontTx/>
              <a:buNone/>
              <a:defRPr/>
            </a:pPr>
            <a:r>
              <a:rPr lang="zh-CN" altLang="en-US" sz="2800" b="1" dirty="0" smtClean="0">
                <a:solidFill>
                  <a:schemeClr val="accent2"/>
                </a:solidFill>
                <a:ea typeface="黑体" pitchFamily="2" charset="-122"/>
              </a:rPr>
              <a:t>徐  德  研究员</a:t>
            </a:r>
          </a:p>
          <a:p>
            <a:pPr marL="0" indent="0" algn="ctr" eaLnBrk="1" hangingPunct="1">
              <a:buFontTx/>
              <a:buNone/>
              <a:defRPr/>
            </a:pPr>
            <a:r>
              <a:rPr lang="en-US" altLang="zh-CN" sz="2400" b="1" smtClean="0">
                <a:solidFill>
                  <a:schemeClr val="accent2"/>
                </a:solidFill>
                <a:ea typeface="黑体" pitchFamily="2" charset="-122"/>
              </a:rPr>
              <a:t>2019</a:t>
            </a:r>
            <a:r>
              <a:rPr lang="zh-CN" altLang="en-US" sz="2400" b="1" smtClean="0">
                <a:solidFill>
                  <a:schemeClr val="accent2"/>
                </a:solidFill>
                <a:ea typeface="黑体" pitchFamily="2" charset="-122"/>
              </a:rPr>
              <a:t>年</a:t>
            </a:r>
            <a:r>
              <a:rPr lang="en-US" altLang="zh-CN" sz="2400" b="1" dirty="0" smtClean="0">
                <a:solidFill>
                  <a:schemeClr val="accent2"/>
                </a:solidFill>
                <a:ea typeface="黑体" pitchFamily="2" charset="-122"/>
              </a:rPr>
              <a:t>10</a:t>
            </a:r>
            <a:r>
              <a:rPr lang="zh-CN" altLang="en-US" sz="2400" b="1" dirty="0" smtClean="0">
                <a:solidFill>
                  <a:schemeClr val="accent2"/>
                </a:solidFill>
                <a:ea typeface="黑体" pitchFamily="2" charset="-122"/>
              </a:rPr>
              <a:t>月</a:t>
            </a:r>
            <a:r>
              <a:rPr lang="en-US" altLang="zh-CN" sz="2400" b="1" dirty="0" smtClean="0">
                <a:solidFill>
                  <a:schemeClr val="accent2"/>
                </a:solidFill>
                <a:ea typeface="黑体" pitchFamily="2" charset="-122"/>
              </a:rPr>
              <a:t>18</a:t>
            </a:r>
            <a:r>
              <a:rPr lang="zh-CN" altLang="en-US" sz="2400" b="1" dirty="0" smtClean="0">
                <a:solidFill>
                  <a:schemeClr val="accent2"/>
                </a:solidFill>
                <a:ea typeface="黑体" pitchFamily="2" charset="-122"/>
              </a:rPr>
              <a:t>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1087AD6-49BD-47E8-8363-784266186742}" type="slidenum">
              <a:rPr lang="en-US" altLang="zh-CN" sz="1400" smtClean="0"/>
              <a:pPr eaLnBrk="1" hangingPunct="1">
                <a:spcBef>
                  <a:spcPct val="0"/>
                </a:spcBef>
                <a:buFontTx/>
                <a:buNone/>
              </a:pPr>
              <a:t>10</a:t>
            </a:fld>
            <a:r>
              <a:rPr lang="en-US" altLang="zh-CN" sz="1400" dirty="0" smtClean="0"/>
              <a:t>/60</a:t>
            </a:r>
          </a:p>
        </p:txBody>
      </p:sp>
      <p:sp>
        <p:nvSpPr>
          <p:cNvPr id="10243" name="Rectangle 2"/>
          <p:cNvSpPr>
            <a:spLocks noGrp="1" noChangeArrowheads="1"/>
          </p:cNvSpPr>
          <p:nvPr>
            <p:ph type="title"/>
          </p:nvPr>
        </p:nvSpPr>
        <p:spPr>
          <a:xfrm>
            <a:off x="685800" y="304800"/>
            <a:ext cx="7772400" cy="762000"/>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10244" name="Rectangle 3"/>
          <p:cNvSpPr>
            <a:spLocks noGrp="1" noChangeArrowheads="1"/>
          </p:cNvSpPr>
          <p:nvPr>
            <p:ph type="body" idx="1"/>
          </p:nvPr>
        </p:nvSpPr>
        <p:spPr>
          <a:xfrm>
            <a:off x="609600" y="1143001"/>
            <a:ext cx="7772400" cy="1072330"/>
          </a:xfrm>
        </p:spPr>
        <p:txBody>
          <a:bodyPr/>
          <a:lstStyle/>
          <a:p>
            <a:pPr eaLnBrk="1" hangingPunct="1">
              <a:buClr>
                <a:schemeClr val="folHlink"/>
              </a:buClr>
            </a:pPr>
            <a:r>
              <a:rPr lang="zh-CN" altLang="en-US" sz="2400" dirty="0" smtClean="0">
                <a:solidFill>
                  <a:schemeClr val="hlink"/>
                </a:solidFill>
                <a:ea typeface="黑体" pitchFamily="2" charset="-122"/>
              </a:rPr>
              <a:t>雅可比矩阵的求取</a:t>
            </a:r>
          </a:p>
          <a:p>
            <a:pPr eaLnBrk="1" hangingPunct="1">
              <a:buClr>
                <a:schemeClr val="accent2"/>
              </a:buClr>
              <a:buFont typeface="Wingdings" pitchFamily="2" charset="2"/>
              <a:buChar char="Ø"/>
            </a:pPr>
            <a:r>
              <a:rPr lang="zh-CN" altLang="en-US" sz="2400" dirty="0" smtClean="0">
                <a:solidFill>
                  <a:schemeClr val="accent2"/>
                </a:solidFill>
                <a:ea typeface="黑体" pitchFamily="2" charset="-122"/>
              </a:rPr>
              <a:t>矢量积法</a:t>
            </a:r>
          </a:p>
          <a:p>
            <a:pPr eaLnBrk="1" hangingPunct="1">
              <a:buClr>
                <a:schemeClr val="folHlink"/>
              </a:buClr>
              <a:buFontTx/>
              <a:buNone/>
            </a:pPr>
            <a:endParaRPr lang="en-US" altLang="zh-CN" sz="2400" dirty="0" smtClean="0">
              <a:solidFill>
                <a:schemeClr val="accent2"/>
              </a:solidFill>
              <a:ea typeface="黑体" pitchFamily="2" charset="-122"/>
            </a:endParaRPr>
          </a:p>
        </p:txBody>
      </p:sp>
      <p:sp>
        <p:nvSpPr>
          <p:cNvPr id="1024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10246" name="Group 54"/>
          <p:cNvGrpSpPr>
            <a:grpSpLocks/>
          </p:cNvGrpSpPr>
          <p:nvPr/>
        </p:nvGrpSpPr>
        <p:grpSpPr bwMode="auto">
          <a:xfrm>
            <a:off x="533400" y="2155825"/>
            <a:ext cx="2297113" cy="2873375"/>
            <a:chOff x="336" y="1358"/>
            <a:chExt cx="1447" cy="1810"/>
          </a:xfrm>
        </p:grpSpPr>
        <p:grpSp>
          <p:nvGrpSpPr>
            <p:cNvPr id="10261" name="Group 28"/>
            <p:cNvGrpSpPr>
              <a:grpSpLocks/>
            </p:cNvGrpSpPr>
            <p:nvPr/>
          </p:nvGrpSpPr>
          <p:grpSpPr bwMode="auto">
            <a:xfrm>
              <a:off x="576" y="1392"/>
              <a:ext cx="1207" cy="1555"/>
              <a:chOff x="521" y="1133"/>
              <a:chExt cx="1207" cy="1555"/>
            </a:xfrm>
          </p:grpSpPr>
          <p:sp>
            <p:nvSpPr>
              <p:cNvPr id="10277" name="Rectangle 14"/>
              <p:cNvSpPr>
                <a:spLocks noChangeArrowheads="1"/>
              </p:cNvSpPr>
              <p:nvPr/>
            </p:nvSpPr>
            <p:spPr bwMode="auto">
              <a:xfrm rot="-2116094">
                <a:off x="672" y="1632"/>
                <a:ext cx="96"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78" name="Oval 9"/>
              <p:cNvSpPr>
                <a:spLocks noChangeArrowheads="1"/>
              </p:cNvSpPr>
              <p:nvPr/>
            </p:nvSpPr>
            <p:spPr bwMode="auto">
              <a:xfrm>
                <a:off x="672" y="254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79" name="Rectangle 10"/>
              <p:cNvSpPr>
                <a:spLocks noChangeArrowheads="1"/>
              </p:cNvSpPr>
              <p:nvPr/>
            </p:nvSpPr>
            <p:spPr bwMode="auto">
              <a:xfrm>
                <a:off x="672" y="2352"/>
                <a:ext cx="288" cy="288"/>
              </a:xfrm>
              <a:prstGeom prst="rect">
                <a:avLst/>
              </a:prstGeom>
              <a:solidFill>
                <a:schemeClr val="accent1"/>
              </a:solidFill>
              <a:ln w="9525">
                <a:solidFill>
                  <a:schemeClr val="accent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0" name="Oval 8"/>
              <p:cNvSpPr>
                <a:spLocks noChangeArrowheads="1"/>
              </p:cNvSpPr>
              <p:nvPr/>
            </p:nvSpPr>
            <p:spPr bwMode="auto">
              <a:xfrm>
                <a:off x="672" y="230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1" name="Oval 13"/>
              <p:cNvSpPr>
                <a:spLocks noChangeArrowheads="1"/>
              </p:cNvSpPr>
              <p:nvPr/>
            </p:nvSpPr>
            <p:spPr bwMode="auto">
              <a:xfrm>
                <a:off x="768" y="2304"/>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2" name="Rectangle 11"/>
              <p:cNvSpPr>
                <a:spLocks noChangeArrowheads="1"/>
              </p:cNvSpPr>
              <p:nvPr/>
            </p:nvSpPr>
            <p:spPr bwMode="auto">
              <a:xfrm>
                <a:off x="768" y="1968"/>
                <a:ext cx="109"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3" name="Oval 12"/>
              <p:cNvSpPr>
                <a:spLocks noChangeArrowheads="1"/>
              </p:cNvSpPr>
              <p:nvPr/>
            </p:nvSpPr>
            <p:spPr bwMode="auto">
              <a:xfrm>
                <a:off x="768" y="192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4" name="Rectangle 15"/>
              <p:cNvSpPr>
                <a:spLocks noChangeArrowheads="1"/>
              </p:cNvSpPr>
              <p:nvPr/>
            </p:nvSpPr>
            <p:spPr bwMode="auto">
              <a:xfrm rot="-8060408">
                <a:off x="689" y="135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5" name="Rectangle 16"/>
              <p:cNvSpPr>
                <a:spLocks noChangeArrowheads="1"/>
              </p:cNvSpPr>
              <p:nvPr/>
            </p:nvSpPr>
            <p:spPr bwMode="auto">
              <a:xfrm rot="-8060408">
                <a:off x="971" y="110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6" name="Rectangle 17"/>
              <p:cNvSpPr>
                <a:spLocks noChangeArrowheads="1"/>
              </p:cNvSpPr>
              <p:nvPr/>
            </p:nvSpPr>
            <p:spPr bwMode="auto">
              <a:xfrm rot="6977890">
                <a:off x="1255" y="1049"/>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87" name="Rectangle 18"/>
              <p:cNvSpPr>
                <a:spLocks noChangeArrowheads="1"/>
              </p:cNvSpPr>
              <p:nvPr/>
            </p:nvSpPr>
            <p:spPr bwMode="auto">
              <a:xfrm rot="9713515">
                <a:off x="1488" y="129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10288" name="Group 24"/>
              <p:cNvGrpSpPr>
                <a:grpSpLocks/>
              </p:cNvGrpSpPr>
              <p:nvPr/>
            </p:nvGrpSpPr>
            <p:grpSpPr bwMode="auto">
              <a:xfrm rot="-1191010">
                <a:off x="1536" y="1632"/>
                <a:ext cx="192" cy="240"/>
                <a:chOff x="1488" y="1728"/>
                <a:chExt cx="192" cy="240"/>
              </a:xfrm>
            </p:grpSpPr>
            <p:sp>
              <p:nvSpPr>
                <p:cNvPr id="10292" name="AutoShape 21"/>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93" name="AutoShape 22"/>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94" name="Rectangle 23"/>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0289" name="Oval 25"/>
              <p:cNvSpPr>
                <a:spLocks noChangeArrowheads="1"/>
              </p:cNvSpPr>
              <p:nvPr/>
            </p:nvSpPr>
            <p:spPr bwMode="auto">
              <a:xfrm>
                <a:off x="1104" y="113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90" name="Oval 26"/>
              <p:cNvSpPr>
                <a:spLocks noChangeArrowheads="1"/>
              </p:cNvSpPr>
              <p:nvPr/>
            </p:nvSpPr>
            <p:spPr bwMode="auto">
              <a:xfrm>
                <a:off x="1440" y="129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91" name="Oval 27"/>
              <p:cNvSpPr>
                <a:spLocks noChangeArrowheads="1"/>
              </p:cNvSpPr>
              <p:nvPr/>
            </p:nvSpPr>
            <p:spPr bwMode="auto">
              <a:xfrm>
                <a:off x="576"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0262" name="Line 29"/>
            <p:cNvSpPr>
              <a:spLocks noChangeShapeType="1"/>
            </p:cNvSpPr>
            <p:nvPr/>
          </p:nvSpPr>
          <p:spPr bwMode="auto">
            <a:xfrm flipH="1">
              <a:off x="528" y="1968"/>
              <a:ext cx="14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3" name="Line 30"/>
            <p:cNvSpPr>
              <a:spLocks noChangeShapeType="1"/>
            </p:cNvSpPr>
            <p:nvPr/>
          </p:nvSpPr>
          <p:spPr bwMode="auto">
            <a:xfrm flipV="1">
              <a:off x="720" y="1488"/>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4" name="Arc 31"/>
            <p:cNvSpPr>
              <a:spLocks/>
            </p:cNvSpPr>
            <p:nvPr/>
          </p:nvSpPr>
          <p:spPr bwMode="auto">
            <a:xfrm>
              <a:off x="528" y="2016"/>
              <a:ext cx="144" cy="234"/>
            </a:xfrm>
            <a:custGeom>
              <a:avLst/>
              <a:gdLst>
                <a:gd name="T0" fmla="*/ 0 w 21600"/>
                <a:gd name="T1" fmla="*/ 0 h 35093"/>
                <a:gd name="T2" fmla="*/ 0 w 21600"/>
                <a:gd name="T3" fmla="*/ 0 h 35093"/>
                <a:gd name="T4" fmla="*/ 0 w 21600"/>
                <a:gd name="T5" fmla="*/ 0 h 35093"/>
                <a:gd name="T6" fmla="*/ 0 60000 65536"/>
                <a:gd name="T7" fmla="*/ 0 60000 65536"/>
                <a:gd name="T8" fmla="*/ 0 60000 65536"/>
                <a:gd name="T9" fmla="*/ 0 w 21600"/>
                <a:gd name="T10" fmla="*/ 0 h 35093"/>
                <a:gd name="T11" fmla="*/ 21600 w 21600"/>
                <a:gd name="T12" fmla="*/ 35093 h 35093"/>
              </a:gdLst>
              <a:ahLst/>
              <a:cxnLst>
                <a:cxn ang="T6">
                  <a:pos x="T0" y="T1"/>
                </a:cxn>
                <a:cxn ang="T7">
                  <a:pos x="T2" y="T3"/>
                </a:cxn>
                <a:cxn ang="T8">
                  <a:pos x="T4" y="T5"/>
                </a:cxn>
              </a:cxnLst>
              <a:rect l="T9" t="T10" r="T11" b="T12"/>
              <a:pathLst>
                <a:path w="21600" h="35093" fill="none" extrusionOk="0">
                  <a:moveTo>
                    <a:pt x="-1" y="0"/>
                  </a:moveTo>
                  <a:cubicBezTo>
                    <a:pt x="11929" y="0"/>
                    <a:pt x="21600" y="9670"/>
                    <a:pt x="21600" y="21600"/>
                  </a:cubicBezTo>
                  <a:cubicBezTo>
                    <a:pt x="21600" y="26504"/>
                    <a:pt x="19930" y="31263"/>
                    <a:pt x="16867" y="35093"/>
                  </a:cubicBezTo>
                </a:path>
                <a:path w="21600" h="35093" stroke="0" extrusionOk="0">
                  <a:moveTo>
                    <a:pt x="-1" y="0"/>
                  </a:moveTo>
                  <a:cubicBezTo>
                    <a:pt x="11929" y="0"/>
                    <a:pt x="21600" y="9670"/>
                    <a:pt x="21600" y="21600"/>
                  </a:cubicBezTo>
                  <a:cubicBezTo>
                    <a:pt x="21600" y="26504"/>
                    <a:pt x="19930" y="31263"/>
                    <a:pt x="16867" y="35093"/>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65" name="Line 32"/>
            <p:cNvSpPr>
              <a:spLocks noChangeShapeType="1"/>
            </p:cNvSpPr>
            <p:nvPr/>
          </p:nvSpPr>
          <p:spPr bwMode="auto">
            <a:xfrm flipH="1">
              <a:off x="528" y="2784"/>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6" name="Line 33"/>
            <p:cNvSpPr>
              <a:spLocks noChangeShapeType="1"/>
            </p:cNvSpPr>
            <p:nvPr/>
          </p:nvSpPr>
          <p:spPr bwMode="auto">
            <a:xfrm>
              <a:off x="864" y="2784"/>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7" name="Line 34"/>
            <p:cNvSpPr>
              <a:spLocks noChangeShapeType="1"/>
            </p:cNvSpPr>
            <p:nvPr/>
          </p:nvSpPr>
          <p:spPr bwMode="auto">
            <a:xfrm flipV="1">
              <a:off x="864" y="2400"/>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68" name="Oval 35"/>
            <p:cNvSpPr>
              <a:spLocks noChangeArrowheads="1"/>
            </p:cNvSpPr>
            <p:nvPr/>
          </p:nvSpPr>
          <p:spPr bwMode="auto">
            <a:xfrm>
              <a:off x="1655" y="2016"/>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0269" name="Line 36"/>
            <p:cNvSpPr>
              <a:spLocks noChangeShapeType="1"/>
            </p:cNvSpPr>
            <p:nvPr/>
          </p:nvSpPr>
          <p:spPr bwMode="auto">
            <a:xfrm>
              <a:off x="672" y="1920"/>
              <a:ext cx="960" cy="144"/>
            </a:xfrm>
            <a:prstGeom prst="line">
              <a:avLst/>
            </a:prstGeom>
            <a:noFill/>
            <a:ln w="2857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270" name="Text Box 37"/>
            <p:cNvSpPr txBox="1">
              <a:spLocks noChangeArrowheads="1"/>
            </p:cNvSpPr>
            <p:nvPr/>
          </p:nvSpPr>
          <p:spPr bwMode="auto">
            <a:xfrm>
              <a:off x="3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10271" name="Text Box 38"/>
            <p:cNvSpPr txBox="1">
              <a:spLocks noChangeArrowheads="1"/>
            </p:cNvSpPr>
            <p:nvPr/>
          </p:nvSpPr>
          <p:spPr bwMode="auto">
            <a:xfrm>
              <a:off x="129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10272" name="Text Box 39"/>
            <p:cNvSpPr txBox="1">
              <a:spLocks noChangeArrowheads="1"/>
            </p:cNvSpPr>
            <p:nvPr/>
          </p:nvSpPr>
          <p:spPr bwMode="auto">
            <a:xfrm>
              <a:off x="864"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10273" name="Object 41"/>
            <p:cNvGraphicFramePr>
              <a:graphicFrameLocks noChangeAspect="1"/>
            </p:cNvGraphicFramePr>
            <p:nvPr/>
          </p:nvGraphicFramePr>
          <p:xfrm>
            <a:off x="384" y="1872"/>
            <a:ext cx="169" cy="268"/>
          </p:xfrm>
          <a:graphic>
            <a:graphicData uri="http://schemas.openxmlformats.org/presentationml/2006/ole">
              <mc:AlternateContent xmlns:mc="http://schemas.openxmlformats.org/markup-compatibility/2006">
                <mc:Choice xmlns:v="urn:schemas-microsoft-com:vml" Requires="v">
                  <p:oleObj spid="_x0000_s10636" name="Equation" r:id="rId3" imgW="152334" imgH="241195" progId="Equation.3">
                    <p:embed/>
                  </p:oleObj>
                </mc:Choice>
                <mc:Fallback>
                  <p:oleObj name="Equation" r:id="rId3" imgW="152334" imgH="241195" progId="Equation.3">
                    <p:embed/>
                    <p:pic>
                      <p:nvPicPr>
                        <p:cNvPr id="0" name="Object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872"/>
                          <a:ext cx="16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74" name="Text Box 42"/>
            <p:cNvSpPr txBox="1">
              <a:spLocks noChangeArrowheads="1"/>
            </p:cNvSpPr>
            <p:nvPr/>
          </p:nvSpPr>
          <p:spPr bwMode="auto">
            <a:xfrm>
              <a:off x="38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z</a:t>
              </a:r>
              <a:r>
                <a:rPr lang="en-US" altLang="zh-CN" sz="2400" i="1" baseline="-25000">
                  <a:solidFill>
                    <a:schemeClr val="accent2"/>
                  </a:solidFill>
                </a:rPr>
                <a:t>i</a:t>
              </a:r>
            </a:p>
          </p:txBody>
        </p:sp>
        <p:graphicFrame>
          <p:nvGraphicFramePr>
            <p:cNvPr id="10275" name="Object 43"/>
            <p:cNvGraphicFramePr>
              <a:graphicFrameLocks noChangeAspect="1"/>
            </p:cNvGraphicFramePr>
            <p:nvPr/>
          </p:nvGraphicFramePr>
          <p:xfrm>
            <a:off x="535" y="1358"/>
            <a:ext cx="282" cy="253"/>
          </p:xfrm>
          <a:graphic>
            <a:graphicData uri="http://schemas.openxmlformats.org/presentationml/2006/ole">
              <mc:AlternateContent xmlns:mc="http://schemas.openxmlformats.org/markup-compatibility/2006">
                <mc:Choice xmlns:v="urn:schemas-microsoft-com:vml" Requires="v">
                  <p:oleObj spid="_x0000_s10637" name="Equation" r:id="rId5" imgW="205803" imgH="183008" progId="Equation.3">
                    <p:embed/>
                  </p:oleObj>
                </mc:Choice>
                <mc:Fallback>
                  <p:oleObj name="Equation" r:id="rId5" imgW="205803" imgH="183008" progId="Equation.3">
                    <p:embed/>
                    <p:pic>
                      <p:nvPicPr>
                        <p:cNvPr id="0" name="Object 4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 y="1358"/>
                          <a:ext cx="2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6" name="Object 44"/>
            <p:cNvGraphicFramePr>
              <a:graphicFrameLocks noChangeAspect="1"/>
            </p:cNvGraphicFramePr>
            <p:nvPr/>
          </p:nvGraphicFramePr>
          <p:xfrm>
            <a:off x="1029" y="2023"/>
            <a:ext cx="253" cy="268"/>
          </p:xfrm>
          <a:graphic>
            <a:graphicData uri="http://schemas.openxmlformats.org/presentationml/2006/ole">
              <mc:AlternateContent xmlns:mc="http://schemas.openxmlformats.org/markup-compatibility/2006">
                <mc:Choice xmlns:v="urn:schemas-microsoft-com:vml" Requires="v">
                  <p:oleObj spid="_x0000_s10638" name="Equation" r:id="rId7" imgW="182808" imgH="198259" progId="Equation.3">
                    <p:embed/>
                  </p:oleObj>
                </mc:Choice>
                <mc:Fallback>
                  <p:oleObj name="Equation" r:id="rId7" imgW="182808" imgH="198259" progId="Equation.3">
                    <p:embed/>
                    <p:pic>
                      <p:nvPicPr>
                        <p:cNvPr id="0" name="Object 4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 y="2023"/>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7" name="Text Box 46"/>
          <p:cNvSpPr txBox="1">
            <a:spLocks noChangeArrowheads="1"/>
          </p:cNvSpPr>
          <p:nvPr/>
        </p:nvSpPr>
        <p:spPr bwMode="auto">
          <a:xfrm>
            <a:off x="2544763" y="1600200"/>
            <a:ext cx="62944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ea typeface="黑体" pitchFamily="2" charset="-122"/>
              </a:rPr>
              <a:t>z</a:t>
            </a:r>
            <a:r>
              <a:rPr lang="en-US" altLang="zh-CN" sz="2400" i="1" baseline="-25000">
                <a:ea typeface="黑体" pitchFamily="2" charset="-122"/>
              </a:rPr>
              <a:t>i</a:t>
            </a:r>
            <a:r>
              <a:rPr lang="zh-CN" altLang="en-US" sz="2400">
                <a:ea typeface="黑体" pitchFamily="2" charset="-122"/>
              </a:rPr>
              <a:t>是坐标系</a:t>
            </a:r>
            <a:r>
              <a:rPr lang="en-US" altLang="zh-CN" sz="2400">
                <a:ea typeface="黑体" pitchFamily="2" charset="-122"/>
              </a:rPr>
              <a:t>{</a:t>
            </a:r>
            <a:r>
              <a:rPr lang="en-US" altLang="zh-CN" sz="2400" i="1">
                <a:ea typeface="黑体" pitchFamily="2" charset="-122"/>
              </a:rPr>
              <a:t>i</a:t>
            </a:r>
            <a:r>
              <a:rPr lang="en-US" altLang="zh-CN" sz="2400">
                <a:ea typeface="黑体" pitchFamily="2" charset="-122"/>
              </a:rPr>
              <a:t>}</a:t>
            </a:r>
            <a:r>
              <a:rPr lang="zh-CN" altLang="en-US" sz="2400">
                <a:ea typeface="黑体" pitchFamily="2" charset="-122"/>
              </a:rPr>
              <a:t>的</a:t>
            </a:r>
            <a:r>
              <a:rPr lang="en-US" altLang="zh-CN" sz="2400" i="1">
                <a:ea typeface="黑体" pitchFamily="2" charset="-122"/>
              </a:rPr>
              <a:t>z</a:t>
            </a:r>
            <a:r>
              <a:rPr lang="zh-CN" altLang="en-US" sz="2400">
                <a:ea typeface="黑体" pitchFamily="2" charset="-122"/>
              </a:rPr>
              <a:t>轴在基坐标系</a:t>
            </a:r>
            <a:r>
              <a:rPr lang="en-US" altLang="zh-CN" sz="2400">
                <a:ea typeface="黑体" pitchFamily="2" charset="-122"/>
              </a:rPr>
              <a:t>{o}</a:t>
            </a:r>
            <a:r>
              <a:rPr lang="zh-CN" altLang="en-US" sz="2400">
                <a:ea typeface="黑体" pitchFamily="2" charset="-122"/>
              </a:rPr>
              <a:t>中的表示。</a:t>
            </a:r>
          </a:p>
        </p:txBody>
      </p:sp>
      <p:graphicFrame>
        <p:nvGraphicFramePr>
          <p:cNvPr id="10248" name="Object 47"/>
          <p:cNvGraphicFramePr>
            <a:graphicFrameLocks noChangeAspect="1"/>
          </p:cNvGraphicFramePr>
          <p:nvPr>
            <p:extLst>
              <p:ext uri="{D42A27DB-BD31-4B8C-83A1-F6EECF244321}">
                <p14:modId xmlns:p14="http://schemas.microsoft.com/office/powerpoint/2010/main" val="1522012404"/>
              </p:ext>
            </p:extLst>
          </p:nvPr>
        </p:nvGraphicFramePr>
        <p:xfrm>
          <a:off x="3047999" y="3648774"/>
          <a:ext cx="2209800" cy="685800"/>
        </p:xfrm>
        <a:graphic>
          <a:graphicData uri="http://schemas.openxmlformats.org/presentationml/2006/ole">
            <mc:AlternateContent xmlns:mc="http://schemas.openxmlformats.org/markup-compatibility/2006">
              <mc:Choice xmlns:v="urn:schemas-microsoft-com:vml" Requires="v">
                <p:oleObj spid="_x0000_s10639" name="Equation" r:id="rId9" imgW="1473200" imgH="457200" progId="Equation.3">
                  <p:embed/>
                </p:oleObj>
              </mc:Choice>
              <mc:Fallback>
                <p:oleObj name="Equation" r:id="rId9" imgW="1473200" imgH="45720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7999" y="3648774"/>
                        <a:ext cx="2209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49"/>
          <p:cNvGraphicFramePr>
            <a:graphicFrameLocks noChangeAspect="1"/>
          </p:cNvGraphicFramePr>
          <p:nvPr>
            <p:extLst>
              <p:ext uri="{D42A27DB-BD31-4B8C-83A1-F6EECF244321}">
                <p14:modId xmlns:p14="http://schemas.microsoft.com/office/powerpoint/2010/main" val="3486639281"/>
              </p:ext>
            </p:extLst>
          </p:nvPr>
        </p:nvGraphicFramePr>
        <p:xfrm>
          <a:off x="3086099" y="5496891"/>
          <a:ext cx="4476750" cy="723900"/>
        </p:xfrm>
        <a:graphic>
          <a:graphicData uri="http://schemas.openxmlformats.org/presentationml/2006/ole">
            <mc:AlternateContent xmlns:mc="http://schemas.openxmlformats.org/markup-compatibility/2006">
              <mc:Choice xmlns:v="urn:schemas-microsoft-com:vml" Requires="v">
                <p:oleObj spid="_x0000_s10640" name="公式" r:id="rId11" imgW="2984500" imgH="482600" progId="Equation.3">
                  <p:embed/>
                </p:oleObj>
              </mc:Choice>
              <mc:Fallback>
                <p:oleObj name="公式" r:id="rId11" imgW="2984500" imgH="48260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86099" y="5496891"/>
                        <a:ext cx="4476750" cy="723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51"/>
          <p:cNvGraphicFramePr>
            <a:graphicFrameLocks noChangeAspect="1"/>
          </p:cNvGraphicFramePr>
          <p:nvPr>
            <p:extLst>
              <p:ext uri="{D42A27DB-BD31-4B8C-83A1-F6EECF244321}">
                <p14:modId xmlns:p14="http://schemas.microsoft.com/office/powerpoint/2010/main" val="3010633362"/>
              </p:ext>
            </p:extLst>
          </p:nvPr>
        </p:nvGraphicFramePr>
        <p:xfrm>
          <a:off x="5791200" y="3200399"/>
          <a:ext cx="1466850" cy="342900"/>
        </p:xfrm>
        <a:graphic>
          <a:graphicData uri="http://schemas.openxmlformats.org/presentationml/2006/ole">
            <mc:AlternateContent xmlns:mc="http://schemas.openxmlformats.org/markup-compatibility/2006">
              <mc:Choice xmlns:v="urn:schemas-microsoft-com:vml" Requires="v">
                <p:oleObj spid="_x0000_s10641" name="Equation" r:id="rId13" imgW="977900" imgH="228600" progId="Equation.3">
                  <p:embed/>
                </p:oleObj>
              </mc:Choice>
              <mc:Fallback>
                <p:oleObj name="Equation" r:id="rId13" imgW="977900" imgH="228600" progId="Equation.3">
                  <p:embed/>
                  <p:pic>
                    <p:nvPicPr>
                      <p:cNvPr id="0" name="Object 5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91200" y="3200399"/>
                        <a:ext cx="14668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52"/>
          <p:cNvGraphicFramePr>
            <a:graphicFrameLocks noChangeAspect="1"/>
          </p:cNvGraphicFramePr>
          <p:nvPr>
            <p:extLst>
              <p:ext uri="{D42A27DB-BD31-4B8C-83A1-F6EECF244321}">
                <p14:modId xmlns:p14="http://schemas.microsoft.com/office/powerpoint/2010/main" val="224336926"/>
              </p:ext>
            </p:extLst>
          </p:nvPr>
        </p:nvGraphicFramePr>
        <p:xfrm>
          <a:off x="5715000" y="4458900"/>
          <a:ext cx="2800350" cy="361950"/>
        </p:xfrm>
        <a:graphic>
          <a:graphicData uri="http://schemas.openxmlformats.org/presentationml/2006/ole">
            <mc:AlternateContent xmlns:mc="http://schemas.openxmlformats.org/markup-compatibility/2006">
              <mc:Choice xmlns:v="urn:schemas-microsoft-com:vml" Requires="v">
                <p:oleObj spid="_x0000_s10642" name="Equation" r:id="rId15" imgW="1866900" imgH="241300" progId="Equation.3">
                  <p:embed/>
                </p:oleObj>
              </mc:Choice>
              <mc:Fallback>
                <p:oleObj name="Equation" r:id="rId15" imgW="1866900" imgH="241300" progId="Equation.3">
                  <p:embed/>
                  <p:pic>
                    <p:nvPicPr>
                      <p:cNvPr id="0" name="Object 5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715000" y="4458900"/>
                        <a:ext cx="28003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2" name="Object 53"/>
          <p:cNvGraphicFramePr>
            <a:graphicFrameLocks noChangeAspect="1"/>
          </p:cNvGraphicFramePr>
          <p:nvPr>
            <p:extLst>
              <p:ext uri="{D42A27DB-BD31-4B8C-83A1-F6EECF244321}">
                <p14:modId xmlns:p14="http://schemas.microsoft.com/office/powerpoint/2010/main" val="3654301126"/>
              </p:ext>
            </p:extLst>
          </p:nvPr>
        </p:nvGraphicFramePr>
        <p:xfrm>
          <a:off x="3086099" y="2312988"/>
          <a:ext cx="1638300" cy="685800"/>
        </p:xfrm>
        <a:graphic>
          <a:graphicData uri="http://schemas.openxmlformats.org/presentationml/2006/ole">
            <mc:AlternateContent xmlns:mc="http://schemas.openxmlformats.org/markup-compatibility/2006">
              <mc:Choice xmlns:v="urn:schemas-microsoft-com:vml" Requires="v">
                <p:oleObj spid="_x0000_s10643" name="Equation" r:id="rId17" imgW="1092200" imgH="457200" progId="Equation.3">
                  <p:embed/>
                </p:oleObj>
              </mc:Choice>
              <mc:Fallback>
                <p:oleObj name="Equation" r:id="rId17" imgW="1092200" imgH="457200" progId="Equation.3">
                  <p:embed/>
                  <p:pic>
                    <p:nvPicPr>
                      <p:cNvPr id="0" name="Object 5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86099" y="2312988"/>
                        <a:ext cx="1638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3" name="Rectangle 55"/>
          <p:cNvSpPr>
            <a:spLocks noChangeArrowheads="1"/>
          </p:cNvSpPr>
          <p:nvPr/>
        </p:nvSpPr>
        <p:spPr bwMode="auto">
          <a:xfrm>
            <a:off x="2971800" y="31242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dirty="0">
                <a:ea typeface="黑体" pitchFamily="2" charset="-122"/>
              </a:rPr>
              <a:t>对于移动关节，有：</a:t>
            </a:r>
          </a:p>
        </p:txBody>
      </p:sp>
      <p:sp>
        <p:nvSpPr>
          <p:cNvPr id="10254" name="Rectangle 56"/>
          <p:cNvSpPr>
            <a:spLocks noChangeArrowheads="1"/>
          </p:cNvSpPr>
          <p:nvPr/>
        </p:nvSpPr>
        <p:spPr bwMode="auto">
          <a:xfrm>
            <a:off x="2971800" y="438270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2" charset="-122"/>
              </a:rPr>
              <a:t>对于转动关节，有：</a:t>
            </a:r>
          </a:p>
        </p:txBody>
      </p:sp>
      <p:graphicFrame>
        <p:nvGraphicFramePr>
          <p:cNvPr id="10255" name="Object 58"/>
          <p:cNvGraphicFramePr>
            <a:graphicFrameLocks noChangeAspect="1"/>
          </p:cNvGraphicFramePr>
          <p:nvPr>
            <p:extLst>
              <p:ext uri="{D42A27DB-BD31-4B8C-83A1-F6EECF244321}">
                <p14:modId xmlns:p14="http://schemas.microsoft.com/office/powerpoint/2010/main" val="3416526414"/>
              </p:ext>
            </p:extLst>
          </p:nvPr>
        </p:nvGraphicFramePr>
        <p:xfrm>
          <a:off x="3162300" y="4963803"/>
          <a:ext cx="1085379" cy="361793"/>
        </p:xfrm>
        <a:graphic>
          <a:graphicData uri="http://schemas.openxmlformats.org/presentationml/2006/ole">
            <mc:AlternateContent xmlns:mc="http://schemas.openxmlformats.org/markup-compatibility/2006">
              <mc:Choice xmlns:v="urn:schemas-microsoft-com:vml" Requires="v">
                <p:oleObj spid="_x0000_s10644" name="公式" r:id="rId19" imgW="723586" imgH="241195" progId="Equation.3">
                  <p:embed/>
                </p:oleObj>
              </mc:Choice>
              <mc:Fallback>
                <p:oleObj name="公式" r:id="rId19" imgW="723586" imgH="241195" progId="Equation.3">
                  <p:embed/>
                  <p:pic>
                    <p:nvPicPr>
                      <p:cNvPr id="0" name="Object 5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162300" y="4963803"/>
                        <a:ext cx="1085379" cy="361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6" name="Text Box 59"/>
          <p:cNvSpPr txBox="1">
            <a:spLocks noChangeArrowheads="1"/>
          </p:cNvSpPr>
          <p:nvPr/>
        </p:nvSpPr>
        <p:spPr bwMode="auto">
          <a:xfrm>
            <a:off x="4870902" y="4915924"/>
            <a:ext cx="379888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dirty="0">
                <a:ea typeface="黑体" pitchFamily="2" charset="-122"/>
              </a:rPr>
              <a:t>是    </a:t>
            </a:r>
            <a:r>
              <a:rPr lang="zh-CN" altLang="en-US" sz="1800" dirty="0" smtClean="0">
                <a:ea typeface="黑体" pitchFamily="2" charset="-122"/>
              </a:rPr>
              <a:t>  在基</a:t>
            </a:r>
            <a:r>
              <a:rPr lang="zh-CN" altLang="en-US" sz="1800" dirty="0">
                <a:ea typeface="黑体" pitchFamily="2" charset="-122"/>
              </a:rPr>
              <a:t>坐标系</a:t>
            </a:r>
            <a:r>
              <a:rPr lang="en-US" altLang="zh-CN" sz="1800" dirty="0">
                <a:ea typeface="黑体" pitchFamily="2" charset="-122"/>
              </a:rPr>
              <a:t>{o}</a:t>
            </a:r>
            <a:r>
              <a:rPr lang="zh-CN" altLang="en-US" sz="1800" dirty="0">
                <a:ea typeface="黑体" pitchFamily="2" charset="-122"/>
              </a:rPr>
              <a:t>中的表示。</a:t>
            </a:r>
          </a:p>
        </p:txBody>
      </p:sp>
      <p:graphicFrame>
        <p:nvGraphicFramePr>
          <p:cNvPr id="10257" name="Object 60"/>
          <p:cNvGraphicFramePr>
            <a:graphicFrameLocks noChangeAspect="1"/>
          </p:cNvGraphicFramePr>
          <p:nvPr>
            <p:extLst>
              <p:ext uri="{D42A27DB-BD31-4B8C-83A1-F6EECF244321}">
                <p14:modId xmlns:p14="http://schemas.microsoft.com/office/powerpoint/2010/main" val="2539658124"/>
              </p:ext>
            </p:extLst>
          </p:nvPr>
        </p:nvGraphicFramePr>
        <p:xfrm>
          <a:off x="4621664" y="4899134"/>
          <a:ext cx="361793" cy="361793"/>
        </p:xfrm>
        <a:graphic>
          <a:graphicData uri="http://schemas.openxmlformats.org/presentationml/2006/ole">
            <mc:AlternateContent xmlns:mc="http://schemas.openxmlformats.org/markup-compatibility/2006">
              <mc:Choice xmlns:v="urn:schemas-microsoft-com:vml" Requires="v">
                <p:oleObj spid="_x0000_s10645" name="Equation" r:id="rId21" imgW="241195" imgH="241195" progId="Equation.3">
                  <p:embed/>
                </p:oleObj>
              </mc:Choice>
              <mc:Fallback>
                <p:oleObj name="Equation" r:id="rId21" imgW="241195" imgH="241195" progId="Equation.3">
                  <p:embed/>
                  <p:pic>
                    <p:nvPicPr>
                      <p:cNvPr id="0" name="Object 60"/>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621664" y="4899134"/>
                        <a:ext cx="361793" cy="3617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8" name="Object 61"/>
          <p:cNvGraphicFramePr>
            <a:graphicFrameLocks noChangeAspect="1"/>
          </p:cNvGraphicFramePr>
          <p:nvPr>
            <p:extLst>
              <p:ext uri="{D42A27DB-BD31-4B8C-83A1-F6EECF244321}">
                <p14:modId xmlns:p14="http://schemas.microsoft.com/office/powerpoint/2010/main" val="2339541424"/>
              </p:ext>
            </p:extLst>
          </p:nvPr>
        </p:nvGraphicFramePr>
        <p:xfrm>
          <a:off x="5198326" y="4899055"/>
          <a:ext cx="342900" cy="361950"/>
        </p:xfrm>
        <a:graphic>
          <a:graphicData uri="http://schemas.openxmlformats.org/presentationml/2006/ole">
            <mc:AlternateContent xmlns:mc="http://schemas.openxmlformats.org/markup-compatibility/2006">
              <mc:Choice xmlns:v="urn:schemas-microsoft-com:vml" Requires="v">
                <p:oleObj spid="_x0000_s10646" name="Equation" r:id="rId23" imgW="228600" imgH="241300" progId="Equation.3">
                  <p:embed/>
                </p:oleObj>
              </mc:Choice>
              <mc:Fallback>
                <p:oleObj name="Equation" r:id="rId23" imgW="228600" imgH="241300" progId="Equation.3">
                  <p:embed/>
                  <p:pic>
                    <p:nvPicPr>
                      <p:cNvPr id="0" name="Object 61"/>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198326" y="4899055"/>
                        <a:ext cx="34290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9" name="Text Box 62"/>
          <p:cNvSpPr txBox="1">
            <a:spLocks noChangeArrowheads="1"/>
          </p:cNvSpPr>
          <p:nvPr/>
        </p:nvSpPr>
        <p:spPr bwMode="auto">
          <a:xfrm>
            <a:off x="815906" y="5152791"/>
            <a:ext cx="1654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sz="2400" dirty="0">
                <a:ea typeface="黑体" pitchFamily="2" charset="-122"/>
              </a:rPr>
              <a:t>基坐标系</a:t>
            </a:r>
          </a:p>
        </p:txBody>
      </p:sp>
      <p:sp>
        <p:nvSpPr>
          <p:cNvPr id="10260" name="Line 63"/>
          <p:cNvSpPr>
            <a:spLocks noChangeShapeType="1"/>
          </p:cNvSpPr>
          <p:nvPr/>
        </p:nvSpPr>
        <p:spPr bwMode="auto">
          <a:xfrm flipV="1">
            <a:off x="1371600" y="3341688"/>
            <a:ext cx="1255713" cy="107791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581069A-4ECC-4731-9138-35D8BD5D148C}" type="slidenum">
              <a:rPr lang="en-US" altLang="zh-CN" sz="1400" smtClean="0"/>
              <a:pPr eaLnBrk="1" hangingPunct="1">
                <a:spcBef>
                  <a:spcPct val="0"/>
                </a:spcBef>
                <a:buFontTx/>
                <a:buNone/>
              </a:pPr>
              <a:t>11</a:t>
            </a:fld>
            <a:r>
              <a:rPr lang="en-US" altLang="zh-CN" sz="1400" dirty="0" smtClean="0"/>
              <a:t>/60</a:t>
            </a:r>
          </a:p>
        </p:txBody>
      </p:sp>
      <p:sp>
        <p:nvSpPr>
          <p:cNvPr id="11267" name="Rectangle 2"/>
          <p:cNvSpPr>
            <a:spLocks noGrp="1" noChangeArrowheads="1"/>
          </p:cNvSpPr>
          <p:nvPr>
            <p:ph type="title"/>
          </p:nvPr>
        </p:nvSpPr>
        <p:spPr>
          <a:xfrm>
            <a:off x="685800" y="394636"/>
            <a:ext cx="7772400" cy="813452"/>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11268" name="Rectangle 3"/>
          <p:cNvSpPr>
            <a:spLocks noGrp="1" noChangeArrowheads="1"/>
          </p:cNvSpPr>
          <p:nvPr>
            <p:ph type="body" sz="half" idx="1"/>
          </p:nvPr>
        </p:nvSpPr>
        <p:spPr>
          <a:xfrm>
            <a:off x="685800" y="1208088"/>
            <a:ext cx="3810000" cy="4430712"/>
          </a:xfrm>
        </p:spPr>
        <p:txBody>
          <a:bodyPr/>
          <a:lstStyle/>
          <a:p>
            <a:pPr eaLnBrk="1" hangingPunct="1">
              <a:buClr>
                <a:schemeClr val="accent2"/>
              </a:buClr>
              <a:buFont typeface="Wingdings" pitchFamily="2" charset="2"/>
              <a:buChar char="Ø"/>
            </a:pPr>
            <a:r>
              <a:rPr lang="zh-CN" altLang="en-US" sz="2000" smtClean="0">
                <a:solidFill>
                  <a:schemeClr val="accent2"/>
                </a:solidFill>
                <a:ea typeface="黑体" pitchFamily="2" charset="-122"/>
              </a:rPr>
              <a:t>矢量积法（续）</a:t>
            </a:r>
          </a:p>
          <a:p>
            <a:pPr eaLnBrk="1" hangingPunct="1">
              <a:buClr>
                <a:schemeClr val="folHlink"/>
              </a:buClr>
              <a:buFontTx/>
              <a:buNone/>
            </a:pPr>
            <a:endParaRPr lang="zh-CN" altLang="en-US" sz="2000" smtClean="0">
              <a:solidFill>
                <a:schemeClr val="hlink"/>
              </a:solidFill>
              <a:ea typeface="黑体" pitchFamily="2" charset="-122"/>
            </a:endParaRPr>
          </a:p>
          <a:p>
            <a:pPr eaLnBrk="1" hangingPunct="1">
              <a:buClr>
                <a:schemeClr val="folHlink"/>
              </a:buClr>
              <a:buFontTx/>
              <a:buNone/>
            </a:pPr>
            <a:endParaRPr lang="en-US" altLang="zh-CN" sz="2000" smtClean="0">
              <a:solidFill>
                <a:schemeClr val="accent2"/>
              </a:solidFill>
              <a:ea typeface="黑体" pitchFamily="2" charset="-122"/>
            </a:endParaRPr>
          </a:p>
        </p:txBody>
      </p:sp>
      <p:sp>
        <p:nvSpPr>
          <p:cNvPr id="1126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11270" name="Text Box 40"/>
          <p:cNvSpPr txBox="1">
            <a:spLocks noChangeArrowheads="1"/>
          </p:cNvSpPr>
          <p:nvPr/>
        </p:nvSpPr>
        <p:spPr bwMode="auto">
          <a:xfrm>
            <a:off x="685799" y="1762125"/>
            <a:ext cx="7370545"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lnSpc>
                <a:spcPct val="125000"/>
              </a:lnSpc>
              <a:spcBef>
                <a:spcPct val="50000"/>
              </a:spcBef>
              <a:buFontTx/>
              <a:buNone/>
            </a:pPr>
            <a:r>
              <a:rPr lang="en-US" altLang="zh-CN" sz="2000" i="1" dirty="0" err="1">
                <a:ea typeface="黑体" pitchFamily="2" charset="-122"/>
              </a:rPr>
              <a:t>z</a:t>
            </a:r>
            <a:r>
              <a:rPr lang="en-US" altLang="zh-CN" sz="2000" i="1" baseline="-25000" dirty="0" err="1">
                <a:ea typeface="黑体" pitchFamily="2" charset="-122"/>
              </a:rPr>
              <a:t>i</a:t>
            </a:r>
            <a:r>
              <a:rPr lang="zh-CN" altLang="en-US" sz="2000" dirty="0">
                <a:ea typeface="黑体" pitchFamily="2" charset="-122"/>
              </a:rPr>
              <a:t>是坐标系</a:t>
            </a:r>
            <a:r>
              <a:rPr lang="en-US" altLang="zh-CN" sz="2000" dirty="0">
                <a:ea typeface="黑体" pitchFamily="2" charset="-122"/>
              </a:rPr>
              <a:t>{</a:t>
            </a:r>
            <a:r>
              <a:rPr lang="en-US" altLang="zh-CN" sz="2000" i="1" dirty="0" err="1">
                <a:ea typeface="黑体" pitchFamily="2" charset="-122"/>
              </a:rPr>
              <a:t>i</a:t>
            </a:r>
            <a:r>
              <a:rPr lang="en-US" altLang="zh-CN" sz="2000" dirty="0">
                <a:ea typeface="黑体" pitchFamily="2" charset="-122"/>
              </a:rPr>
              <a:t>}</a:t>
            </a:r>
            <a:r>
              <a:rPr lang="zh-CN" altLang="en-US" sz="2000" dirty="0">
                <a:ea typeface="黑体" pitchFamily="2" charset="-122"/>
              </a:rPr>
              <a:t>的</a:t>
            </a:r>
            <a:r>
              <a:rPr lang="en-US" altLang="zh-CN" sz="2000" i="1" dirty="0">
                <a:ea typeface="黑体" pitchFamily="2" charset="-122"/>
              </a:rPr>
              <a:t>z</a:t>
            </a:r>
            <a:r>
              <a:rPr lang="zh-CN" altLang="en-US" sz="2000" dirty="0">
                <a:ea typeface="黑体" pitchFamily="2" charset="-122"/>
              </a:rPr>
              <a:t>轴在基坐标系</a:t>
            </a:r>
            <a:r>
              <a:rPr lang="en-US" altLang="zh-CN" sz="2000" dirty="0">
                <a:ea typeface="黑体" pitchFamily="2" charset="-122"/>
              </a:rPr>
              <a:t>{o}</a:t>
            </a:r>
            <a:r>
              <a:rPr lang="zh-CN" altLang="en-US" sz="2000" dirty="0">
                <a:ea typeface="黑体" pitchFamily="2" charset="-122"/>
              </a:rPr>
              <a:t>中的</a:t>
            </a:r>
            <a:r>
              <a:rPr lang="zh-CN" altLang="en-US" sz="2000" dirty="0" smtClean="0">
                <a:ea typeface="黑体" pitchFamily="2" charset="-122"/>
              </a:rPr>
              <a:t>表示</a:t>
            </a:r>
            <a:r>
              <a:rPr lang="zh-CN" altLang="en-US" sz="2000" dirty="0">
                <a:ea typeface="黑体" pitchFamily="2" charset="-122"/>
              </a:rPr>
              <a:t>：</a:t>
            </a:r>
          </a:p>
        </p:txBody>
      </p:sp>
      <p:graphicFrame>
        <p:nvGraphicFramePr>
          <p:cNvPr id="11271" name="Object 1024"/>
          <p:cNvGraphicFramePr>
            <a:graphicFrameLocks noChangeAspect="1"/>
          </p:cNvGraphicFramePr>
          <p:nvPr>
            <p:extLst>
              <p:ext uri="{D42A27DB-BD31-4B8C-83A1-F6EECF244321}">
                <p14:modId xmlns:p14="http://schemas.microsoft.com/office/powerpoint/2010/main" val="844787861"/>
              </p:ext>
            </p:extLst>
          </p:nvPr>
        </p:nvGraphicFramePr>
        <p:xfrm>
          <a:off x="897550" y="5280399"/>
          <a:ext cx="5372100" cy="868680"/>
        </p:xfrm>
        <a:graphic>
          <a:graphicData uri="http://schemas.openxmlformats.org/presentationml/2006/ole">
            <mc:AlternateContent xmlns:mc="http://schemas.openxmlformats.org/markup-compatibility/2006">
              <mc:Choice xmlns:v="urn:schemas-microsoft-com:vml" Requires="v">
                <p:oleObj spid="_x0000_s11451" name="公式" r:id="rId3" imgW="2984500" imgH="482600" progId="Equation.3">
                  <p:embed/>
                </p:oleObj>
              </mc:Choice>
              <mc:Fallback>
                <p:oleObj name="公式" r:id="rId3" imgW="2984500" imgH="482600" progId="Equation.3">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7550" y="5280399"/>
                        <a:ext cx="5372100" cy="868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4" name="Object 1027"/>
          <p:cNvGraphicFramePr>
            <a:graphicFrameLocks noChangeAspect="1"/>
          </p:cNvGraphicFramePr>
          <p:nvPr>
            <p:extLst>
              <p:ext uri="{D42A27DB-BD31-4B8C-83A1-F6EECF244321}">
                <p14:modId xmlns:p14="http://schemas.microsoft.com/office/powerpoint/2010/main" val="2864018491"/>
              </p:ext>
            </p:extLst>
          </p:nvPr>
        </p:nvGraphicFramePr>
        <p:xfrm>
          <a:off x="5725928" y="1822057"/>
          <a:ext cx="2139890" cy="370332"/>
        </p:xfrm>
        <a:graphic>
          <a:graphicData uri="http://schemas.openxmlformats.org/presentationml/2006/ole">
            <mc:AlternateContent xmlns:mc="http://schemas.openxmlformats.org/markup-compatibility/2006">
              <mc:Choice xmlns:v="urn:schemas-microsoft-com:vml" Requires="v">
                <p:oleObj spid="_x0000_s11452" name="Equation" r:id="rId5" imgW="1188828" imgH="205740" progId="Equation.DSMT4">
                  <p:embed/>
                </p:oleObj>
              </mc:Choice>
              <mc:Fallback>
                <p:oleObj name="Equation" r:id="rId5" imgW="1188828" imgH="205740" progId="Equation.DSMT4">
                  <p:embed/>
                  <p:pic>
                    <p:nvPicPr>
                      <p:cNvPr id="0" name="Object 10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25928" y="1822057"/>
                        <a:ext cx="2139890" cy="370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5" name="Object 1028"/>
          <p:cNvGraphicFramePr>
            <a:graphicFrameLocks noGrp="1" noChangeAspect="1"/>
          </p:cNvGraphicFramePr>
          <p:nvPr>
            <p:ph sz="half" idx="2"/>
            <p:extLst>
              <p:ext uri="{D42A27DB-BD31-4B8C-83A1-F6EECF244321}">
                <p14:modId xmlns:p14="http://schemas.microsoft.com/office/powerpoint/2010/main" val="963045726"/>
              </p:ext>
            </p:extLst>
          </p:nvPr>
        </p:nvGraphicFramePr>
        <p:xfrm>
          <a:off x="897550" y="2346700"/>
          <a:ext cx="2376864" cy="868320"/>
        </p:xfrm>
        <a:graphic>
          <a:graphicData uri="http://schemas.openxmlformats.org/presentationml/2006/ole">
            <mc:AlternateContent xmlns:mc="http://schemas.openxmlformats.org/markup-compatibility/2006">
              <mc:Choice xmlns:v="urn:schemas-microsoft-com:vml" Requires="v">
                <p:oleObj spid="_x0000_s11453" name="Equation" r:id="rId7" imgW="1320480" imgH="482400" progId="Equation.DSMT4">
                  <p:embed/>
                </p:oleObj>
              </mc:Choice>
              <mc:Fallback>
                <p:oleObj name="Equation" r:id="rId7" imgW="1320480" imgH="482400" progId="Equation.DSMT4">
                  <p:embed/>
                  <p:pic>
                    <p:nvPicPr>
                      <p:cNvPr id="0" name="Object 1028"/>
                      <p:cNvPicPr>
                        <a:picLocks noChangeAspect="1" noChangeArrowheads="1"/>
                      </p:cNvPicPr>
                      <p:nvPr/>
                    </p:nvPicPr>
                    <p:blipFill>
                      <a:blip r:embed="rId8"/>
                      <a:srcRect/>
                      <a:stretch>
                        <a:fillRect/>
                      </a:stretch>
                    </p:blipFill>
                    <p:spPr bwMode="auto">
                      <a:xfrm>
                        <a:off x="897550" y="2346700"/>
                        <a:ext cx="2376864" cy="868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030"/>
          <p:cNvGraphicFramePr>
            <a:graphicFrameLocks noChangeAspect="1"/>
          </p:cNvGraphicFramePr>
          <p:nvPr>
            <p:extLst>
              <p:ext uri="{D42A27DB-BD31-4B8C-83A1-F6EECF244321}">
                <p14:modId xmlns:p14="http://schemas.microsoft.com/office/powerpoint/2010/main" val="1754537208"/>
              </p:ext>
            </p:extLst>
          </p:nvPr>
        </p:nvGraphicFramePr>
        <p:xfrm>
          <a:off x="897550" y="3295775"/>
          <a:ext cx="7589376" cy="1782648"/>
        </p:xfrm>
        <a:graphic>
          <a:graphicData uri="http://schemas.openxmlformats.org/presentationml/2006/ole">
            <mc:AlternateContent xmlns:mc="http://schemas.openxmlformats.org/markup-compatibility/2006">
              <mc:Choice xmlns:v="urn:schemas-microsoft-com:vml" Requires="v">
                <p:oleObj spid="_x0000_s11454" name="Equation" r:id="rId9" imgW="4216320" imgH="990360" progId="Equation.DSMT4">
                  <p:embed/>
                </p:oleObj>
              </mc:Choice>
              <mc:Fallback>
                <p:oleObj name="Equation" r:id="rId9" imgW="4216320" imgH="990360" progId="Equation.DSMT4">
                  <p:embed/>
                  <p:pic>
                    <p:nvPicPr>
                      <p:cNvPr id="0" name="Object 1030"/>
                      <p:cNvPicPr>
                        <a:picLocks noChangeAspect="1" noChangeArrowheads="1"/>
                      </p:cNvPicPr>
                      <p:nvPr/>
                    </p:nvPicPr>
                    <p:blipFill>
                      <a:blip r:embed="rId10"/>
                      <a:srcRect/>
                      <a:stretch>
                        <a:fillRect/>
                      </a:stretch>
                    </p:blipFill>
                    <p:spPr bwMode="auto">
                      <a:xfrm>
                        <a:off x="897550" y="3295775"/>
                        <a:ext cx="7589376" cy="1782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3634E50-7514-4383-AE5B-22550C659F84}" type="slidenum">
              <a:rPr lang="en-US" altLang="zh-CN" sz="1400" smtClean="0"/>
              <a:pPr eaLnBrk="1" hangingPunct="1">
                <a:spcBef>
                  <a:spcPct val="0"/>
                </a:spcBef>
                <a:buFontTx/>
                <a:buNone/>
              </a:pPr>
              <a:t>12</a:t>
            </a:fld>
            <a:r>
              <a:rPr lang="en-US" altLang="zh-CN" sz="1400" dirty="0" smtClean="0"/>
              <a:t>/60</a:t>
            </a:r>
          </a:p>
        </p:txBody>
      </p:sp>
      <p:sp>
        <p:nvSpPr>
          <p:cNvPr id="12291" name="Rectangle 2"/>
          <p:cNvSpPr>
            <a:spLocks noGrp="1" noChangeArrowheads="1"/>
          </p:cNvSpPr>
          <p:nvPr>
            <p:ph type="title"/>
          </p:nvPr>
        </p:nvSpPr>
        <p:spPr>
          <a:xfrm>
            <a:off x="685800" y="404261"/>
            <a:ext cx="7772400" cy="662539"/>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12292" name="Rectangle 3"/>
          <p:cNvSpPr>
            <a:spLocks noGrp="1" noChangeArrowheads="1"/>
          </p:cNvSpPr>
          <p:nvPr>
            <p:ph type="body" idx="1"/>
          </p:nvPr>
        </p:nvSpPr>
        <p:spPr>
          <a:xfrm>
            <a:off x="609600" y="1143000"/>
            <a:ext cx="7772400" cy="51816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微分变换法</a:t>
            </a:r>
          </a:p>
          <a:p>
            <a:pPr eaLnBrk="1" hangingPunct="1">
              <a:buClr>
                <a:schemeClr val="folHlink"/>
              </a:buClr>
              <a:buFontTx/>
              <a:buNone/>
            </a:pPr>
            <a:endParaRPr lang="en-US" altLang="zh-CN" sz="2400" smtClean="0">
              <a:solidFill>
                <a:schemeClr val="accent2"/>
              </a:solidFill>
              <a:ea typeface="黑体" pitchFamily="2" charset="-122"/>
            </a:endParaRPr>
          </a:p>
        </p:txBody>
      </p:sp>
      <p:sp>
        <p:nvSpPr>
          <p:cNvPr id="1229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12294" name="Group 5"/>
          <p:cNvGrpSpPr>
            <a:grpSpLocks/>
          </p:cNvGrpSpPr>
          <p:nvPr/>
        </p:nvGrpSpPr>
        <p:grpSpPr bwMode="auto">
          <a:xfrm>
            <a:off x="381000" y="2133600"/>
            <a:ext cx="2297113" cy="2873375"/>
            <a:chOff x="336" y="1358"/>
            <a:chExt cx="1447" cy="1810"/>
          </a:xfrm>
        </p:grpSpPr>
        <p:grpSp>
          <p:nvGrpSpPr>
            <p:cNvPr id="12301" name="Group 6"/>
            <p:cNvGrpSpPr>
              <a:grpSpLocks/>
            </p:cNvGrpSpPr>
            <p:nvPr/>
          </p:nvGrpSpPr>
          <p:grpSpPr bwMode="auto">
            <a:xfrm>
              <a:off x="576" y="1392"/>
              <a:ext cx="1207" cy="1555"/>
              <a:chOff x="521" y="1133"/>
              <a:chExt cx="1207" cy="1555"/>
            </a:xfrm>
          </p:grpSpPr>
          <p:sp>
            <p:nvSpPr>
              <p:cNvPr id="12317" name="Rectangle 7"/>
              <p:cNvSpPr>
                <a:spLocks noChangeArrowheads="1"/>
              </p:cNvSpPr>
              <p:nvPr/>
            </p:nvSpPr>
            <p:spPr bwMode="auto">
              <a:xfrm rot="-2116094">
                <a:off x="672" y="1632"/>
                <a:ext cx="96"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18" name="Oval 8"/>
              <p:cNvSpPr>
                <a:spLocks noChangeArrowheads="1"/>
              </p:cNvSpPr>
              <p:nvPr/>
            </p:nvSpPr>
            <p:spPr bwMode="auto">
              <a:xfrm>
                <a:off x="672" y="254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19" name="Rectangle 9"/>
              <p:cNvSpPr>
                <a:spLocks noChangeArrowheads="1"/>
              </p:cNvSpPr>
              <p:nvPr/>
            </p:nvSpPr>
            <p:spPr bwMode="auto">
              <a:xfrm>
                <a:off x="672" y="2352"/>
                <a:ext cx="288" cy="288"/>
              </a:xfrm>
              <a:prstGeom prst="rect">
                <a:avLst/>
              </a:prstGeom>
              <a:solidFill>
                <a:schemeClr val="accent1"/>
              </a:solidFill>
              <a:ln w="9525">
                <a:solidFill>
                  <a:schemeClr val="accent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0" name="Oval 10"/>
              <p:cNvSpPr>
                <a:spLocks noChangeArrowheads="1"/>
              </p:cNvSpPr>
              <p:nvPr/>
            </p:nvSpPr>
            <p:spPr bwMode="auto">
              <a:xfrm>
                <a:off x="672" y="230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1" name="Oval 11"/>
              <p:cNvSpPr>
                <a:spLocks noChangeArrowheads="1"/>
              </p:cNvSpPr>
              <p:nvPr/>
            </p:nvSpPr>
            <p:spPr bwMode="auto">
              <a:xfrm>
                <a:off x="768" y="2304"/>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2" name="Rectangle 12"/>
              <p:cNvSpPr>
                <a:spLocks noChangeArrowheads="1"/>
              </p:cNvSpPr>
              <p:nvPr/>
            </p:nvSpPr>
            <p:spPr bwMode="auto">
              <a:xfrm>
                <a:off x="768" y="1968"/>
                <a:ext cx="109"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3" name="Oval 13"/>
              <p:cNvSpPr>
                <a:spLocks noChangeArrowheads="1"/>
              </p:cNvSpPr>
              <p:nvPr/>
            </p:nvSpPr>
            <p:spPr bwMode="auto">
              <a:xfrm>
                <a:off x="768" y="192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4" name="Rectangle 14"/>
              <p:cNvSpPr>
                <a:spLocks noChangeArrowheads="1"/>
              </p:cNvSpPr>
              <p:nvPr/>
            </p:nvSpPr>
            <p:spPr bwMode="auto">
              <a:xfrm rot="-8060408">
                <a:off x="689" y="135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5" name="Rectangle 15"/>
              <p:cNvSpPr>
                <a:spLocks noChangeArrowheads="1"/>
              </p:cNvSpPr>
              <p:nvPr/>
            </p:nvSpPr>
            <p:spPr bwMode="auto">
              <a:xfrm rot="-8060408">
                <a:off x="971" y="110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6" name="Rectangle 16"/>
              <p:cNvSpPr>
                <a:spLocks noChangeArrowheads="1"/>
              </p:cNvSpPr>
              <p:nvPr/>
            </p:nvSpPr>
            <p:spPr bwMode="auto">
              <a:xfrm rot="6977890">
                <a:off x="1255" y="1049"/>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27" name="Rectangle 17"/>
              <p:cNvSpPr>
                <a:spLocks noChangeArrowheads="1"/>
              </p:cNvSpPr>
              <p:nvPr/>
            </p:nvSpPr>
            <p:spPr bwMode="auto">
              <a:xfrm rot="9713515">
                <a:off x="1488" y="129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12328" name="Group 18"/>
              <p:cNvGrpSpPr>
                <a:grpSpLocks/>
              </p:cNvGrpSpPr>
              <p:nvPr/>
            </p:nvGrpSpPr>
            <p:grpSpPr bwMode="auto">
              <a:xfrm rot="-1191010">
                <a:off x="1536" y="1632"/>
                <a:ext cx="192" cy="240"/>
                <a:chOff x="1488" y="1728"/>
                <a:chExt cx="192" cy="240"/>
              </a:xfrm>
            </p:grpSpPr>
            <p:sp>
              <p:nvSpPr>
                <p:cNvPr id="12332" name="AutoShape 19"/>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33" name="AutoShape 20"/>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34" name="Rectangle 21"/>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2329" name="Oval 22"/>
              <p:cNvSpPr>
                <a:spLocks noChangeArrowheads="1"/>
              </p:cNvSpPr>
              <p:nvPr/>
            </p:nvSpPr>
            <p:spPr bwMode="auto">
              <a:xfrm>
                <a:off x="1104" y="113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30" name="Oval 23"/>
              <p:cNvSpPr>
                <a:spLocks noChangeArrowheads="1"/>
              </p:cNvSpPr>
              <p:nvPr/>
            </p:nvSpPr>
            <p:spPr bwMode="auto">
              <a:xfrm>
                <a:off x="1440" y="129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31" name="Oval 24"/>
              <p:cNvSpPr>
                <a:spLocks noChangeArrowheads="1"/>
              </p:cNvSpPr>
              <p:nvPr/>
            </p:nvSpPr>
            <p:spPr bwMode="auto">
              <a:xfrm>
                <a:off x="576"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2302" name="Line 25"/>
            <p:cNvSpPr>
              <a:spLocks noChangeShapeType="1"/>
            </p:cNvSpPr>
            <p:nvPr/>
          </p:nvSpPr>
          <p:spPr bwMode="auto">
            <a:xfrm flipH="1">
              <a:off x="528" y="1968"/>
              <a:ext cx="14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3" name="Line 26"/>
            <p:cNvSpPr>
              <a:spLocks noChangeShapeType="1"/>
            </p:cNvSpPr>
            <p:nvPr/>
          </p:nvSpPr>
          <p:spPr bwMode="auto">
            <a:xfrm flipV="1">
              <a:off x="720" y="1488"/>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4" name="Arc 27"/>
            <p:cNvSpPr>
              <a:spLocks/>
            </p:cNvSpPr>
            <p:nvPr/>
          </p:nvSpPr>
          <p:spPr bwMode="auto">
            <a:xfrm>
              <a:off x="528" y="2016"/>
              <a:ext cx="144" cy="234"/>
            </a:xfrm>
            <a:custGeom>
              <a:avLst/>
              <a:gdLst>
                <a:gd name="T0" fmla="*/ 0 w 21600"/>
                <a:gd name="T1" fmla="*/ 0 h 35093"/>
                <a:gd name="T2" fmla="*/ 0 w 21600"/>
                <a:gd name="T3" fmla="*/ 0 h 35093"/>
                <a:gd name="T4" fmla="*/ 0 w 21600"/>
                <a:gd name="T5" fmla="*/ 0 h 35093"/>
                <a:gd name="T6" fmla="*/ 0 60000 65536"/>
                <a:gd name="T7" fmla="*/ 0 60000 65536"/>
                <a:gd name="T8" fmla="*/ 0 60000 65536"/>
                <a:gd name="T9" fmla="*/ 0 w 21600"/>
                <a:gd name="T10" fmla="*/ 0 h 35093"/>
                <a:gd name="T11" fmla="*/ 21600 w 21600"/>
                <a:gd name="T12" fmla="*/ 35093 h 35093"/>
              </a:gdLst>
              <a:ahLst/>
              <a:cxnLst>
                <a:cxn ang="T6">
                  <a:pos x="T0" y="T1"/>
                </a:cxn>
                <a:cxn ang="T7">
                  <a:pos x="T2" y="T3"/>
                </a:cxn>
                <a:cxn ang="T8">
                  <a:pos x="T4" y="T5"/>
                </a:cxn>
              </a:cxnLst>
              <a:rect l="T9" t="T10" r="T11" b="T12"/>
              <a:pathLst>
                <a:path w="21600" h="35093" fill="none" extrusionOk="0">
                  <a:moveTo>
                    <a:pt x="-1" y="0"/>
                  </a:moveTo>
                  <a:cubicBezTo>
                    <a:pt x="11929" y="0"/>
                    <a:pt x="21600" y="9670"/>
                    <a:pt x="21600" y="21600"/>
                  </a:cubicBezTo>
                  <a:cubicBezTo>
                    <a:pt x="21600" y="26504"/>
                    <a:pt x="19930" y="31263"/>
                    <a:pt x="16867" y="35093"/>
                  </a:cubicBezTo>
                </a:path>
                <a:path w="21600" h="35093" stroke="0" extrusionOk="0">
                  <a:moveTo>
                    <a:pt x="-1" y="0"/>
                  </a:moveTo>
                  <a:cubicBezTo>
                    <a:pt x="11929" y="0"/>
                    <a:pt x="21600" y="9670"/>
                    <a:pt x="21600" y="21600"/>
                  </a:cubicBezTo>
                  <a:cubicBezTo>
                    <a:pt x="21600" y="26504"/>
                    <a:pt x="19930" y="31263"/>
                    <a:pt x="16867" y="35093"/>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305" name="Line 28"/>
            <p:cNvSpPr>
              <a:spLocks noChangeShapeType="1"/>
            </p:cNvSpPr>
            <p:nvPr/>
          </p:nvSpPr>
          <p:spPr bwMode="auto">
            <a:xfrm flipH="1">
              <a:off x="528" y="2784"/>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6" name="Line 29"/>
            <p:cNvSpPr>
              <a:spLocks noChangeShapeType="1"/>
            </p:cNvSpPr>
            <p:nvPr/>
          </p:nvSpPr>
          <p:spPr bwMode="auto">
            <a:xfrm>
              <a:off x="864" y="2784"/>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7" name="Line 30"/>
            <p:cNvSpPr>
              <a:spLocks noChangeShapeType="1"/>
            </p:cNvSpPr>
            <p:nvPr/>
          </p:nvSpPr>
          <p:spPr bwMode="auto">
            <a:xfrm flipV="1">
              <a:off x="864" y="2400"/>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08" name="Oval 31"/>
            <p:cNvSpPr>
              <a:spLocks noChangeArrowheads="1"/>
            </p:cNvSpPr>
            <p:nvPr/>
          </p:nvSpPr>
          <p:spPr bwMode="auto">
            <a:xfrm>
              <a:off x="1655" y="2016"/>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2309" name="Line 32"/>
            <p:cNvSpPr>
              <a:spLocks noChangeShapeType="1"/>
            </p:cNvSpPr>
            <p:nvPr/>
          </p:nvSpPr>
          <p:spPr bwMode="auto">
            <a:xfrm>
              <a:off x="672" y="1920"/>
              <a:ext cx="960" cy="144"/>
            </a:xfrm>
            <a:prstGeom prst="line">
              <a:avLst/>
            </a:prstGeom>
            <a:noFill/>
            <a:ln w="2857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310" name="Text Box 33"/>
            <p:cNvSpPr txBox="1">
              <a:spLocks noChangeArrowheads="1"/>
            </p:cNvSpPr>
            <p:nvPr/>
          </p:nvSpPr>
          <p:spPr bwMode="auto">
            <a:xfrm>
              <a:off x="3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12311" name="Text Box 34"/>
            <p:cNvSpPr txBox="1">
              <a:spLocks noChangeArrowheads="1"/>
            </p:cNvSpPr>
            <p:nvPr/>
          </p:nvSpPr>
          <p:spPr bwMode="auto">
            <a:xfrm>
              <a:off x="129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12312" name="Text Box 35"/>
            <p:cNvSpPr txBox="1">
              <a:spLocks noChangeArrowheads="1"/>
            </p:cNvSpPr>
            <p:nvPr/>
          </p:nvSpPr>
          <p:spPr bwMode="auto">
            <a:xfrm>
              <a:off x="864"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12313" name="Object 36"/>
            <p:cNvGraphicFramePr>
              <a:graphicFrameLocks noChangeAspect="1"/>
            </p:cNvGraphicFramePr>
            <p:nvPr/>
          </p:nvGraphicFramePr>
          <p:xfrm>
            <a:off x="384" y="1872"/>
            <a:ext cx="169" cy="268"/>
          </p:xfrm>
          <a:graphic>
            <a:graphicData uri="http://schemas.openxmlformats.org/presentationml/2006/ole">
              <mc:AlternateContent xmlns:mc="http://schemas.openxmlformats.org/markup-compatibility/2006">
                <mc:Choice xmlns:v="urn:schemas-microsoft-com:vml" Requires="v">
                  <p:oleObj spid="_x0000_s12521" name="Equation" r:id="rId3" imgW="152334" imgH="241195" progId="Equation.3">
                    <p:embed/>
                  </p:oleObj>
                </mc:Choice>
                <mc:Fallback>
                  <p:oleObj name="Equation" r:id="rId3" imgW="152334" imgH="241195"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872"/>
                          <a:ext cx="16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4" name="Text Box 37"/>
            <p:cNvSpPr txBox="1">
              <a:spLocks noChangeArrowheads="1"/>
            </p:cNvSpPr>
            <p:nvPr/>
          </p:nvSpPr>
          <p:spPr bwMode="auto">
            <a:xfrm>
              <a:off x="38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z</a:t>
              </a:r>
              <a:r>
                <a:rPr lang="en-US" altLang="zh-CN" sz="2400" i="1" baseline="-25000">
                  <a:solidFill>
                    <a:schemeClr val="accent2"/>
                  </a:solidFill>
                </a:rPr>
                <a:t>i</a:t>
              </a:r>
            </a:p>
          </p:txBody>
        </p:sp>
        <p:graphicFrame>
          <p:nvGraphicFramePr>
            <p:cNvPr id="12315" name="Object 38"/>
            <p:cNvGraphicFramePr>
              <a:graphicFrameLocks noChangeAspect="1"/>
            </p:cNvGraphicFramePr>
            <p:nvPr/>
          </p:nvGraphicFramePr>
          <p:xfrm>
            <a:off x="535" y="1358"/>
            <a:ext cx="282" cy="253"/>
          </p:xfrm>
          <a:graphic>
            <a:graphicData uri="http://schemas.openxmlformats.org/presentationml/2006/ole">
              <mc:AlternateContent xmlns:mc="http://schemas.openxmlformats.org/markup-compatibility/2006">
                <mc:Choice xmlns:v="urn:schemas-microsoft-com:vml" Requires="v">
                  <p:oleObj spid="_x0000_s12522" name="Equation" r:id="rId5" imgW="205803" imgH="183008" progId="Equation.3">
                    <p:embed/>
                  </p:oleObj>
                </mc:Choice>
                <mc:Fallback>
                  <p:oleObj name="Equation" r:id="rId5" imgW="205803" imgH="183008"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 y="1358"/>
                          <a:ext cx="2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16" name="Object 39"/>
            <p:cNvGraphicFramePr>
              <a:graphicFrameLocks noChangeAspect="1"/>
            </p:cNvGraphicFramePr>
            <p:nvPr/>
          </p:nvGraphicFramePr>
          <p:xfrm>
            <a:off x="1029" y="2023"/>
            <a:ext cx="253" cy="268"/>
          </p:xfrm>
          <a:graphic>
            <a:graphicData uri="http://schemas.openxmlformats.org/presentationml/2006/ole">
              <mc:AlternateContent xmlns:mc="http://schemas.openxmlformats.org/markup-compatibility/2006">
                <mc:Choice xmlns:v="urn:schemas-microsoft-com:vml" Requires="v">
                  <p:oleObj spid="_x0000_s12523" name="Equation" r:id="rId7" imgW="182808" imgH="198259" progId="Equation.3">
                    <p:embed/>
                  </p:oleObj>
                </mc:Choice>
                <mc:Fallback>
                  <p:oleObj name="Equation" r:id="rId7" imgW="182808" imgH="198259"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 y="2023"/>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2295" name="Object 43"/>
          <p:cNvGraphicFramePr>
            <a:graphicFrameLocks noChangeAspect="1"/>
          </p:cNvGraphicFramePr>
          <p:nvPr/>
        </p:nvGraphicFramePr>
        <p:xfrm>
          <a:off x="3048000" y="1273175"/>
          <a:ext cx="5119688" cy="1244600"/>
        </p:xfrm>
        <a:graphic>
          <a:graphicData uri="http://schemas.openxmlformats.org/presentationml/2006/ole">
            <mc:AlternateContent xmlns:mc="http://schemas.openxmlformats.org/markup-compatibility/2006">
              <mc:Choice xmlns:v="urn:schemas-microsoft-com:vml" Requires="v">
                <p:oleObj spid="_x0000_s12524" name="Equation" r:id="rId9" imgW="3238500" imgH="787400" progId="Equation.3">
                  <p:embed/>
                </p:oleObj>
              </mc:Choice>
              <mc:Fallback>
                <p:oleObj name="Equation" r:id="rId9" imgW="3238500" imgH="787400" progId="Equation.3">
                  <p:embed/>
                  <p:pic>
                    <p:nvPicPr>
                      <p:cNvPr id="0" name="Object 4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8000" y="1273175"/>
                        <a:ext cx="5119688" cy="1244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Rectangle 48"/>
          <p:cNvSpPr>
            <a:spLocks noChangeArrowheads="1"/>
          </p:cNvSpPr>
          <p:nvPr/>
        </p:nvSpPr>
        <p:spPr bwMode="auto">
          <a:xfrm>
            <a:off x="3513138" y="2622550"/>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2" charset="-122"/>
              </a:rPr>
              <a:t>对于转动关节，有：</a:t>
            </a:r>
          </a:p>
        </p:txBody>
      </p:sp>
      <p:graphicFrame>
        <p:nvGraphicFramePr>
          <p:cNvPr id="12297" name="Object 49"/>
          <p:cNvGraphicFramePr>
            <a:graphicFrameLocks noChangeAspect="1"/>
          </p:cNvGraphicFramePr>
          <p:nvPr/>
        </p:nvGraphicFramePr>
        <p:xfrm>
          <a:off x="3598863" y="3257550"/>
          <a:ext cx="1838325" cy="2782888"/>
        </p:xfrm>
        <a:graphic>
          <a:graphicData uri="http://schemas.openxmlformats.org/presentationml/2006/ole">
            <mc:AlternateContent xmlns:mc="http://schemas.openxmlformats.org/markup-compatibility/2006">
              <mc:Choice xmlns:v="urn:schemas-microsoft-com:vml" Requires="v">
                <p:oleObj spid="_x0000_s12525" name="Equation" r:id="rId11" imgW="1409700" imgH="2133600" progId="Equation.3">
                  <p:embed/>
                </p:oleObj>
              </mc:Choice>
              <mc:Fallback>
                <p:oleObj name="Equation" r:id="rId11" imgW="1409700" imgH="2133600" progId="Equation.3">
                  <p:embed/>
                  <p:pic>
                    <p:nvPicPr>
                      <p:cNvPr id="0" name="Object 4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98863" y="3257550"/>
                        <a:ext cx="1838325" cy="278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53"/>
          <p:cNvGraphicFramePr>
            <a:graphicFrameLocks noChangeAspect="1"/>
          </p:cNvGraphicFramePr>
          <p:nvPr/>
        </p:nvGraphicFramePr>
        <p:xfrm>
          <a:off x="5748338" y="4171950"/>
          <a:ext cx="1209675" cy="1822450"/>
        </p:xfrm>
        <a:graphic>
          <a:graphicData uri="http://schemas.openxmlformats.org/presentationml/2006/ole">
            <mc:AlternateContent xmlns:mc="http://schemas.openxmlformats.org/markup-compatibility/2006">
              <mc:Choice xmlns:v="urn:schemas-microsoft-com:vml" Requires="v">
                <p:oleObj spid="_x0000_s12526" name="Equation" r:id="rId13" imgW="927100" imgH="1397000" progId="Equation.3">
                  <p:embed/>
                </p:oleObj>
              </mc:Choice>
              <mc:Fallback>
                <p:oleObj name="Equation" r:id="rId13" imgW="927100" imgH="1397000" progId="Equation.3">
                  <p:embed/>
                  <p:pic>
                    <p:nvPicPr>
                      <p:cNvPr id="0" name="Object 5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48338" y="4171950"/>
                        <a:ext cx="120967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9" name="Text Box 55"/>
          <p:cNvSpPr txBox="1">
            <a:spLocks noChangeArrowheads="1"/>
          </p:cNvSpPr>
          <p:nvPr/>
        </p:nvSpPr>
        <p:spPr bwMode="auto">
          <a:xfrm>
            <a:off x="1030288" y="5130800"/>
            <a:ext cx="1900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2" charset="-122"/>
              </a:rPr>
              <a:t>工具坐标系</a:t>
            </a:r>
          </a:p>
        </p:txBody>
      </p:sp>
      <p:sp>
        <p:nvSpPr>
          <p:cNvPr id="12300" name="Text Box 56"/>
          <p:cNvSpPr txBox="1">
            <a:spLocks noChangeArrowheads="1"/>
          </p:cNvSpPr>
          <p:nvPr/>
        </p:nvSpPr>
        <p:spPr bwMode="auto">
          <a:xfrm>
            <a:off x="457199" y="6045200"/>
            <a:ext cx="842010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dirty="0">
                <a:solidFill>
                  <a:schemeClr val="accent2"/>
                </a:solidFill>
                <a:ea typeface="黑体" pitchFamily="2" charset="-122"/>
              </a:rPr>
              <a:t>利用微分变换法求取关节的雅可比矩阵列时，将关节坐标系看作基坐标系</a:t>
            </a:r>
          </a:p>
        </p:txBody>
      </p:sp>
      <p:sp>
        <p:nvSpPr>
          <p:cNvPr id="47" name="Text Box 56"/>
          <p:cNvSpPr txBox="1">
            <a:spLocks noChangeArrowheads="1"/>
          </p:cNvSpPr>
          <p:nvPr/>
        </p:nvSpPr>
        <p:spPr bwMode="auto">
          <a:xfrm>
            <a:off x="6073775" y="3140075"/>
            <a:ext cx="29446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dirty="0" smtClean="0">
                <a:solidFill>
                  <a:schemeClr val="accent2"/>
                </a:solidFill>
                <a:ea typeface="黑体" pitchFamily="2" charset="-122"/>
              </a:rPr>
              <a:t>需要第</a:t>
            </a:r>
            <a:r>
              <a:rPr lang="en-US" altLang="zh-CN" sz="2000" i="1" dirty="0" err="1" smtClean="0">
                <a:solidFill>
                  <a:schemeClr val="accent2"/>
                </a:solidFill>
                <a:ea typeface="黑体" pitchFamily="2" charset="-122"/>
              </a:rPr>
              <a:t>i</a:t>
            </a:r>
            <a:r>
              <a:rPr lang="zh-CN" altLang="en-US" sz="2000" dirty="0" smtClean="0">
                <a:solidFill>
                  <a:schemeClr val="accent2"/>
                </a:solidFill>
                <a:ea typeface="黑体" pitchFamily="2" charset="-122"/>
              </a:rPr>
              <a:t>关节坐标系到末端坐标系的变换矩阵</a:t>
            </a:r>
            <a:r>
              <a:rPr lang="en-US" altLang="zh-CN" sz="2000" i="1" baseline="30000" dirty="0" err="1" smtClean="0">
                <a:solidFill>
                  <a:schemeClr val="accent2"/>
                </a:solidFill>
                <a:ea typeface="黑体" pitchFamily="2" charset="-122"/>
              </a:rPr>
              <a:t>i</a:t>
            </a:r>
            <a:r>
              <a:rPr lang="en-US" altLang="zh-CN" sz="2000" i="1" dirty="0" err="1" smtClean="0">
                <a:solidFill>
                  <a:schemeClr val="accent2"/>
                </a:solidFill>
                <a:ea typeface="黑体" pitchFamily="2" charset="-122"/>
              </a:rPr>
              <a:t>T</a:t>
            </a:r>
            <a:r>
              <a:rPr lang="en-US" altLang="zh-CN" sz="2000" i="1" baseline="-25000" dirty="0" err="1" smtClean="0">
                <a:solidFill>
                  <a:schemeClr val="accent2"/>
                </a:solidFill>
                <a:ea typeface="黑体" pitchFamily="2" charset="-122"/>
              </a:rPr>
              <a:t>n</a:t>
            </a:r>
            <a:endParaRPr lang="zh-CN" altLang="en-US" sz="2000" i="1" baseline="-25000" dirty="0">
              <a:solidFill>
                <a:schemeClr val="accent2"/>
              </a:solidFill>
              <a:ea typeface="黑体" pitchFamily="2"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94B8F188-23F1-42E4-9B00-E382726612D2}" type="slidenum">
              <a:rPr lang="en-US" altLang="zh-CN" sz="1400" smtClean="0"/>
              <a:pPr eaLnBrk="1" hangingPunct="1">
                <a:spcBef>
                  <a:spcPct val="0"/>
                </a:spcBef>
                <a:buFontTx/>
                <a:buNone/>
              </a:pPr>
              <a:t>13</a:t>
            </a:fld>
            <a:r>
              <a:rPr lang="en-US" altLang="zh-CN" sz="1400" dirty="0" smtClean="0"/>
              <a:t>/60</a:t>
            </a:r>
          </a:p>
        </p:txBody>
      </p:sp>
      <p:sp>
        <p:nvSpPr>
          <p:cNvPr id="13315" name="Rectangle 2"/>
          <p:cNvSpPr>
            <a:spLocks noGrp="1" noChangeArrowheads="1"/>
          </p:cNvSpPr>
          <p:nvPr>
            <p:ph type="title"/>
          </p:nvPr>
        </p:nvSpPr>
        <p:spPr>
          <a:xfrm>
            <a:off x="685800" y="423512"/>
            <a:ext cx="7772400" cy="643288"/>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13316" name="Rectangle 3"/>
          <p:cNvSpPr>
            <a:spLocks noGrp="1" noChangeArrowheads="1"/>
          </p:cNvSpPr>
          <p:nvPr>
            <p:ph type="body" idx="1"/>
          </p:nvPr>
        </p:nvSpPr>
        <p:spPr>
          <a:xfrm>
            <a:off x="609600" y="1143000"/>
            <a:ext cx="7772400" cy="830179"/>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微分变换法（续）</a:t>
            </a:r>
          </a:p>
          <a:p>
            <a:pPr eaLnBrk="1" hangingPunct="1">
              <a:buClr>
                <a:schemeClr val="folHlink"/>
              </a:buClr>
              <a:buFontTx/>
              <a:buNone/>
            </a:pPr>
            <a:endParaRPr lang="en-US" altLang="zh-CN" sz="2400" smtClean="0">
              <a:solidFill>
                <a:schemeClr val="accent2"/>
              </a:solidFill>
              <a:ea typeface="黑体" pitchFamily="2" charset="-122"/>
            </a:endParaRPr>
          </a:p>
        </p:txBody>
      </p:sp>
      <p:sp>
        <p:nvSpPr>
          <p:cNvPr id="1331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13318" name="Group 5"/>
          <p:cNvGrpSpPr>
            <a:grpSpLocks/>
          </p:cNvGrpSpPr>
          <p:nvPr/>
        </p:nvGrpSpPr>
        <p:grpSpPr bwMode="auto">
          <a:xfrm>
            <a:off x="381000" y="2133600"/>
            <a:ext cx="2297113" cy="2873375"/>
            <a:chOff x="336" y="1358"/>
            <a:chExt cx="1447" cy="1810"/>
          </a:xfrm>
        </p:grpSpPr>
        <p:grpSp>
          <p:nvGrpSpPr>
            <p:cNvPr id="13324" name="Group 6"/>
            <p:cNvGrpSpPr>
              <a:grpSpLocks/>
            </p:cNvGrpSpPr>
            <p:nvPr/>
          </p:nvGrpSpPr>
          <p:grpSpPr bwMode="auto">
            <a:xfrm>
              <a:off x="576" y="1392"/>
              <a:ext cx="1207" cy="1555"/>
              <a:chOff x="521" y="1133"/>
              <a:chExt cx="1207" cy="1555"/>
            </a:xfrm>
          </p:grpSpPr>
          <p:sp>
            <p:nvSpPr>
              <p:cNvPr id="13340" name="Rectangle 7"/>
              <p:cNvSpPr>
                <a:spLocks noChangeArrowheads="1"/>
              </p:cNvSpPr>
              <p:nvPr/>
            </p:nvSpPr>
            <p:spPr bwMode="auto">
              <a:xfrm rot="-2116094">
                <a:off x="672" y="1632"/>
                <a:ext cx="96"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1" name="Oval 8"/>
              <p:cNvSpPr>
                <a:spLocks noChangeArrowheads="1"/>
              </p:cNvSpPr>
              <p:nvPr/>
            </p:nvSpPr>
            <p:spPr bwMode="auto">
              <a:xfrm>
                <a:off x="672" y="254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2" name="Rectangle 9"/>
              <p:cNvSpPr>
                <a:spLocks noChangeArrowheads="1"/>
              </p:cNvSpPr>
              <p:nvPr/>
            </p:nvSpPr>
            <p:spPr bwMode="auto">
              <a:xfrm>
                <a:off x="672" y="2352"/>
                <a:ext cx="288" cy="288"/>
              </a:xfrm>
              <a:prstGeom prst="rect">
                <a:avLst/>
              </a:prstGeom>
              <a:solidFill>
                <a:schemeClr val="accent1"/>
              </a:solidFill>
              <a:ln w="9525">
                <a:solidFill>
                  <a:schemeClr val="accent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3" name="Oval 10"/>
              <p:cNvSpPr>
                <a:spLocks noChangeArrowheads="1"/>
              </p:cNvSpPr>
              <p:nvPr/>
            </p:nvSpPr>
            <p:spPr bwMode="auto">
              <a:xfrm>
                <a:off x="672" y="2304"/>
                <a:ext cx="288" cy="144"/>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4" name="Oval 11"/>
              <p:cNvSpPr>
                <a:spLocks noChangeArrowheads="1"/>
              </p:cNvSpPr>
              <p:nvPr/>
            </p:nvSpPr>
            <p:spPr bwMode="auto">
              <a:xfrm>
                <a:off x="768" y="2304"/>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5" name="Rectangle 12"/>
              <p:cNvSpPr>
                <a:spLocks noChangeArrowheads="1"/>
              </p:cNvSpPr>
              <p:nvPr/>
            </p:nvSpPr>
            <p:spPr bwMode="auto">
              <a:xfrm>
                <a:off x="768" y="1968"/>
                <a:ext cx="109"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6" name="Oval 13"/>
              <p:cNvSpPr>
                <a:spLocks noChangeArrowheads="1"/>
              </p:cNvSpPr>
              <p:nvPr/>
            </p:nvSpPr>
            <p:spPr bwMode="auto">
              <a:xfrm>
                <a:off x="768" y="1920"/>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7" name="Rectangle 14"/>
              <p:cNvSpPr>
                <a:spLocks noChangeArrowheads="1"/>
              </p:cNvSpPr>
              <p:nvPr/>
            </p:nvSpPr>
            <p:spPr bwMode="auto">
              <a:xfrm rot="-8060408">
                <a:off x="689" y="1351"/>
                <a:ext cx="96" cy="432"/>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8" name="Rectangle 15"/>
              <p:cNvSpPr>
                <a:spLocks noChangeArrowheads="1"/>
              </p:cNvSpPr>
              <p:nvPr/>
            </p:nvSpPr>
            <p:spPr bwMode="auto">
              <a:xfrm rot="-8060408">
                <a:off x="971" y="1108"/>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49" name="Rectangle 16"/>
              <p:cNvSpPr>
                <a:spLocks noChangeArrowheads="1"/>
              </p:cNvSpPr>
              <p:nvPr/>
            </p:nvSpPr>
            <p:spPr bwMode="auto">
              <a:xfrm rot="6977890">
                <a:off x="1255" y="1049"/>
                <a:ext cx="82" cy="384"/>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50" name="Rectangle 17"/>
              <p:cNvSpPr>
                <a:spLocks noChangeArrowheads="1"/>
              </p:cNvSpPr>
              <p:nvPr/>
            </p:nvSpPr>
            <p:spPr bwMode="auto">
              <a:xfrm rot="9713515">
                <a:off x="1488" y="1296"/>
                <a:ext cx="82" cy="384"/>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13351" name="Group 18"/>
              <p:cNvGrpSpPr>
                <a:grpSpLocks/>
              </p:cNvGrpSpPr>
              <p:nvPr/>
            </p:nvGrpSpPr>
            <p:grpSpPr bwMode="auto">
              <a:xfrm rot="-1191010">
                <a:off x="1536" y="1632"/>
                <a:ext cx="192" cy="240"/>
                <a:chOff x="1488" y="1728"/>
                <a:chExt cx="192" cy="240"/>
              </a:xfrm>
            </p:grpSpPr>
            <p:sp>
              <p:nvSpPr>
                <p:cNvPr id="13355" name="AutoShape 19"/>
                <p:cNvSpPr>
                  <a:spLocks noChangeArrowheads="1"/>
                </p:cNvSpPr>
                <p:nvPr/>
              </p:nvSpPr>
              <p:spPr bwMode="auto">
                <a:xfrm flipV="1">
                  <a:off x="1632"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56" name="AutoShape 20"/>
                <p:cNvSpPr>
                  <a:spLocks noChangeArrowheads="1"/>
                </p:cNvSpPr>
                <p:nvPr/>
              </p:nvSpPr>
              <p:spPr bwMode="auto">
                <a:xfrm flipH="1" flipV="1">
                  <a:off x="1488" y="1776"/>
                  <a:ext cx="48" cy="192"/>
                </a:xfrm>
                <a:prstGeom prst="rtTriangle">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57" name="Rectangle 21"/>
                <p:cNvSpPr>
                  <a:spLocks noChangeArrowheads="1"/>
                </p:cNvSpPr>
                <p:nvPr/>
              </p:nvSpPr>
              <p:spPr bwMode="auto">
                <a:xfrm>
                  <a:off x="1488" y="1728"/>
                  <a:ext cx="192" cy="48"/>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3352" name="Oval 22"/>
              <p:cNvSpPr>
                <a:spLocks noChangeArrowheads="1"/>
              </p:cNvSpPr>
              <p:nvPr/>
            </p:nvSpPr>
            <p:spPr bwMode="auto">
              <a:xfrm>
                <a:off x="1104" y="1133"/>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53" name="Oval 23"/>
              <p:cNvSpPr>
                <a:spLocks noChangeArrowheads="1"/>
              </p:cNvSpPr>
              <p:nvPr/>
            </p:nvSpPr>
            <p:spPr bwMode="auto">
              <a:xfrm>
                <a:off x="1440" y="1296"/>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54" name="Oval 24"/>
              <p:cNvSpPr>
                <a:spLocks noChangeArrowheads="1"/>
              </p:cNvSpPr>
              <p:nvPr/>
            </p:nvSpPr>
            <p:spPr bwMode="auto">
              <a:xfrm>
                <a:off x="576" y="1632"/>
                <a:ext cx="96" cy="96"/>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3325" name="Line 25"/>
            <p:cNvSpPr>
              <a:spLocks noChangeShapeType="1"/>
            </p:cNvSpPr>
            <p:nvPr/>
          </p:nvSpPr>
          <p:spPr bwMode="auto">
            <a:xfrm flipH="1">
              <a:off x="528" y="1968"/>
              <a:ext cx="144"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6" name="Line 26"/>
            <p:cNvSpPr>
              <a:spLocks noChangeShapeType="1"/>
            </p:cNvSpPr>
            <p:nvPr/>
          </p:nvSpPr>
          <p:spPr bwMode="auto">
            <a:xfrm flipV="1">
              <a:off x="720" y="1488"/>
              <a:ext cx="192" cy="19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7" name="Arc 27"/>
            <p:cNvSpPr>
              <a:spLocks/>
            </p:cNvSpPr>
            <p:nvPr/>
          </p:nvSpPr>
          <p:spPr bwMode="auto">
            <a:xfrm>
              <a:off x="528" y="2016"/>
              <a:ext cx="144" cy="234"/>
            </a:xfrm>
            <a:custGeom>
              <a:avLst/>
              <a:gdLst>
                <a:gd name="T0" fmla="*/ 0 w 21600"/>
                <a:gd name="T1" fmla="*/ 0 h 35093"/>
                <a:gd name="T2" fmla="*/ 0 w 21600"/>
                <a:gd name="T3" fmla="*/ 0 h 35093"/>
                <a:gd name="T4" fmla="*/ 0 w 21600"/>
                <a:gd name="T5" fmla="*/ 0 h 35093"/>
                <a:gd name="T6" fmla="*/ 0 60000 65536"/>
                <a:gd name="T7" fmla="*/ 0 60000 65536"/>
                <a:gd name="T8" fmla="*/ 0 60000 65536"/>
                <a:gd name="T9" fmla="*/ 0 w 21600"/>
                <a:gd name="T10" fmla="*/ 0 h 35093"/>
                <a:gd name="T11" fmla="*/ 21600 w 21600"/>
                <a:gd name="T12" fmla="*/ 35093 h 35093"/>
              </a:gdLst>
              <a:ahLst/>
              <a:cxnLst>
                <a:cxn ang="T6">
                  <a:pos x="T0" y="T1"/>
                </a:cxn>
                <a:cxn ang="T7">
                  <a:pos x="T2" y="T3"/>
                </a:cxn>
                <a:cxn ang="T8">
                  <a:pos x="T4" y="T5"/>
                </a:cxn>
              </a:cxnLst>
              <a:rect l="T9" t="T10" r="T11" b="T12"/>
              <a:pathLst>
                <a:path w="21600" h="35093" fill="none" extrusionOk="0">
                  <a:moveTo>
                    <a:pt x="-1" y="0"/>
                  </a:moveTo>
                  <a:cubicBezTo>
                    <a:pt x="11929" y="0"/>
                    <a:pt x="21600" y="9670"/>
                    <a:pt x="21600" y="21600"/>
                  </a:cubicBezTo>
                  <a:cubicBezTo>
                    <a:pt x="21600" y="26504"/>
                    <a:pt x="19930" y="31263"/>
                    <a:pt x="16867" y="35093"/>
                  </a:cubicBezTo>
                </a:path>
                <a:path w="21600" h="35093" stroke="0" extrusionOk="0">
                  <a:moveTo>
                    <a:pt x="-1" y="0"/>
                  </a:moveTo>
                  <a:cubicBezTo>
                    <a:pt x="11929" y="0"/>
                    <a:pt x="21600" y="9670"/>
                    <a:pt x="21600" y="21600"/>
                  </a:cubicBezTo>
                  <a:cubicBezTo>
                    <a:pt x="21600" y="26504"/>
                    <a:pt x="19930" y="31263"/>
                    <a:pt x="16867" y="35093"/>
                  </a:cubicBezTo>
                  <a:lnTo>
                    <a:pt x="0" y="21600"/>
                  </a:lnTo>
                  <a:lnTo>
                    <a:pt x="-1" y="0"/>
                  </a:lnTo>
                  <a:close/>
                </a:path>
              </a:pathLst>
            </a:custGeom>
            <a:noFill/>
            <a:ln w="9525">
              <a:solidFill>
                <a:schemeClr val="tx1"/>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28" name="Line 28"/>
            <p:cNvSpPr>
              <a:spLocks noChangeShapeType="1"/>
            </p:cNvSpPr>
            <p:nvPr/>
          </p:nvSpPr>
          <p:spPr bwMode="auto">
            <a:xfrm flipH="1">
              <a:off x="528" y="2784"/>
              <a:ext cx="336" cy="24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29" name="Line 29"/>
            <p:cNvSpPr>
              <a:spLocks noChangeShapeType="1"/>
            </p:cNvSpPr>
            <p:nvPr/>
          </p:nvSpPr>
          <p:spPr bwMode="auto">
            <a:xfrm>
              <a:off x="864" y="2784"/>
              <a:ext cx="480" cy="0"/>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0" name="Line 30"/>
            <p:cNvSpPr>
              <a:spLocks noChangeShapeType="1"/>
            </p:cNvSpPr>
            <p:nvPr/>
          </p:nvSpPr>
          <p:spPr bwMode="auto">
            <a:xfrm flipV="1">
              <a:off x="864" y="2400"/>
              <a:ext cx="0" cy="384"/>
            </a:xfrm>
            <a:prstGeom prst="line">
              <a:avLst/>
            </a:prstGeom>
            <a:noFill/>
            <a:ln w="2857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1" name="Oval 31"/>
            <p:cNvSpPr>
              <a:spLocks noChangeArrowheads="1"/>
            </p:cNvSpPr>
            <p:nvPr/>
          </p:nvSpPr>
          <p:spPr bwMode="auto">
            <a:xfrm>
              <a:off x="1655" y="2016"/>
              <a:ext cx="96" cy="96"/>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3332" name="Line 32"/>
            <p:cNvSpPr>
              <a:spLocks noChangeShapeType="1"/>
            </p:cNvSpPr>
            <p:nvPr/>
          </p:nvSpPr>
          <p:spPr bwMode="auto">
            <a:xfrm>
              <a:off x="672" y="1920"/>
              <a:ext cx="960" cy="144"/>
            </a:xfrm>
            <a:prstGeom prst="line">
              <a:avLst/>
            </a:prstGeom>
            <a:noFill/>
            <a:ln w="28575">
              <a:solidFill>
                <a:srgbClr val="99CC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33" name="Text Box 33"/>
            <p:cNvSpPr txBox="1">
              <a:spLocks noChangeArrowheads="1"/>
            </p:cNvSpPr>
            <p:nvPr/>
          </p:nvSpPr>
          <p:spPr bwMode="auto">
            <a:xfrm>
              <a:off x="336" y="288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x</a:t>
              </a:r>
              <a:r>
                <a:rPr lang="en-US" altLang="zh-CN" sz="2400" baseline="-25000">
                  <a:solidFill>
                    <a:schemeClr val="folHlink"/>
                  </a:solidFill>
                </a:rPr>
                <a:t>0</a:t>
              </a:r>
            </a:p>
          </p:txBody>
        </p:sp>
        <p:sp>
          <p:nvSpPr>
            <p:cNvPr id="13334" name="Text Box 34"/>
            <p:cNvSpPr txBox="1">
              <a:spLocks noChangeArrowheads="1"/>
            </p:cNvSpPr>
            <p:nvPr/>
          </p:nvSpPr>
          <p:spPr bwMode="auto">
            <a:xfrm>
              <a:off x="1296" y="264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y</a:t>
              </a:r>
              <a:r>
                <a:rPr lang="en-US" altLang="zh-CN" sz="2400" baseline="-25000">
                  <a:solidFill>
                    <a:schemeClr val="folHlink"/>
                  </a:solidFill>
                </a:rPr>
                <a:t>0</a:t>
              </a:r>
            </a:p>
          </p:txBody>
        </p:sp>
        <p:sp>
          <p:nvSpPr>
            <p:cNvPr id="13335" name="Text Box 35"/>
            <p:cNvSpPr txBox="1">
              <a:spLocks noChangeArrowheads="1"/>
            </p:cNvSpPr>
            <p:nvPr/>
          </p:nvSpPr>
          <p:spPr bwMode="auto">
            <a:xfrm>
              <a:off x="864" y="2256"/>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folHlink"/>
                  </a:solidFill>
                </a:rPr>
                <a:t>z</a:t>
              </a:r>
              <a:r>
                <a:rPr lang="en-US" altLang="zh-CN" sz="2400" baseline="-25000">
                  <a:solidFill>
                    <a:schemeClr val="folHlink"/>
                  </a:solidFill>
                </a:rPr>
                <a:t>0</a:t>
              </a:r>
            </a:p>
          </p:txBody>
        </p:sp>
        <p:graphicFrame>
          <p:nvGraphicFramePr>
            <p:cNvPr id="13336" name="Object 36"/>
            <p:cNvGraphicFramePr>
              <a:graphicFrameLocks noChangeAspect="1"/>
            </p:cNvGraphicFramePr>
            <p:nvPr/>
          </p:nvGraphicFramePr>
          <p:xfrm>
            <a:off x="384" y="1872"/>
            <a:ext cx="169" cy="268"/>
          </p:xfrm>
          <a:graphic>
            <a:graphicData uri="http://schemas.openxmlformats.org/presentationml/2006/ole">
              <mc:AlternateContent xmlns:mc="http://schemas.openxmlformats.org/markup-compatibility/2006">
                <mc:Choice xmlns:v="urn:schemas-microsoft-com:vml" Requires="v">
                  <p:oleObj spid="_x0000_s13544" name="Equation" r:id="rId3" imgW="152334" imgH="241195" progId="Equation.3">
                    <p:embed/>
                  </p:oleObj>
                </mc:Choice>
                <mc:Fallback>
                  <p:oleObj name="Equation" r:id="rId3" imgW="152334" imgH="241195" progId="Equation.3">
                    <p:embed/>
                    <p:pic>
                      <p:nvPicPr>
                        <p:cNvPr id="0" name="Object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 y="1872"/>
                          <a:ext cx="169"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37" name="Text Box 37"/>
            <p:cNvSpPr txBox="1">
              <a:spLocks noChangeArrowheads="1"/>
            </p:cNvSpPr>
            <p:nvPr/>
          </p:nvSpPr>
          <p:spPr bwMode="auto">
            <a:xfrm>
              <a:off x="384" y="211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i="1">
                  <a:solidFill>
                    <a:schemeClr val="accent2"/>
                  </a:solidFill>
                </a:rPr>
                <a:t>z</a:t>
              </a:r>
              <a:r>
                <a:rPr lang="en-US" altLang="zh-CN" sz="2400" i="1" baseline="-25000">
                  <a:solidFill>
                    <a:schemeClr val="accent2"/>
                  </a:solidFill>
                </a:rPr>
                <a:t>i</a:t>
              </a:r>
            </a:p>
          </p:txBody>
        </p:sp>
        <p:graphicFrame>
          <p:nvGraphicFramePr>
            <p:cNvPr id="13338" name="Object 38"/>
            <p:cNvGraphicFramePr>
              <a:graphicFrameLocks noChangeAspect="1"/>
            </p:cNvGraphicFramePr>
            <p:nvPr/>
          </p:nvGraphicFramePr>
          <p:xfrm>
            <a:off x="535" y="1358"/>
            <a:ext cx="282" cy="253"/>
          </p:xfrm>
          <a:graphic>
            <a:graphicData uri="http://schemas.openxmlformats.org/presentationml/2006/ole">
              <mc:AlternateContent xmlns:mc="http://schemas.openxmlformats.org/markup-compatibility/2006">
                <mc:Choice xmlns:v="urn:schemas-microsoft-com:vml" Requires="v">
                  <p:oleObj spid="_x0000_s13545" name="Equation" r:id="rId5" imgW="205803" imgH="183008" progId="Equation.3">
                    <p:embed/>
                  </p:oleObj>
                </mc:Choice>
                <mc:Fallback>
                  <p:oleObj name="Equation" r:id="rId5" imgW="205803" imgH="183008" progId="Equation.3">
                    <p:embed/>
                    <p:pic>
                      <p:nvPicPr>
                        <p:cNvPr id="0" name="Object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5" y="1358"/>
                          <a:ext cx="28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39" name="Object 39"/>
            <p:cNvGraphicFramePr>
              <a:graphicFrameLocks noChangeAspect="1"/>
            </p:cNvGraphicFramePr>
            <p:nvPr/>
          </p:nvGraphicFramePr>
          <p:xfrm>
            <a:off x="1029" y="2023"/>
            <a:ext cx="253" cy="268"/>
          </p:xfrm>
          <a:graphic>
            <a:graphicData uri="http://schemas.openxmlformats.org/presentationml/2006/ole">
              <mc:AlternateContent xmlns:mc="http://schemas.openxmlformats.org/markup-compatibility/2006">
                <mc:Choice xmlns:v="urn:schemas-microsoft-com:vml" Requires="v">
                  <p:oleObj spid="_x0000_s13546" name="Equation" r:id="rId7" imgW="182808" imgH="198259" progId="Equation.3">
                    <p:embed/>
                  </p:oleObj>
                </mc:Choice>
                <mc:Fallback>
                  <p:oleObj name="Equation" r:id="rId7" imgW="182808" imgH="198259" progId="Equation.3">
                    <p:embed/>
                    <p:pic>
                      <p:nvPicPr>
                        <p:cNvPr id="0" name="Object 3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9" y="2023"/>
                          <a:ext cx="253" cy="2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3319" name="Object 40"/>
          <p:cNvGraphicFramePr>
            <a:graphicFrameLocks noChangeAspect="1"/>
          </p:cNvGraphicFramePr>
          <p:nvPr/>
        </p:nvGraphicFramePr>
        <p:xfrm>
          <a:off x="3535363" y="1287463"/>
          <a:ext cx="4579937" cy="1112837"/>
        </p:xfrm>
        <a:graphic>
          <a:graphicData uri="http://schemas.openxmlformats.org/presentationml/2006/ole">
            <mc:AlternateContent xmlns:mc="http://schemas.openxmlformats.org/markup-compatibility/2006">
              <mc:Choice xmlns:v="urn:schemas-microsoft-com:vml" Requires="v">
                <p:oleObj spid="_x0000_s13547" name="Equation" r:id="rId9" imgW="3238500" imgH="787400" progId="Equation.3">
                  <p:embed/>
                </p:oleObj>
              </mc:Choice>
              <mc:Fallback>
                <p:oleObj name="Equation" r:id="rId9" imgW="3238500" imgH="787400" progId="Equation.3">
                  <p:embed/>
                  <p:pic>
                    <p:nvPicPr>
                      <p:cNvPr id="0" name="Object 4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35363" y="1287463"/>
                        <a:ext cx="4579937" cy="1112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0" name="Rectangle 41"/>
          <p:cNvSpPr>
            <a:spLocks noChangeArrowheads="1"/>
          </p:cNvSpPr>
          <p:nvPr/>
        </p:nvSpPr>
        <p:spPr bwMode="auto">
          <a:xfrm>
            <a:off x="3490913" y="2533650"/>
            <a:ext cx="31321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dirty="0">
                <a:ea typeface="黑体" pitchFamily="2" charset="-122"/>
              </a:rPr>
              <a:t>对于移动关节，有：</a:t>
            </a:r>
          </a:p>
        </p:txBody>
      </p:sp>
      <p:graphicFrame>
        <p:nvGraphicFramePr>
          <p:cNvPr id="13321" name="Object 45"/>
          <p:cNvGraphicFramePr>
            <a:graphicFrameLocks noChangeAspect="1"/>
          </p:cNvGraphicFramePr>
          <p:nvPr/>
        </p:nvGraphicFramePr>
        <p:xfrm>
          <a:off x="3589338" y="3216275"/>
          <a:ext cx="1574800" cy="2782888"/>
        </p:xfrm>
        <a:graphic>
          <a:graphicData uri="http://schemas.openxmlformats.org/presentationml/2006/ole">
            <mc:AlternateContent xmlns:mc="http://schemas.openxmlformats.org/markup-compatibility/2006">
              <mc:Choice xmlns:v="urn:schemas-microsoft-com:vml" Requires="v">
                <p:oleObj spid="_x0000_s13548" name="Equation" r:id="rId11" imgW="1206500" imgH="2133600" progId="Equation.3">
                  <p:embed/>
                </p:oleObj>
              </mc:Choice>
              <mc:Fallback>
                <p:oleObj name="Equation" r:id="rId11" imgW="1206500" imgH="2133600" progId="Equation.3">
                  <p:embed/>
                  <p:pic>
                    <p:nvPicPr>
                      <p:cNvPr id="0" name="Object 4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89338" y="3216275"/>
                        <a:ext cx="1574800" cy="278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22" name="Object 47"/>
          <p:cNvGraphicFramePr>
            <a:graphicFrameLocks noChangeAspect="1"/>
          </p:cNvGraphicFramePr>
          <p:nvPr/>
        </p:nvGraphicFramePr>
        <p:xfrm>
          <a:off x="5294313" y="4206875"/>
          <a:ext cx="779462" cy="1789113"/>
        </p:xfrm>
        <a:graphic>
          <a:graphicData uri="http://schemas.openxmlformats.org/presentationml/2006/ole">
            <mc:AlternateContent xmlns:mc="http://schemas.openxmlformats.org/markup-compatibility/2006">
              <mc:Choice xmlns:v="urn:schemas-microsoft-com:vml" Requires="v">
                <p:oleObj spid="_x0000_s13549" name="Equation" r:id="rId13" imgW="596900" imgH="1371600" progId="Equation.3">
                  <p:embed/>
                </p:oleObj>
              </mc:Choice>
              <mc:Fallback>
                <p:oleObj name="Equation" r:id="rId13" imgW="596900" imgH="1371600" progId="Equation.3">
                  <p:embed/>
                  <p:pic>
                    <p:nvPicPr>
                      <p:cNvPr id="0" name="Object 4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94313" y="4206875"/>
                        <a:ext cx="779462" cy="178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3" name="Text Box 48"/>
          <p:cNvSpPr txBox="1">
            <a:spLocks noChangeArrowheads="1"/>
          </p:cNvSpPr>
          <p:nvPr/>
        </p:nvSpPr>
        <p:spPr bwMode="auto">
          <a:xfrm>
            <a:off x="1030288" y="5130800"/>
            <a:ext cx="190023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dirty="0" smtClean="0">
                <a:ea typeface="黑体" pitchFamily="2" charset="-122"/>
              </a:rPr>
              <a:t>末端坐标系</a:t>
            </a:r>
            <a:endParaRPr lang="zh-CN" altLang="en-US" sz="2400" dirty="0">
              <a:ea typeface="黑体" pitchFamily="2" charset="-122"/>
            </a:endParaRPr>
          </a:p>
        </p:txBody>
      </p:sp>
      <p:sp>
        <p:nvSpPr>
          <p:cNvPr id="46" name="Text Box 56"/>
          <p:cNvSpPr txBox="1">
            <a:spLocks noChangeArrowheads="1"/>
          </p:cNvSpPr>
          <p:nvPr/>
        </p:nvSpPr>
        <p:spPr bwMode="auto">
          <a:xfrm>
            <a:off x="6073775" y="3140075"/>
            <a:ext cx="29446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dirty="0" smtClean="0">
                <a:solidFill>
                  <a:schemeClr val="accent2"/>
                </a:solidFill>
                <a:ea typeface="黑体" pitchFamily="2" charset="-122"/>
              </a:rPr>
              <a:t>需要第</a:t>
            </a:r>
            <a:r>
              <a:rPr lang="en-US" altLang="zh-CN" sz="2000" i="1" dirty="0" err="1" smtClean="0">
                <a:solidFill>
                  <a:schemeClr val="accent2"/>
                </a:solidFill>
                <a:ea typeface="黑体" pitchFamily="2" charset="-122"/>
              </a:rPr>
              <a:t>i</a:t>
            </a:r>
            <a:r>
              <a:rPr lang="zh-CN" altLang="en-US" sz="2000" dirty="0" smtClean="0">
                <a:solidFill>
                  <a:schemeClr val="accent2"/>
                </a:solidFill>
                <a:ea typeface="黑体" pitchFamily="2" charset="-122"/>
              </a:rPr>
              <a:t>关节坐标系到末端坐标系的变换矩阵</a:t>
            </a:r>
            <a:r>
              <a:rPr lang="en-US" altLang="zh-CN" sz="2000" i="1" baseline="30000" dirty="0" err="1" smtClean="0">
                <a:solidFill>
                  <a:schemeClr val="accent2"/>
                </a:solidFill>
                <a:ea typeface="黑体" pitchFamily="2" charset="-122"/>
              </a:rPr>
              <a:t>i</a:t>
            </a:r>
            <a:r>
              <a:rPr lang="en-US" altLang="zh-CN" sz="2000" i="1" dirty="0" err="1" smtClean="0">
                <a:solidFill>
                  <a:schemeClr val="accent2"/>
                </a:solidFill>
                <a:ea typeface="黑体" pitchFamily="2" charset="-122"/>
              </a:rPr>
              <a:t>T</a:t>
            </a:r>
            <a:r>
              <a:rPr lang="en-US" altLang="zh-CN" sz="2000" i="1" baseline="-25000" dirty="0" err="1" smtClean="0">
                <a:solidFill>
                  <a:schemeClr val="accent2"/>
                </a:solidFill>
                <a:ea typeface="黑体" pitchFamily="2" charset="-122"/>
              </a:rPr>
              <a:t>n</a:t>
            </a:r>
            <a:endParaRPr lang="zh-CN" altLang="en-US" sz="2000" i="1" baseline="-25000" dirty="0">
              <a:solidFill>
                <a:schemeClr val="accent2"/>
              </a:solidFill>
              <a:ea typeface="黑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B1D8727-8B59-46CB-8394-0FC6E01C4C0B}" type="slidenum">
              <a:rPr lang="en-US" altLang="zh-CN" sz="1400" smtClean="0"/>
              <a:pPr eaLnBrk="1" hangingPunct="1">
                <a:spcBef>
                  <a:spcPct val="0"/>
                </a:spcBef>
                <a:buFontTx/>
                <a:buNone/>
              </a:pPr>
              <a:t>14</a:t>
            </a:fld>
            <a:r>
              <a:rPr lang="en-US" altLang="zh-CN" sz="1400" dirty="0" smtClean="0"/>
              <a:t>/60</a:t>
            </a:r>
          </a:p>
        </p:txBody>
      </p:sp>
      <p:sp>
        <p:nvSpPr>
          <p:cNvPr id="14339" name="Rectangle 2"/>
          <p:cNvSpPr>
            <a:spLocks noGrp="1" noChangeArrowheads="1"/>
          </p:cNvSpPr>
          <p:nvPr>
            <p:ph type="title"/>
          </p:nvPr>
        </p:nvSpPr>
        <p:spPr>
          <a:xfrm>
            <a:off x="685800" y="462013"/>
            <a:ext cx="7772400" cy="604787"/>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14340" name="Rectangle 3"/>
          <p:cNvSpPr>
            <a:spLocks noGrp="1" noChangeArrowheads="1"/>
          </p:cNvSpPr>
          <p:nvPr>
            <p:ph type="body" idx="1"/>
          </p:nvPr>
        </p:nvSpPr>
        <p:spPr>
          <a:xfrm>
            <a:off x="609600" y="1143000"/>
            <a:ext cx="7772400" cy="51816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微分变换法（续）</a:t>
            </a:r>
          </a:p>
          <a:p>
            <a:pPr lvl="1" eaLnBrk="1" hangingPunct="1">
              <a:buClr>
                <a:schemeClr val="hlink"/>
              </a:buClr>
              <a:buFont typeface="Wingdings" pitchFamily="2" charset="2"/>
              <a:buChar char="ü"/>
            </a:pPr>
            <a:r>
              <a:rPr lang="zh-CN" altLang="en-US" sz="2000" smtClean="0">
                <a:ea typeface="黑体" pitchFamily="2" charset="-122"/>
              </a:rPr>
              <a:t>计算各个连杆间的变换矩阵 </a:t>
            </a:r>
            <a:r>
              <a:rPr lang="en-US" altLang="zh-CN" sz="2000" baseline="30000" smtClean="0">
                <a:ea typeface="黑体" pitchFamily="2" charset="-122"/>
              </a:rPr>
              <a:t>0</a:t>
            </a:r>
            <a:r>
              <a:rPr lang="en-US" altLang="zh-CN" sz="2000" i="1" smtClean="0">
                <a:ea typeface="黑体" pitchFamily="2" charset="-122"/>
              </a:rPr>
              <a:t>T</a:t>
            </a:r>
            <a:r>
              <a:rPr lang="en-US" altLang="zh-CN" sz="2000" baseline="-25000" smtClean="0">
                <a:ea typeface="黑体" pitchFamily="2" charset="-122"/>
              </a:rPr>
              <a:t>1</a:t>
            </a:r>
            <a:r>
              <a:rPr lang="en-US" altLang="zh-CN" sz="2000" smtClean="0">
                <a:ea typeface="黑体" pitchFamily="2" charset="-122"/>
              </a:rPr>
              <a:t>,</a:t>
            </a:r>
            <a:r>
              <a:rPr lang="en-US" altLang="zh-CN" sz="2000" smtClean="0">
                <a:solidFill>
                  <a:schemeClr val="accent2"/>
                </a:solidFill>
                <a:ea typeface="黑体" pitchFamily="2" charset="-122"/>
              </a:rPr>
              <a:t> </a:t>
            </a:r>
            <a:r>
              <a:rPr lang="en-US" altLang="zh-CN" sz="2000" baseline="30000" smtClean="0">
                <a:ea typeface="黑体" pitchFamily="2" charset="-122"/>
              </a:rPr>
              <a:t>1</a:t>
            </a:r>
            <a:r>
              <a:rPr lang="en-US" altLang="zh-CN" sz="2000" i="1" smtClean="0">
                <a:ea typeface="黑体" pitchFamily="2" charset="-122"/>
              </a:rPr>
              <a:t>T</a:t>
            </a:r>
            <a:r>
              <a:rPr lang="en-US" altLang="zh-CN" sz="2000" baseline="-25000" smtClean="0">
                <a:ea typeface="黑体" pitchFamily="2" charset="-122"/>
              </a:rPr>
              <a:t>2 </a:t>
            </a:r>
            <a:r>
              <a:rPr lang="en-US" altLang="zh-CN" sz="2000" smtClean="0">
                <a:ea typeface="黑体" pitchFamily="2" charset="-122"/>
              </a:rPr>
              <a:t>,…,</a:t>
            </a:r>
            <a:r>
              <a:rPr lang="en-US" altLang="zh-CN" sz="2000" baseline="-25000" smtClean="0">
                <a:ea typeface="黑体" pitchFamily="2" charset="-122"/>
              </a:rPr>
              <a:t> </a:t>
            </a:r>
            <a:r>
              <a:rPr lang="en-US" altLang="zh-CN" sz="2000" i="1" baseline="30000" smtClean="0">
                <a:ea typeface="黑体" pitchFamily="2" charset="-122"/>
              </a:rPr>
              <a:t>n</a:t>
            </a:r>
            <a:r>
              <a:rPr lang="en-US" altLang="zh-CN" sz="2000" baseline="30000" smtClean="0">
                <a:ea typeface="黑体" pitchFamily="2" charset="-122"/>
              </a:rPr>
              <a:t>-1</a:t>
            </a:r>
            <a:r>
              <a:rPr lang="en-US" altLang="zh-CN" sz="2000" i="1" smtClean="0">
                <a:ea typeface="黑体" pitchFamily="2" charset="-122"/>
              </a:rPr>
              <a:t>T</a:t>
            </a:r>
            <a:r>
              <a:rPr lang="en-US" altLang="zh-CN" sz="2000" i="1" baseline="-25000" smtClean="0">
                <a:ea typeface="黑体" pitchFamily="2" charset="-122"/>
              </a:rPr>
              <a:t>n</a:t>
            </a:r>
          </a:p>
          <a:p>
            <a:pPr lvl="1" eaLnBrk="1" hangingPunct="1">
              <a:buClr>
                <a:schemeClr val="hlink"/>
              </a:buClr>
              <a:buFont typeface="Wingdings" pitchFamily="2" charset="2"/>
              <a:buChar char="ü"/>
            </a:pPr>
            <a:r>
              <a:rPr lang="zh-CN" altLang="en-US" sz="2000" smtClean="0">
                <a:ea typeface="黑体" pitchFamily="2" charset="-122"/>
              </a:rPr>
              <a:t>计算各个连杆到末端连杆的变换矩阵 </a:t>
            </a:r>
            <a:r>
              <a:rPr lang="en-US" altLang="zh-CN" sz="2000" i="1" baseline="30000" smtClean="0">
                <a:ea typeface="黑体" pitchFamily="2" charset="-122"/>
              </a:rPr>
              <a:t>n</a:t>
            </a:r>
            <a:r>
              <a:rPr lang="en-US" altLang="zh-CN" sz="2000" baseline="30000" smtClean="0">
                <a:ea typeface="黑体" pitchFamily="2" charset="-122"/>
              </a:rPr>
              <a:t>-1</a:t>
            </a:r>
            <a:r>
              <a:rPr lang="en-US" altLang="zh-CN" sz="2000" i="1" smtClean="0">
                <a:ea typeface="黑体" pitchFamily="2" charset="-122"/>
              </a:rPr>
              <a:t>T</a:t>
            </a:r>
            <a:r>
              <a:rPr lang="en-US" altLang="zh-CN" sz="2000" i="1" baseline="-25000" smtClean="0">
                <a:ea typeface="黑体" pitchFamily="2" charset="-122"/>
              </a:rPr>
              <a:t>n </a:t>
            </a:r>
            <a:r>
              <a:rPr lang="en-US" altLang="zh-CN" sz="2000" smtClean="0">
                <a:ea typeface="黑体" pitchFamily="2" charset="-122"/>
              </a:rPr>
              <a:t>,</a:t>
            </a:r>
            <a:r>
              <a:rPr lang="en-US" altLang="zh-CN" sz="2000" i="1" baseline="-25000" smtClean="0">
                <a:ea typeface="黑体" pitchFamily="2" charset="-122"/>
              </a:rPr>
              <a:t> </a:t>
            </a:r>
            <a:r>
              <a:rPr lang="en-US" altLang="zh-CN" sz="2000" i="1" baseline="30000" smtClean="0">
                <a:ea typeface="黑体" pitchFamily="2" charset="-122"/>
              </a:rPr>
              <a:t>n</a:t>
            </a:r>
            <a:r>
              <a:rPr lang="en-US" altLang="zh-CN" sz="2000" baseline="30000" smtClean="0">
                <a:ea typeface="黑体" pitchFamily="2" charset="-122"/>
              </a:rPr>
              <a:t>-2</a:t>
            </a:r>
            <a:r>
              <a:rPr lang="en-US" altLang="zh-CN" sz="2000" i="1" smtClean="0">
                <a:ea typeface="黑体" pitchFamily="2" charset="-122"/>
              </a:rPr>
              <a:t>T</a:t>
            </a:r>
            <a:r>
              <a:rPr lang="en-US" altLang="zh-CN" sz="2000" i="1" baseline="-25000" smtClean="0">
                <a:ea typeface="黑体" pitchFamily="2" charset="-122"/>
              </a:rPr>
              <a:t>n</a:t>
            </a:r>
            <a:r>
              <a:rPr lang="en-US" altLang="zh-CN" sz="2000" smtClean="0">
                <a:ea typeface="黑体" pitchFamily="2" charset="-122"/>
              </a:rPr>
              <a:t>,</a:t>
            </a:r>
            <a:r>
              <a:rPr lang="en-US" altLang="zh-CN" sz="2000" smtClean="0">
                <a:solidFill>
                  <a:schemeClr val="accent2"/>
                </a:solidFill>
                <a:ea typeface="黑体" pitchFamily="2" charset="-122"/>
              </a:rPr>
              <a:t> </a:t>
            </a:r>
            <a:r>
              <a:rPr lang="en-US" altLang="zh-CN" sz="2000" smtClean="0">
                <a:ea typeface="黑体" pitchFamily="2" charset="-122"/>
              </a:rPr>
              <a:t>…</a:t>
            </a:r>
            <a:r>
              <a:rPr lang="en-US" altLang="zh-CN" sz="2000" smtClean="0">
                <a:solidFill>
                  <a:schemeClr val="accent2"/>
                </a:solidFill>
                <a:ea typeface="黑体" pitchFamily="2" charset="-122"/>
              </a:rPr>
              <a:t> ,</a:t>
            </a:r>
            <a:r>
              <a:rPr lang="en-US" altLang="zh-CN" sz="2000" baseline="30000" smtClean="0">
                <a:ea typeface="黑体" pitchFamily="2" charset="-122"/>
              </a:rPr>
              <a:t>0</a:t>
            </a:r>
            <a:r>
              <a:rPr lang="en-US" altLang="zh-CN" sz="2000" i="1" smtClean="0">
                <a:ea typeface="黑体" pitchFamily="2" charset="-122"/>
              </a:rPr>
              <a:t>T</a:t>
            </a:r>
            <a:r>
              <a:rPr lang="en-US" altLang="zh-CN" sz="2000" i="1" baseline="-25000" smtClean="0">
                <a:ea typeface="黑体" pitchFamily="2" charset="-122"/>
              </a:rPr>
              <a:t>n</a:t>
            </a:r>
            <a:r>
              <a:rPr lang="en-US" altLang="zh-CN" sz="2000" baseline="-25000" smtClean="0">
                <a:ea typeface="黑体" pitchFamily="2" charset="-122"/>
              </a:rPr>
              <a:t> </a:t>
            </a:r>
          </a:p>
          <a:p>
            <a:pPr lvl="1" eaLnBrk="1" hangingPunct="1">
              <a:buClr>
                <a:schemeClr val="hlink"/>
              </a:buClr>
              <a:buFont typeface="Wingdings" pitchFamily="2" charset="2"/>
              <a:buChar char="ü"/>
            </a:pPr>
            <a:r>
              <a:rPr lang="zh-CN" altLang="en-US" sz="2000" smtClean="0">
                <a:ea typeface="黑体" pitchFamily="2" charset="-122"/>
              </a:rPr>
              <a:t>计算</a:t>
            </a:r>
            <a:r>
              <a:rPr lang="en-US" altLang="zh-CN" sz="2000" i="1" smtClean="0">
                <a:ea typeface="黑体" pitchFamily="2" charset="-122"/>
              </a:rPr>
              <a:t>J</a:t>
            </a:r>
            <a:r>
              <a:rPr lang="en-US" altLang="zh-CN" sz="2000" smtClean="0">
                <a:ea typeface="黑体" pitchFamily="2" charset="-122"/>
              </a:rPr>
              <a:t>(</a:t>
            </a:r>
            <a:r>
              <a:rPr lang="en-US" altLang="zh-CN" sz="2000" i="1" smtClean="0">
                <a:ea typeface="黑体" pitchFamily="2" charset="-122"/>
              </a:rPr>
              <a:t>q</a:t>
            </a:r>
            <a:r>
              <a:rPr lang="en-US" altLang="zh-CN" sz="2000" smtClean="0">
                <a:ea typeface="黑体" pitchFamily="2" charset="-122"/>
              </a:rPr>
              <a:t>)</a:t>
            </a:r>
            <a:r>
              <a:rPr lang="zh-CN" altLang="en-US" sz="2000" smtClean="0">
                <a:ea typeface="黑体" pitchFamily="2" charset="-122"/>
              </a:rPr>
              <a:t>的各列元素。根据关节</a:t>
            </a:r>
            <a:r>
              <a:rPr lang="en-US" altLang="zh-CN" sz="2000" smtClean="0">
                <a:ea typeface="黑体" pitchFamily="2" charset="-122"/>
              </a:rPr>
              <a:t>i</a:t>
            </a:r>
            <a:r>
              <a:rPr lang="zh-CN" altLang="en-US" sz="2000" smtClean="0">
                <a:ea typeface="黑体" pitchFamily="2" charset="-122"/>
              </a:rPr>
              <a:t>是移动关节或者转动关节，由</a:t>
            </a:r>
            <a:r>
              <a:rPr lang="en-US" altLang="zh-CN" sz="2000" i="1" baseline="30000" smtClean="0">
                <a:ea typeface="黑体" pitchFamily="2" charset="-122"/>
              </a:rPr>
              <a:t>i</a:t>
            </a:r>
            <a:r>
              <a:rPr lang="en-US" altLang="zh-CN" sz="2000" i="1" smtClean="0">
                <a:ea typeface="黑体" pitchFamily="2" charset="-122"/>
              </a:rPr>
              <a:t>T</a:t>
            </a:r>
            <a:r>
              <a:rPr lang="en-US" altLang="zh-CN" sz="2000" i="1" baseline="-25000" smtClean="0">
                <a:ea typeface="黑体" pitchFamily="2" charset="-122"/>
              </a:rPr>
              <a:t>n </a:t>
            </a:r>
            <a:r>
              <a:rPr lang="zh-CN" altLang="en-US" sz="2000" smtClean="0">
                <a:ea typeface="黑体" pitchFamily="2" charset="-122"/>
              </a:rPr>
              <a:t>计算</a:t>
            </a:r>
            <a:r>
              <a:rPr lang="en-US" altLang="zh-CN" sz="2000" i="1" smtClean="0">
                <a:ea typeface="黑体" pitchFamily="2" charset="-122"/>
              </a:rPr>
              <a:t>J</a:t>
            </a:r>
            <a:r>
              <a:rPr lang="en-US" altLang="zh-CN" sz="2000" i="1" baseline="-25000" smtClean="0">
                <a:ea typeface="黑体" pitchFamily="2" charset="-122"/>
              </a:rPr>
              <a:t>i</a:t>
            </a:r>
            <a:r>
              <a:rPr lang="zh-CN" altLang="en-US" sz="2000" smtClean="0">
                <a:ea typeface="黑体" pitchFamily="2" charset="-122"/>
              </a:rPr>
              <a:t>列。</a:t>
            </a:r>
            <a:endParaRPr lang="zh-CN" altLang="en-US" sz="2000" baseline="-25000" smtClean="0">
              <a:ea typeface="黑体" pitchFamily="2" charset="-122"/>
            </a:endParaRPr>
          </a:p>
          <a:p>
            <a:pPr lvl="1" eaLnBrk="1" hangingPunct="1">
              <a:buClr>
                <a:schemeClr val="hlink"/>
              </a:buClr>
              <a:buFont typeface="Wingdings" pitchFamily="2" charset="2"/>
              <a:buChar char="ü"/>
            </a:pPr>
            <a:endParaRPr lang="zh-CN" altLang="en-US" sz="2000" i="1" smtClean="0">
              <a:ea typeface="黑体" pitchFamily="2" charset="-122"/>
            </a:endParaRPr>
          </a:p>
          <a:p>
            <a:pPr eaLnBrk="1" hangingPunct="1">
              <a:buClr>
                <a:schemeClr val="folHlink"/>
              </a:buClr>
              <a:buFontTx/>
              <a:buNone/>
            </a:pPr>
            <a:endParaRPr lang="en-US" altLang="zh-CN" sz="2400" smtClean="0">
              <a:solidFill>
                <a:schemeClr val="accent2"/>
              </a:solidFill>
              <a:ea typeface="黑体" pitchFamily="2" charset="-122"/>
            </a:endParaRPr>
          </a:p>
        </p:txBody>
      </p:sp>
      <p:sp>
        <p:nvSpPr>
          <p:cNvPr id="1434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14342" name="Group 104"/>
          <p:cNvGrpSpPr>
            <a:grpSpLocks/>
          </p:cNvGrpSpPr>
          <p:nvPr/>
        </p:nvGrpSpPr>
        <p:grpSpPr bwMode="auto">
          <a:xfrm>
            <a:off x="1087438" y="3192463"/>
            <a:ext cx="6191250" cy="3208337"/>
            <a:chOff x="685" y="2059"/>
            <a:chExt cx="3900" cy="2021"/>
          </a:xfrm>
        </p:grpSpPr>
        <p:grpSp>
          <p:nvGrpSpPr>
            <p:cNvPr id="14343" name="Group 51"/>
            <p:cNvGrpSpPr>
              <a:grpSpLocks/>
            </p:cNvGrpSpPr>
            <p:nvPr/>
          </p:nvGrpSpPr>
          <p:grpSpPr bwMode="auto">
            <a:xfrm>
              <a:off x="782" y="2325"/>
              <a:ext cx="630" cy="75"/>
              <a:chOff x="782" y="2325"/>
              <a:chExt cx="630" cy="75"/>
            </a:xfrm>
          </p:grpSpPr>
          <p:sp>
            <p:nvSpPr>
              <p:cNvPr id="14397" name="Line 48"/>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8" name="Oval 49"/>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14399" name="Oval 49"/>
              <p:cNvSpPr>
                <a:spLocks noChangeArrowheads="1"/>
              </p:cNvSpPr>
              <p:nvPr/>
            </p:nvSpPr>
            <p:spPr bwMode="auto">
              <a:xfrm>
                <a:off x="782" y="2332"/>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14344" name="Group 52"/>
            <p:cNvGrpSpPr>
              <a:grpSpLocks/>
            </p:cNvGrpSpPr>
            <p:nvPr/>
          </p:nvGrpSpPr>
          <p:grpSpPr bwMode="auto">
            <a:xfrm>
              <a:off x="1392" y="2325"/>
              <a:ext cx="596" cy="68"/>
              <a:chOff x="816" y="2325"/>
              <a:chExt cx="596" cy="68"/>
            </a:xfrm>
          </p:grpSpPr>
          <p:sp>
            <p:nvSpPr>
              <p:cNvPr id="14395" name="Line 53"/>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6" name="Oval 54"/>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14345" name="Group 56"/>
            <p:cNvGrpSpPr>
              <a:grpSpLocks/>
            </p:cNvGrpSpPr>
            <p:nvPr/>
          </p:nvGrpSpPr>
          <p:grpSpPr bwMode="auto">
            <a:xfrm>
              <a:off x="1968" y="2325"/>
              <a:ext cx="596" cy="68"/>
              <a:chOff x="816" y="2325"/>
              <a:chExt cx="596" cy="68"/>
            </a:xfrm>
          </p:grpSpPr>
          <p:sp>
            <p:nvSpPr>
              <p:cNvPr id="14393" name="Line 57"/>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4" name="Oval 58"/>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14346" name="Group 60"/>
            <p:cNvGrpSpPr>
              <a:grpSpLocks/>
            </p:cNvGrpSpPr>
            <p:nvPr/>
          </p:nvGrpSpPr>
          <p:grpSpPr bwMode="auto">
            <a:xfrm>
              <a:off x="2544" y="2325"/>
              <a:ext cx="596" cy="68"/>
              <a:chOff x="816" y="2325"/>
              <a:chExt cx="596" cy="68"/>
            </a:xfrm>
          </p:grpSpPr>
          <p:sp>
            <p:nvSpPr>
              <p:cNvPr id="14391" name="Line 61"/>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2" name="Oval 62"/>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14347" name="Group 64"/>
            <p:cNvGrpSpPr>
              <a:grpSpLocks/>
            </p:cNvGrpSpPr>
            <p:nvPr/>
          </p:nvGrpSpPr>
          <p:grpSpPr bwMode="auto">
            <a:xfrm>
              <a:off x="3120" y="2325"/>
              <a:ext cx="596" cy="68"/>
              <a:chOff x="816" y="2325"/>
              <a:chExt cx="596" cy="68"/>
            </a:xfrm>
          </p:grpSpPr>
          <p:sp>
            <p:nvSpPr>
              <p:cNvPr id="14389" name="Line 65"/>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90" name="Oval 66"/>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14348" name="Group 68"/>
            <p:cNvGrpSpPr>
              <a:grpSpLocks/>
            </p:cNvGrpSpPr>
            <p:nvPr/>
          </p:nvGrpSpPr>
          <p:grpSpPr bwMode="auto">
            <a:xfrm>
              <a:off x="3696" y="2325"/>
              <a:ext cx="596" cy="68"/>
              <a:chOff x="816" y="2325"/>
              <a:chExt cx="596" cy="68"/>
            </a:xfrm>
          </p:grpSpPr>
          <p:sp>
            <p:nvSpPr>
              <p:cNvPr id="14387" name="Line 69"/>
              <p:cNvSpPr>
                <a:spLocks noChangeShapeType="1"/>
              </p:cNvSpPr>
              <p:nvPr/>
            </p:nvSpPr>
            <p:spPr bwMode="auto">
              <a:xfrm>
                <a:off x="816" y="2352"/>
                <a:ext cx="5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88" name="Oval 70"/>
              <p:cNvSpPr>
                <a:spLocks noChangeArrowheads="1"/>
              </p:cNvSpPr>
              <p:nvPr/>
            </p:nvSpPr>
            <p:spPr bwMode="auto">
              <a:xfrm>
                <a:off x="1344" y="2325"/>
                <a:ext cx="68" cy="68"/>
              </a:xfrm>
              <a:prstGeom prst="ellipse">
                <a:avLst/>
              </a:prstGeom>
              <a:solidFill>
                <a:schemeClr val="accent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14349" name="Rectangle 72"/>
            <p:cNvSpPr>
              <a:spLocks noChangeArrowheads="1"/>
            </p:cNvSpPr>
            <p:nvPr/>
          </p:nvSpPr>
          <p:spPr bwMode="auto">
            <a:xfrm>
              <a:off x="960" y="235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1</a:t>
              </a:r>
            </a:p>
          </p:txBody>
        </p:sp>
        <p:sp>
          <p:nvSpPr>
            <p:cNvPr id="14350" name="Rectangle 73"/>
            <p:cNvSpPr>
              <a:spLocks noChangeArrowheads="1"/>
            </p:cNvSpPr>
            <p:nvPr/>
          </p:nvSpPr>
          <p:spPr bwMode="auto">
            <a:xfrm>
              <a:off x="1536" y="235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2</a:t>
              </a:r>
            </a:p>
          </p:txBody>
        </p:sp>
        <p:sp>
          <p:nvSpPr>
            <p:cNvPr id="14351" name="Rectangle 74"/>
            <p:cNvSpPr>
              <a:spLocks noChangeArrowheads="1"/>
            </p:cNvSpPr>
            <p:nvPr/>
          </p:nvSpPr>
          <p:spPr bwMode="auto">
            <a:xfrm>
              <a:off x="2064" y="235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3</a:t>
              </a:r>
            </a:p>
          </p:txBody>
        </p:sp>
        <p:sp>
          <p:nvSpPr>
            <p:cNvPr id="14352" name="Rectangle 75"/>
            <p:cNvSpPr>
              <a:spLocks noChangeArrowheads="1"/>
            </p:cNvSpPr>
            <p:nvPr/>
          </p:nvSpPr>
          <p:spPr bwMode="auto">
            <a:xfrm>
              <a:off x="2640" y="235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4</a:t>
              </a:r>
            </a:p>
          </p:txBody>
        </p:sp>
        <p:sp>
          <p:nvSpPr>
            <p:cNvPr id="14353" name="Rectangle 76"/>
            <p:cNvSpPr>
              <a:spLocks noChangeArrowheads="1"/>
            </p:cNvSpPr>
            <p:nvPr/>
          </p:nvSpPr>
          <p:spPr bwMode="auto">
            <a:xfrm>
              <a:off x="3216" y="2352"/>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5</a:t>
              </a:r>
            </a:p>
          </p:txBody>
        </p:sp>
        <p:sp>
          <p:nvSpPr>
            <p:cNvPr id="14354" name="Rectangle 77"/>
            <p:cNvSpPr>
              <a:spLocks noChangeArrowheads="1"/>
            </p:cNvSpPr>
            <p:nvPr/>
          </p:nvSpPr>
          <p:spPr bwMode="auto">
            <a:xfrm>
              <a:off x="3850" y="2350"/>
              <a:ext cx="29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T</a:t>
              </a:r>
              <a:r>
                <a:rPr lang="en-US" altLang="zh-CN" sz="2400" baseline="-25000"/>
                <a:t>6</a:t>
              </a:r>
            </a:p>
          </p:txBody>
        </p:sp>
        <p:sp>
          <p:nvSpPr>
            <p:cNvPr id="14355" name="Line 78"/>
            <p:cNvSpPr>
              <a:spLocks noChangeShapeType="1"/>
            </p:cNvSpPr>
            <p:nvPr/>
          </p:nvSpPr>
          <p:spPr bwMode="auto">
            <a:xfrm flipH="1">
              <a:off x="4272" y="2366"/>
              <a:ext cx="0" cy="16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6" name="Line 79"/>
            <p:cNvSpPr>
              <a:spLocks noChangeShapeType="1"/>
            </p:cNvSpPr>
            <p:nvPr/>
          </p:nvSpPr>
          <p:spPr bwMode="auto">
            <a:xfrm>
              <a:off x="3696" y="2352"/>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7" name="Line 80"/>
            <p:cNvSpPr>
              <a:spLocks noChangeShapeType="1"/>
            </p:cNvSpPr>
            <p:nvPr/>
          </p:nvSpPr>
          <p:spPr bwMode="auto">
            <a:xfrm>
              <a:off x="3696" y="2784"/>
              <a:ext cx="5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58" name="Line 81"/>
            <p:cNvSpPr>
              <a:spLocks noChangeShapeType="1"/>
            </p:cNvSpPr>
            <p:nvPr/>
          </p:nvSpPr>
          <p:spPr bwMode="auto">
            <a:xfrm>
              <a:off x="3120" y="2352"/>
              <a:ext cx="0"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59" name="Line 82"/>
            <p:cNvSpPr>
              <a:spLocks noChangeShapeType="1"/>
            </p:cNvSpPr>
            <p:nvPr/>
          </p:nvSpPr>
          <p:spPr bwMode="auto">
            <a:xfrm>
              <a:off x="3120" y="2976"/>
              <a:ext cx="11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0" name="Line 83"/>
            <p:cNvSpPr>
              <a:spLocks noChangeShapeType="1"/>
            </p:cNvSpPr>
            <p:nvPr/>
          </p:nvSpPr>
          <p:spPr bwMode="auto">
            <a:xfrm>
              <a:off x="2544" y="2352"/>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1" name="Line 84"/>
            <p:cNvSpPr>
              <a:spLocks noChangeShapeType="1"/>
            </p:cNvSpPr>
            <p:nvPr/>
          </p:nvSpPr>
          <p:spPr bwMode="auto">
            <a:xfrm>
              <a:off x="2544" y="3216"/>
              <a:ext cx="172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2" name="Line 85"/>
            <p:cNvSpPr>
              <a:spLocks noChangeShapeType="1"/>
            </p:cNvSpPr>
            <p:nvPr/>
          </p:nvSpPr>
          <p:spPr bwMode="auto">
            <a:xfrm>
              <a:off x="1968" y="3456"/>
              <a:ext cx="23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3" name="Line 86"/>
            <p:cNvSpPr>
              <a:spLocks noChangeShapeType="1"/>
            </p:cNvSpPr>
            <p:nvPr/>
          </p:nvSpPr>
          <p:spPr bwMode="auto">
            <a:xfrm>
              <a:off x="1392" y="3696"/>
              <a:ext cx="28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4" name="Line 87"/>
            <p:cNvSpPr>
              <a:spLocks noChangeShapeType="1"/>
            </p:cNvSpPr>
            <p:nvPr/>
          </p:nvSpPr>
          <p:spPr bwMode="auto">
            <a:xfrm>
              <a:off x="1968" y="2400"/>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5" name="Line 88"/>
            <p:cNvSpPr>
              <a:spLocks noChangeShapeType="1"/>
            </p:cNvSpPr>
            <p:nvPr/>
          </p:nvSpPr>
          <p:spPr bwMode="auto">
            <a:xfrm>
              <a:off x="1392" y="2400"/>
              <a:ext cx="0" cy="12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6" name="Line 89"/>
            <p:cNvSpPr>
              <a:spLocks noChangeShapeType="1"/>
            </p:cNvSpPr>
            <p:nvPr/>
          </p:nvSpPr>
          <p:spPr bwMode="auto">
            <a:xfrm>
              <a:off x="816" y="2352"/>
              <a:ext cx="0" cy="16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67" name="Line 90"/>
            <p:cNvSpPr>
              <a:spLocks noChangeShapeType="1"/>
            </p:cNvSpPr>
            <p:nvPr/>
          </p:nvSpPr>
          <p:spPr bwMode="auto">
            <a:xfrm>
              <a:off x="816" y="3984"/>
              <a:ext cx="345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368" name="Rectangle 92"/>
            <p:cNvSpPr>
              <a:spLocks noChangeArrowheads="1"/>
            </p:cNvSpPr>
            <p:nvPr/>
          </p:nvSpPr>
          <p:spPr bwMode="auto">
            <a:xfrm>
              <a:off x="3648" y="2544"/>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5</a:t>
              </a:r>
              <a:r>
                <a:rPr lang="en-US" altLang="zh-CN" sz="2400" i="1"/>
                <a:t>T</a:t>
              </a:r>
              <a:r>
                <a:rPr lang="en-US" altLang="zh-CN" sz="2400" baseline="-25000"/>
                <a:t>6</a:t>
              </a:r>
            </a:p>
          </p:txBody>
        </p:sp>
        <p:sp>
          <p:nvSpPr>
            <p:cNvPr id="14369" name="Rectangle 93"/>
            <p:cNvSpPr>
              <a:spLocks noChangeArrowheads="1"/>
            </p:cNvSpPr>
            <p:nvPr/>
          </p:nvSpPr>
          <p:spPr bwMode="auto">
            <a:xfrm>
              <a:off x="3264" y="268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4</a:t>
              </a:r>
              <a:r>
                <a:rPr lang="en-US" altLang="zh-CN" sz="2400" i="1"/>
                <a:t>T</a:t>
              </a:r>
              <a:r>
                <a:rPr lang="en-US" altLang="zh-CN" sz="2400" baseline="-25000"/>
                <a:t>6</a:t>
              </a:r>
            </a:p>
          </p:txBody>
        </p:sp>
        <p:sp>
          <p:nvSpPr>
            <p:cNvPr id="14370" name="Rectangle 94"/>
            <p:cNvSpPr>
              <a:spLocks noChangeArrowheads="1"/>
            </p:cNvSpPr>
            <p:nvPr/>
          </p:nvSpPr>
          <p:spPr bwMode="auto">
            <a:xfrm>
              <a:off x="2688" y="2928"/>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3</a:t>
              </a:r>
              <a:r>
                <a:rPr lang="en-US" altLang="zh-CN" sz="2400" i="1"/>
                <a:t>T</a:t>
              </a:r>
              <a:r>
                <a:rPr lang="en-US" altLang="zh-CN" sz="2400" baseline="-25000"/>
                <a:t>6</a:t>
              </a:r>
            </a:p>
          </p:txBody>
        </p:sp>
        <p:sp>
          <p:nvSpPr>
            <p:cNvPr id="14371" name="Rectangle 95"/>
            <p:cNvSpPr>
              <a:spLocks noChangeArrowheads="1"/>
            </p:cNvSpPr>
            <p:nvPr/>
          </p:nvSpPr>
          <p:spPr bwMode="auto">
            <a:xfrm>
              <a:off x="2112" y="3120"/>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2</a:t>
              </a:r>
              <a:r>
                <a:rPr lang="en-US" altLang="zh-CN" sz="2400" i="1"/>
                <a:t>T</a:t>
              </a:r>
              <a:r>
                <a:rPr lang="en-US" altLang="zh-CN" sz="2400" baseline="-25000"/>
                <a:t>6</a:t>
              </a:r>
            </a:p>
          </p:txBody>
        </p:sp>
        <p:sp>
          <p:nvSpPr>
            <p:cNvPr id="14372" name="Rectangle 96"/>
            <p:cNvSpPr>
              <a:spLocks noChangeArrowheads="1"/>
            </p:cNvSpPr>
            <p:nvPr/>
          </p:nvSpPr>
          <p:spPr bwMode="auto">
            <a:xfrm>
              <a:off x="1488" y="3312"/>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1</a:t>
              </a:r>
              <a:r>
                <a:rPr lang="en-US" altLang="zh-CN" sz="2400" i="1"/>
                <a:t>T</a:t>
              </a:r>
              <a:r>
                <a:rPr lang="en-US" altLang="zh-CN" sz="2400" baseline="-25000"/>
                <a:t>6</a:t>
              </a:r>
            </a:p>
          </p:txBody>
        </p:sp>
        <p:sp>
          <p:nvSpPr>
            <p:cNvPr id="14373" name="Rectangle 97"/>
            <p:cNvSpPr>
              <a:spLocks noChangeArrowheads="1"/>
            </p:cNvSpPr>
            <p:nvPr/>
          </p:nvSpPr>
          <p:spPr bwMode="auto">
            <a:xfrm>
              <a:off x="864" y="3696"/>
              <a:ext cx="3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baseline="30000"/>
                <a:t>0</a:t>
              </a:r>
              <a:r>
                <a:rPr lang="en-US" altLang="zh-CN" sz="2400" i="1"/>
                <a:t>T</a:t>
              </a:r>
              <a:r>
                <a:rPr lang="en-US" altLang="zh-CN" sz="2400" baseline="-25000"/>
                <a:t>6</a:t>
              </a:r>
            </a:p>
          </p:txBody>
        </p:sp>
        <p:sp>
          <p:nvSpPr>
            <p:cNvPr id="14374" name="Rectangle 98"/>
            <p:cNvSpPr>
              <a:spLocks noChangeArrowheads="1"/>
            </p:cNvSpPr>
            <p:nvPr/>
          </p:nvSpPr>
          <p:spPr bwMode="auto">
            <a:xfrm>
              <a:off x="4320" y="259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6</a:t>
              </a:r>
            </a:p>
          </p:txBody>
        </p:sp>
        <p:sp>
          <p:nvSpPr>
            <p:cNvPr id="14375" name="Rectangle 99"/>
            <p:cNvSpPr>
              <a:spLocks noChangeArrowheads="1"/>
            </p:cNvSpPr>
            <p:nvPr/>
          </p:nvSpPr>
          <p:spPr bwMode="auto">
            <a:xfrm>
              <a:off x="4320" y="283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5</a:t>
              </a:r>
            </a:p>
          </p:txBody>
        </p:sp>
        <p:sp>
          <p:nvSpPr>
            <p:cNvPr id="14376" name="Rectangle 100"/>
            <p:cNvSpPr>
              <a:spLocks noChangeArrowheads="1"/>
            </p:cNvSpPr>
            <p:nvPr/>
          </p:nvSpPr>
          <p:spPr bwMode="auto">
            <a:xfrm>
              <a:off x="4320" y="307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4</a:t>
              </a:r>
            </a:p>
          </p:txBody>
        </p:sp>
        <p:sp>
          <p:nvSpPr>
            <p:cNvPr id="14377" name="Rectangle 101"/>
            <p:cNvSpPr>
              <a:spLocks noChangeArrowheads="1"/>
            </p:cNvSpPr>
            <p:nvPr/>
          </p:nvSpPr>
          <p:spPr bwMode="auto">
            <a:xfrm>
              <a:off x="4320" y="336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3</a:t>
              </a:r>
            </a:p>
          </p:txBody>
        </p:sp>
        <p:sp>
          <p:nvSpPr>
            <p:cNvPr id="14378" name="Rectangle 102"/>
            <p:cNvSpPr>
              <a:spLocks noChangeArrowheads="1"/>
            </p:cNvSpPr>
            <p:nvPr/>
          </p:nvSpPr>
          <p:spPr bwMode="auto">
            <a:xfrm>
              <a:off x="4320" y="3600"/>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2</a:t>
              </a:r>
            </a:p>
          </p:txBody>
        </p:sp>
        <p:sp>
          <p:nvSpPr>
            <p:cNvPr id="14379" name="Rectangle 103"/>
            <p:cNvSpPr>
              <a:spLocks noChangeArrowheads="1"/>
            </p:cNvSpPr>
            <p:nvPr/>
          </p:nvSpPr>
          <p:spPr bwMode="auto">
            <a:xfrm>
              <a:off x="4320" y="3792"/>
              <a:ext cx="2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J</a:t>
              </a:r>
              <a:r>
                <a:rPr lang="en-US" altLang="zh-CN" sz="2400" baseline="-25000"/>
                <a:t>1</a:t>
              </a:r>
            </a:p>
          </p:txBody>
        </p:sp>
        <p:sp>
          <p:nvSpPr>
            <p:cNvPr id="14380" name="Rectangle 72"/>
            <p:cNvSpPr>
              <a:spLocks noChangeArrowheads="1"/>
            </p:cNvSpPr>
            <p:nvPr/>
          </p:nvSpPr>
          <p:spPr bwMode="auto">
            <a:xfrm>
              <a:off x="685"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0</a:t>
              </a:r>
            </a:p>
          </p:txBody>
        </p:sp>
        <p:sp>
          <p:nvSpPr>
            <p:cNvPr id="14381" name="Rectangle 72"/>
            <p:cNvSpPr>
              <a:spLocks noChangeArrowheads="1"/>
            </p:cNvSpPr>
            <p:nvPr/>
          </p:nvSpPr>
          <p:spPr bwMode="auto">
            <a:xfrm>
              <a:off x="1200"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1</a:t>
              </a:r>
            </a:p>
          </p:txBody>
        </p:sp>
        <p:sp>
          <p:nvSpPr>
            <p:cNvPr id="14382" name="Rectangle 72"/>
            <p:cNvSpPr>
              <a:spLocks noChangeArrowheads="1"/>
            </p:cNvSpPr>
            <p:nvPr/>
          </p:nvSpPr>
          <p:spPr bwMode="auto">
            <a:xfrm>
              <a:off x="1773"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2</a:t>
              </a:r>
            </a:p>
          </p:txBody>
        </p:sp>
        <p:sp>
          <p:nvSpPr>
            <p:cNvPr id="14383" name="Rectangle 72"/>
            <p:cNvSpPr>
              <a:spLocks noChangeArrowheads="1"/>
            </p:cNvSpPr>
            <p:nvPr/>
          </p:nvSpPr>
          <p:spPr bwMode="auto">
            <a:xfrm>
              <a:off x="2343"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3</a:t>
              </a:r>
            </a:p>
          </p:txBody>
        </p:sp>
        <p:sp>
          <p:nvSpPr>
            <p:cNvPr id="14384" name="Rectangle 72"/>
            <p:cNvSpPr>
              <a:spLocks noChangeArrowheads="1"/>
            </p:cNvSpPr>
            <p:nvPr/>
          </p:nvSpPr>
          <p:spPr bwMode="auto">
            <a:xfrm>
              <a:off x="2919"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4</a:t>
              </a:r>
            </a:p>
          </p:txBody>
        </p:sp>
        <p:sp>
          <p:nvSpPr>
            <p:cNvPr id="14385" name="Rectangle 72"/>
            <p:cNvSpPr>
              <a:spLocks noChangeArrowheads="1"/>
            </p:cNvSpPr>
            <p:nvPr/>
          </p:nvSpPr>
          <p:spPr bwMode="auto">
            <a:xfrm>
              <a:off x="3537"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5</a:t>
              </a:r>
            </a:p>
          </p:txBody>
        </p:sp>
        <p:sp>
          <p:nvSpPr>
            <p:cNvPr id="14386" name="Rectangle 72"/>
            <p:cNvSpPr>
              <a:spLocks noChangeArrowheads="1"/>
            </p:cNvSpPr>
            <p:nvPr/>
          </p:nvSpPr>
          <p:spPr bwMode="auto">
            <a:xfrm>
              <a:off x="4045" y="2059"/>
              <a:ext cx="32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i="1"/>
                <a:t>O</a:t>
              </a:r>
              <a:r>
                <a:rPr lang="en-US" altLang="zh-CN" sz="2400" baseline="-25000"/>
                <a:t>6</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F2A94E4-1528-43C5-978B-5EE6BBB66C7E}" type="slidenum">
              <a:rPr lang="en-US" altLang="zh-CN" sz="1400" smtClean="0"/>
              <a:pPr eaLnBrk="1" hangingPunct="1">
                <a:spcBef>
                  <a:spcPct val="0"/>
                </a:spcBef>
                <a:buFontTx/>
                <a:buNone/>
              </a:pPr>
              <a:t>15</a:t>
            </a:fld>
            <a:r>
              <a:rPr lang="en-US" altLang="zh-CN" sz="1400" dirty="0" smtClean="0"/>
              <a:t>/60</a:t>
            </a:r>
          </a:p>
        </p:txBody>
      </p:sp>
      <p:sp>
        <p:nvSpPr>
          <p:cNvPr id="15363" name="Rectangle 2"/>
          <p:cNvSpPr>
            <a:spLocks noGrp="1" noChangeArrowheads="1"/>
          </p:cNvSpPr>
          <p:nvPr>
            <p:ph type="title"/>
          </p:nvPr>
        </p:nvSpPr>
        <p:spPr>
          <a:xfrm>
            <a:off x="1432460" y="152400"/>
            <a:ext cx="6501865" cy="457200"/>
          </a:xfrm>
        </p:spPr>
        <p:txBody>
          <a:bodyPr/>
          <a:lstStyle/>
          <a:p>
            <a:pPr eaLnBrk="1" hangingPunct="1"/>
            <a:r>
              <a:rPr lang="en-US" altLang="zh-CN" sz="3200" dirty="0" smtClean="0">
                <a:ea typeface="黑体" pitchFamily="2" charset="-122"/>
              </a:rPr>
              <a:t>2 </a:t>
            </a:r>
            <a:r>
              <a:rPr lang="zh-CN" altLang="en-US" sz="3200" dirty="0" smtClean="0">
                <a:ea typeface="黑体" pitchFamily="2" charset="-122"/>
              </a:rPr>
              <a:t>机器人的雅可比矩阵实例</a:t>
            </a:r>
            <a:endParaRPr lang="en-US" altLang="zh-CN" sz="3200" dirty="0" smtClean="0">
              <a:ea typeface="黑体" pitchFamily="2" charset="-122"/>
            </a:endParaRPr>
          </a:p>
        </p:txBody>
      </p:sp>
      <p:sp>
        <p:nvSpPr>
          <p:cNvPr id="15364"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pic>
        <p:nvPicPr>
          <p:cNvPr id="15365" name="Picture 61" descr="Imag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925" y="647700"/>
            <a:ext cx="5600700" cy="605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 Box 63"/>
          <p:cNvSpPr txBox="1">
            <a:spLocks noChangeArrowheads="1"/>
          </p:cNvSpPr>
          <p:nvPr/>
        </p:nvSpPr>
        <p:spPr bwMode="auto">
          <a:xfrm>
            <a:off x="6477000" y="2209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zh-CN" sz="2400"/>
          </a:p>
        </p:txBody>
      </p:sp>
      <p:sp>
        <p:nvSpPr>
          <p:cNvPr id="15367" name="Line 115"/>
          <p:cNvSpPr>
            <a:spLocks noChangeShapeType="1"/>
          </p:cNvSpPr>
          <p:nvPr/>
        </p:nvSpPr>
        <p:spPr bwMode="auto">
          <a:xfrm flipH="1">
            <a:off x="6943725" y="4724400"/>
            <a:ext cx="228600" cy="228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68" name="Text Box 116"/>
          <p:cNvSpPr txBox="1">
            <a:spLocks noChangeArrowheads="1"/>
          </p:cNvSpPr>
          <p:nvPr/>
        </p:nvSpPr>
        <p:spPr bwMode="auto">
          <a:xfrm>
            <a:off x="6715125" y="4572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1</a:t>
            </a:r>
          </a:p>
        </p:txBody>
      </p:sp>
      <p:sp>
        <p:nvSpPr>
          <p:cNvPr id="15369" name="Text Box 117"/>
          <p:cNvSpPr txBox="1">
            <a:spLocks noChangeArrowheads="1"/>
          </p:cNvSpPr>
          <p:nvPr/>
        </p:nvSpPr>
        <p:spPr bwMode="auto">
          <a:xfrm>
            <a:off x="6486525" y="45720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0</a:t>
            </a:r>
          </a:p>
        </p:txBody>
      </p:sp>
      <p:sp>
        <p:nvSpPr>
          <p:cNvPr id="15370" name="Text Box 119"/>
          <p:cNvSpPr txBox="1">
            <a:spLocks noChangeArrowheads="1"/>
          </p:cNvSpPr>
          <p:nvPr/>
        </p:nvSpPr>
        <p:spPr bwMode="auto">
          <a:xfrm>
            <a:off x="7705725" y="4343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y</a:t>
            </a:r>
            <a:r>
              <a:rPr lang="en-US" altLang="zh-CN" sz="1800" b="1" baseline="-25000">
                <a:solidFill>
                  <a:schemeClr val="hlink"/>
                </a:solidFill>
              </a:rPr>
              <a:t>0</a:t>
            </a:r>
          </a:p>
        </p:txBody>
      </p:sp>
      <p:sp>
        <p:nvSpPr>
          <p:cNvPr id="15371" name="Text Box 120"/>
          <p:cNvSpPr txBox="1">
            <a:spLocks noChangeArrowheads="1"/>
          </p:cNvSpPr>
          <p:nvPr/>
        </p:nvSpPr>
        <p:spPr bwMode="auto">
          <a:xfrm>
            <a:off x="7934325" y="4343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1</a:t>
            </a:r>
          </a:p>
        </p:txBody>
      </p:sp>
      <p:sp>
        <p:nvSpPr>
          <p:cNvPr id="15372" name="Line 121"/>
          <p:cNvSpPr>
            <a:spLocks noChangeShapeType="1"/>
          </p:cNvSpPr>
          <p:nvPr/>
        </p:nvSpPr>
        <p:spPr bwMode="auto">
          <a:xfrm>
            <a:off x="7172325" y="4724400"/>
            <a:ext cx="0" cy="609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3" name="Text Box 122"/>
          <p:cNvSpPr txBox="1">
            <a:spLocks noChangeArrowheads="1"/>
          </p:cNvSpPr>
          <p:nvPr/>
        </p:nvSpPr>
        <p:spPr bwMode="auto">
          <a:xfrm>
            <a:off x="7248525" y="5105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y</a:t>
            </a:r>
            <a:r>
              <a:rPr lang="en-US" altLang="zh-CN" sz="1800" b="1" baseline="-25000">
                <a:solidFill>
                  <a:schemeClr val="hlink"/>
                </a:solidFill>
              </a:rPr>
              <a:t>1</a:t>
            </a:r>
          </a:p>
        </p:txBody>
      </p:sp>
      <p:sp>
        <p:nvSpPr>
          <p:cNvPr id="15374" name="Text Box 123"/>
          <p:cNvSpPr txBox="1">
            <a:spLocks noChangeArrowheads="1"/>
          </p:cNvSpPr>
          <p:nvPr/>
        </p:nvSpPr>
        <p:spPr bwMode="auto">
          <a:xfrm>
            <a:off x="5734050" y="601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2</a:t>
            </a:r>
          </a:p>
        </p:txBody>
      </p:sp>
      <p:sp>
        <p:nvSpPr>
          <p:cNvPr id="15375" name="Text Box 124"/>
          <p:cNvSpPr txBox="1">
            <a:spLocks noChangeArrowheads="1"/>
          </p:cNvSpPr>
          <p:nvPr/>
        </p:nvSpPr>
        <p:spPr bwMode="auto">
          <a:xfrm>
            <a:off x="6943725" y="5486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2</a:t>
            </a:r>
          </a:p>
        </p:txBody>
      </p:sp>
      <p:sp>
        <p:nvSpPr>
          <p:cNvPr id="15376" name="Line 125"/>
          <p:cNvSpPr>
            <a:spLocks noChangeShapeType="1"/>
          </p:cNvSpPr>
          <p:nvPr/>
        </p:nvSpPr>
        <p:spPr bwMode="auto">
          <a:xfrm>
            <a:off x="6380163" y="5486400"/>
            <a:ext cx="0" cy="609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7" name="Text Box 126"/>
          <p:cNvSpPr txBox="1">
            <a:spLocks noChangeArrowheads="1"/>
          </p:cNvSpPr>
          <p:nvPr/>
        </p:nvSpPr>
        <p:spPr bwMode="auto">
          <a:xfrm>
            <a:off x="6037263" y="578485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y</a:t>
            </a:r>
            <a:r>
              <a:rPr lang="en-US" altLang="zh-CN" sz="1800" b="1" baseline="-25000">
                <a:solidFill>
                  <a:schemeClr val="hlink"/>
                </a:solidFill>
              </a:rPr>
              <a:t>3</a:t>
            </a:r>
          </a:p>
        </p:txBody>
      </p:sp>
      <p:sp>
        <p:nvSpPr>
          <p:cNvPr id="15378" name="Line 127"/>
          <p:cNvSpPr>
            <a:spLocks noChangeShapeType="1"/>
          </p:cNvSpPr>
          <p:nvPr/>
        </p:nvSpPr>
        <p:spPr bwMode="auto">
          <a:xfrm flipH="1">
            <a:off x="5694363" y="4549775"/>
            <a:ext cx="330200" cy="301625"/>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79" name="Text Box 128"/>
          <p:cNvSpPr txBox="1">
            <a:spLocks noChangeArrowheads="1"/>
          </p:cNvSpPr>
          <p:nvPr/>
        </p:nvSpPr>
        <p:spPr bwMode="auto">
          <a:xfrm>
            <a:off x="5922963" y="60198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3</a:t>
            </a:r>
          </a:p>
        </p:txBody>
      </p:sp>
      <p:sp>
        <p:nvSpPr>
          <p:cNvPr id="15380" name="Text Box 129"/>
          <p:cNvSpPr txBox="1">
            <a:spLocks noChangeArrowheads="1"/>
          </p:cNvSpPr>
          <p:nvPr/>
        </p:nvSpPr>
        <p:spPr bwMode="auto">
          <a:xfrm>
            <a:off x="5326063"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4</a:t>
            </a:r>
          </a:p>
        </p:txBody>
      </p:sp>
      <p:sp>
        <p:nvSpPr>
          <p:cNvPr id="15381" name="Text Box 130"/>
          <p:cNvSpPr txBox="1">
            <a:spLocks noChangeArrowheads="1"/>
          </p:cNvSpPr>
          <p:nvPr/>
        </p:nvSpPr>
        <p:spPr bwMode="auto">
          <a:xfrm>
            <a:off x="5529263"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5</a:t>
            </a:r>
          </a:p>
        </p:txBody>
      </p:sp>
      <p:sp>
        <p:nvSpPr>
          <p:cNvPr id="15382" name="Text Box 131"/>
          <p:cNvSpPr txBox="1">
            <a:spLocks noChangeArrowheads="1"/>
          </p:cNvSpPr>
          <p:nvPr/>
        </p:nvSpPr>
        <p:spPr bwMode="auto">
          <a:xfrm>
            <a:off x="5762625" y="43942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x</a:t>
            </a:r>
            <a:r>
              <a:rPr lang="en-US" altLang="zh-CN" sz="1800" b="1" baseline="-25000">
                <a:solidFill>
                  <a:schemeClr val="hlink"/>
                </a:solidFill>
              </a:rPr>
              <a:t>6</a:t>
            </a:r>
          </a:p>
        </p:txBody>
      </p:sp>
      <p:sp>
        <p:nvSpPr>
          <p:cNvPr id="15383" name="Text Box 132"/>
          <p:cNvSpPr txBox="1">
            <a:spLocks noChangeArrowheads="1"/>
          </p:cNvSpPr>
          <p:nvPr/>
        </p:nvSpPr>
        <p:spPr bwMode="auto">
          <a:xfrm>
            <a:off x="6413500" y="4878388"/>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a</a:t>
            </a:r>
            <a:r>
              <a:rPr lang="en-US" altLang="zh-CN" sz="1800" b="1" baseline="-25000">
                <a:solidFill>
                  <a:schemeClr val="hlink"/>
                </a:solidFill>
              </a:rPr>
              <a:t>2</a:t>
            </a:r>
          </a:p>
        </p:txBody>
      </p:sp>
      <p:sp>
        <p:nvSpPr>
          <p:cNvPr id="15384" name="Text Box 133"/>
          <p:cNvSpPr txBox="1">
            <a:spLocks noChangeArrowheads="1"/>
          </p:cNvSpPr>
          <p:nvPr/>
        </p:nvSpPr>
        <p:spPr bwMode="auto">
          <a:xfrm>
            <a:off x="6051550" y="54737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a</a:t>
            </a:r>
            <a:r>
              <a:rPr lang="en-US" altLang="zh-CN" sz="1800" b="1" baseline="-25000">
                <a:solidFill>
                  <a:schemeClr val="hlink"/>
                </a:solidFill>
              </a:rPr>
              <a:t>3</a:t>
            </a:r>
          </a:p>
        </p:txBody>
      </p:sp>
      <p:sp>
        <p:nvSpPr>
          <p:cNvPr id="15385" name="Text Box 134"/>
          <p:cNvSpPr txBox="1">
            <a:spLocks noChangeArrowheads="1"/>
          </p:cNvSpPr>
          <p:nvPr/>
        </p:nvSpPr>
        <p:spPr bwMode="auto">
          <a:xfrm>
            <a:off x="5586413" y="49815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d</a:t>
            </a:r>
            <a:r>
              <a:rPr lang="en-US" altLang="zh-CN" sz="1800" b="1" baseline="-25000">
                <a:solidFill>
                  <a:schemeClr val="hlink"/>
                </a:solidFill>
              </a:rPr>
              <a:t>4</a:t>
            </a:r>
          </a:p>
        </p:txBody>
      </p:sp>
      <p:sp>
        <p:nvSpPr>
          <p:cNvPr id="15386" name="Text Box 135"/>
          <p:cNvSpPr txBox="1">
            <a:spLocks noChangeArrowheads="1"/>
          </p:cNvSpPr>
          <p:nvPr/>
        </p:nvSpPr>
        <p:spPr bwMode="auto">
          <a:xfrm>
            <a:off x="5667375" y="524192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3</a:t>
            </a:r>
          </a:p>
        </p:txBody>
      </p:sp>
      <p:sp>
        <p:nvSpPr>
          <p:cNvPr id="15387" name="Line 136"/>
          <p:cNvSpPr>
            <a:spLocks noChangeShapeType="1"/>
          </p:cNvSpPr>
          <p:nvPr/>
        </p:nvSpPr>
        <p:spPr bwMode="auto">
          <a:xfrm flipV="1">
            <a:off x="6011863" y="5427663"/>
            <a:ext cx="0" cy="465137"/>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88" name="Text Box 137"/>
          <p:cNvSpPr txBox="1">
            <a:spLocks noChangeArrowheads="1"/>
          </p:cNvSpPr>
          <p:nvPr/>
        </p:nvSpPr>
        <p:spPr bwMode="auto">
          <a:xfrm>
            <a:off x="5535613" y="3762375"/>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5</a:t>
            </a:r>
          </a:p>
        </p:txBody>
      </p:sp>
      <p:sp>
        <p:nvSpPr>
          <p:cNvPr id="15389" name="Text Box 138"/>
          <p:cNvSpPr txBox="1">
            <a:spLocks noChangeArrowheads="1"/>
          </p:cNvSpPr>
          <p:nvPr/>
        </p:nvSpPr>
        <p:spPr bwMode="auto">
          <a:xfrm>
            <a:off x="5754688" y="37465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6</a:t>
            </a:r>
          </a:p>
        </p:txBody>
      </p:sp>
      <p:sp>
        <p:nvSpPr>
          <p:cNvPr id="15390" name="Text Box 139"/>
          <p:cNvSpPr txBox="1">
            <a:spLocks noChangeArrowheads="1"/>
          </p:cNvSpPr>
          <p:nvPr/>
        </p:nvSpPr>
        <p:spPr bwMode="auto">
          <a:xfrm>
            <a:off x="6380163" y="41957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4</a:t>
            </a:r>
          </a:p>
        </p:txBody>
      </p:sp>
      <p:sp>
        <p:nvSpPr>
          <p:cNvPr id="15391" name="Line 140"/>
          <p:cNvSpPr>
            <a:spLocks noChangeShapeType="1"/>
          </p:cNvSpPr>
          <p:nvPr/>
        </p:nvSpPr>
        <p:spPr bwMode="auto">
          <a:xfrm>
            <a:off x="7172325" y="4716463"/>
            <a:ext cx="406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2" name="Line 141"/>
          <p:cNvSpPr>
            <a:spLocks noChangeShapeType="1"/>
          </p:cNvSpPr>
          <p:nvPr/>
        </p:nvSpPr>
        <p:spPr bwMode="auto">
          <a:xfrm flipH="1">
            <a:off x="5737225" y="5529263"/>
            <a:ext cx="635000" cy="6223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3" name="Line 142"/>
          <p:cNvSpPr>
            <a:spLocks noChangeShapeType="1"/>
          </p:cNvSpPr>
          <p:nvPr/>
        </p:nvSpPr>
        <p:spPr bwMode="auto">
          <a:xfrm>
            <a:off x="5997575" y="5862638"/>
            <a:ext cx="406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4" name="Line 143"/>
          <p:cNvSpPr>
            <a:spLocks noChangeShapeType="1"/>
          </p:cNvSpPr>
          <p:nvPr/>
        </p:nvSpPr>
        <p:spPr bwMode="auto">
          <a:xfrm>
            <a:off x="6389688" y="5514975"/>
            <a:ext cx="406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5" name="Text Box 144"/>
          <p:cNvSpPr txBox="1">
            <a:spLocks noChangeArrowheads="1"/>
          </p:cNvSpPr>
          <p:nvPr/>
        </p:nvSpPr>
        <p:spPr bwMode="auto">
          <a:xfrm>
            <a:off x="6400800" y="5872163"/>
            <a:ext cx="4572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y</a:t>
            </a:r>
            <a:r>
              <a:rPr lang="en-US" altLang="zh-CN" sz="1800" b="1" baseline="-25000">
                <a:solidFill>
                  <a:schemeClr val="hlink"/>
                </a:solidFill>
              </a:rPr>
              <a:t>2</a:t>
            </a:r>
          </a:p>
        </p:txBody>
      </p:sp>
      <p:sp>
        <p:nvSpPr>
          <p:cNvPr id="15396" name="Line 145"/>
          <p:cNvSpPr>
            <a:spLocks noChangeShapeType="1"/>
          </p:cNvSpPr>
          <p:nvPr/>
        </p:nvSpPr>
        <p:spPr bwMode="auto">
          <a:xfrm>
            <a:off x="6056313" y="4513263"/>
            <a:ext cx="4064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7" name="Line 146"/>
          <p:cNvSpPr>
            <a:spLocks noChangeShapeType="1"/>
          </p:cNvSpPr>
          <p:nvPr/>
        </p:nvSpPr>
        <p:spPr bwMode="auto">
          <a:xfrm flipV="1">
            <a:off x="6040438" y="4048125"/>
            <a:ext cx="0" cy="46513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8" name="Line 147"/>
          <p:cNvSpPr>
            <a:spLocks noChangeShapeType="1"/>
          </p:cNvSpPr>
          <p:nvPr/>
        </p:nvSpPr>
        <p:spPr bwMode="auto">
          <a:xfrm flipV="1">
            <a:off x="7172325" y="4281488"/>
            <a:ext cx="0" cy="420687"/>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5399" name="Text Box 148"/>
          <p:cNvSpPr txBox="1">
            <a:spLocks noChangeArrowheads="1"/>
          </p:cNvSpPr>
          <p:nvPr/>
        </p:nvSpPr>
        <p:spPr bwMode="auto">
          <a:xfrm>
            <a:off x="7205663" y="3962400"/>
            <a:ext cx="45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1800" b="1" i="1">
                <a:solidFill>
                  <a:schemeClr val="hlink"/>
                </a:solidFill>
              </a:rPr>
              <a:t>z</a:t>
            </a:r>
            <a:r>
              <a:rPr lang="en-US" altLang="zh-CN" sz="1800" b="1" baseline="-25000">
                <a:solidFill>
                  <a:schemeClr val="hlink"/>
                </a:solidFill>
              </a:rPr>
              <a:t>0</a:t>
            </a:r>
          </a:p>
        </p:txBody>
      </p:sp>
      <p:graphicFrame>
        <p:nvGraphicFramePr>
          <p:cNvPr id="18659" name="Group 227"/>
          <p:cNvGraphicFramePr>
            <a:graphicFrameLocks noGrp="1"/>
          </p:cNvGraphicFramePr>
          <p:nvPr/>
        </p:nvGraphicFramePr>
        <p:xfrm>
          <a:off x="88900" y="1876425"/>
          <a:ext cx="2600325" cy="3414713"/>
        </p:xfrm>
        <a:graphic>
          <a:graphicData uri="http://schemas.openxmlformats.org/drawingml/2006/table">
            <a:tbl>
              <a:tblPr/>
              <a:tblGrid>
                <a:gridCol w="520700"/>
                <a:gridCol w="455613"/>
                <a:gridCol w="546100"/>
                <a:gridCol w="534987"/>
                <a:gridCol w="542925"/>
              </a:tblGrid>
              <a:tr h="1257454">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dirty="0" smtClean="0">
                          <a:ln>
                            <a:noFill/>
                          </a:ln>
                          <a:solidFill>
                            <a:schemeClr val="tx1"/>
                          </a:solidFill>
                          <a:effectLst/>
                          <a:latin typeface="Times New Roman" pitchFamily="18" charset="0"/>
                          <a:ea typeface="黑体" pitchFamily="2" charset="-122"/>
                        </a:rPr>
                        <a:t>连杆</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rPr>
                        <a:t>关节角</a:t>
                      </a:r>
                      <a:r>
                        <a:rPr kumimoji="1" lang="zh-CN" altLang="en-US"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endParaRPr kumimoji="1" lang="zh-CN" altLang="en-US" sz="1600" b="0" i="1" u="none" strike="noStrike" cap="none" normalizeH="0" baseline="0" smtClean="0">
                        <a:ln>
                          <a:noFill/>
                        </a:ln>
                        <a:solidFill>
                          <a:schemeClr val="tx1"/>
                        </a:solidFill>
                        <a:effectLst/>
                        <a:latin typeface="Times New Roman" pitchFamily="18" charset="0"/>
                        <a:ea typeface="黑体" pitchFamily="2" charset="-122"/>
                      </a:endParaRP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扭转角  </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rPr>
                        <a:t>连杆长度 </a:t>
                      </a:r>
                      <a:r>
                        <a:rPr kumimoji="1" lang="en-US" altLang="zh-CN" sz="1600" b="0" i="1" u="none" strike="noStrike" cap="none" normalizeH="0" baseline="0" dirty="0" smtClean="0">
                          <a:ln>
                            <a:noFill/>
                          </a:ln>
                          <a:solidFill>
                            <a:schemeClr val="tx1"/>
                          </a:solidFill>
                          <a:effectLst/>
                          <a:latin typeface="Times New Roman" pitchFamily="18" charset="0"/>
                          <a:ea typeface="黑体" pitchFamily="2" charset="-122"/>
                        </a:rPr>
                        <a:t>a</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1600" b="0" i="0" u="none" strike="noStrike" cap="none" normalizeH="0" baseline="0" smtClean="0">
                          <a:ln>
                            <a:noFill/>
                          </a:ln>
                          <a:solidFill>
                            <a:schemeClr val="tx1"/>
                          </a:solidFill>
                          <a:effectLst/>
                          <a:latin typeface="Times New Roman" pitchFamily="18" charset="0"/>
                          <a:ea typeface="黑体" pitchFamily="2" charset="-122"/>
                        </a:rPr>
                        <a:t>偏移量  </a:t>
                      </a: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rPr>
                        <a:t>d</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46">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1</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1</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-90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endParaRPr kumimoji="1" lang="en-US" altLang="zh-CN" sz="1600" b="0" i="0" u="none" strike="noStrike" cap="none" normalizeH="0" baseline="0" smtClean="0">
                        <a:ln>
                          <a:noFill/>
                        </a:ln>
                        <a:solidFill>
                          <a:schemeClr val="tx1"/>
                        </a:solidFill>
                        <a:effectLst/>
                        <a:latin typeface="Times New Roman" pitchFamily="18" charset="0"/>
                        <a:ea typeface="宋体" pitchFamily="2" charset="-122"/>
                        <a:sym typeface="Symbol" pitchFamily="18" charset="2"/>
                      </a:endParaRP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6526">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2</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2</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rPr>
                        <a:t>a</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rPr>
                        <a:t>2</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51">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3</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3</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90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rPr>
                        <a:t>a</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rPr>
                        <a:t>3</a:t>
                      </a:r>
                      <a:endParaRPr kumimoji="1" lang="en-US" altLang="zh-CN" sz="1600" b="0" i="0" u="none" strike="noStrike" cap="none" normalizeH="0" baseline="0" smtClean="0">
                        <a:ln>
                          <a:noFill/>
                        </a:ln>
                        <a:solidFill>
                          <a:schemeClr val="tx1"/>
                        </a:solidFill>
                        <a:effectLst/>
                        <a:latin typeface="Times New Roman" pitchFamily="18" charset="0"/>
                        <a:ea typeface="黑体" pitchFamily="2" charset="-122"/>
                      </a:endParaRP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9546">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4</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4</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-90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rPr>
                        <a:t>d</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rPr>
                        <a:t>4</a:t>
                      </a:r>
                      <a:endParaRPr kumimoji="1" lang="en-US" altLang="zh-CN" sz="1600" b="0" i="0" u="none" strike="noStrike" cap="none" normalizeH="0" baseline="0" smtClean="0">
                        <a:ln>
                          <a:noFill/>
                        </a:ln>
                        <a:solidFill>
                          <a:schemeClr val="tx1"/>
                        </a:solidFill>
                        <a:effectLst/>
                        <a:latin typeface="Times New Roman" pitchFamily="18" charset="0"/>
                        <a:ea typeface="黑体" pitchFamily="2" charset="-122"/>
                      </a:endParaRP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4939">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5</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5</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90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33351">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6</a:t>
                      </a:r>
                    </a:p>
                  </a:txBody>
                  <a:tcPr marT="19048" marB="1904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16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16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6</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CN" sz="1600" b="0" i="0" u="none" strike="noStrike" cap="none" normalizeH="0" baseline="0" smtClean="0">
                          <a:ln>
                            <a:noFill/>
                          </a:ln>
                          <a:solidFill>
                            <a:schemeClr val="tx1"/>
                          </a:solidFill>
                          <a:effectLst/>
                          <a:latin typeface="Times New Roman" pitchFamily="18" charset="0"/>
                          <a:ea typeface="黑体" pitchFamily="2" charset="-122"/>
                        </a:rPr>
                        <a:t>0</a:t>
                      </a:r>
                    </a:p>
                  </a:txBody>
                  <a:tcPr marT="19048" marB="1904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 name="Rectangle 2"/>
          <p:cNvSpPr txBox="1">
            <a:spLocks noChangeArrowheads="1"/>
          </p:cNvSpPr>
          <p:nvPr/>
        </p:nvSpPr>
        <p:spPr bwMode="auto">
          <a:xfrm>
            <a:off x="88900" y="762000"/>
            <a:ext cx="2808304" cy="88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algn="l" eaLnBrk="1" hangingPunct="1"/>
            <a:r>
              <a:rPr lang="en-US" altLang="zh-CN" sz="2800" kern="0" dirty="0" smtClean="0">
                <a:ea typeface="黑体" pitchFamily="2" charset="-122"/>
              </a:rPr>
              <a:t>2.1 V80</a:t>
            </a:r>
            <a:r>
              <a:rPr lang="zh-CN" altLang="en-US" sz="2800" kern="0" dirty="0" smtClean="0">
                <a:ea typeface="黑体" pitchFamily="2" charset="-122"/>
              </a:rPr>
              <a:t>机器人的雅可比矩阵</a:t>
            </a:r>
            <a:endParaRPr lang="en-US" altLang="zh-CN" sz="2800" kern="0" dirty="0" smtClean="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8659"/>
                                        </p:tgtEl>
                                        <p:attrNameLst>
                                          <p:attrName>style.visibility</p:attrName>
                                        </p:attrNameLst>
                                      </p:cBhvr>
                                      <p:to>
                                        <p:strVal val="visible"/>
                                      </p:to>
                                    </p:set>
                                    <p:anim calcmode="lin" valueType="num">
                                      <p:cBhvr additive="base">
                                        <p:cTn id="7" dur="500" fill="hold"/>
                                        <p:tgtEl>
                                          <p:spTgt spid="18659"/>
                                        </p:tgtEl>
                                        <p:attrNameLst>
                                          <p:attrName>ppt_x</p:attrName>
                                        </p:attrNameLst>
                                      </p:cBhvr>
                                      <p:tavLst>
                                        <p:tav tm="0">
                                          <p:val>
                                            <p:strVal val="0-#ppt_w/2"/>
                                          </p:val>
                                        </p:tav>
                                        <p:tav tm="100000">
                                          <p:val>
                                            <p:strVal val="#ppt_x"/>
                                          </p:val>
                                        </p:tav>
                                      </p:tavLst>
                                    </p:anim>
                                    <p:anim calcmode="lin" valueType="num">
                                      <p:cBhvr additive="base">
                                        <p:cTn id="8" dur="500" fill="hold"/>
                                        <p:tgtEl>
                                          <p:spTgt spid="1865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907F000-5971-4342-85A3-EDD49CC10D94}" type="slidenum">
              <a:rPr lang="en-US" altLang="zh-CN" sz="1400" smtClean="0"/>
              <a:pPr eaLnBrk="1" hangingPunct="1">
                <a:spcBef>
                  <a:spcPct val="0"/>
                </a:spcBef>
                <a:buFontTx/>
                <a:buNone/>
              </a:pPr>
              <a:t>16</a:t>
            </a:fld>
            <a:r>
              <a:rPr lang="en-US" altLang="zh-CN" sz="1400" dirty="0" smtClean="0"/>
              <a:t>/60</a:t>
            </a:r>
          </a:p>
        </p:txBody>
      </p:sp>
      <p:sp>
        <p:nvSpPr>
          <p:cNvPr id="16387" name="Rectangle 2"/>
          <p:cNvSpPr>
            <a:spLocks noGrp="1" noChangeArrowheads="1"/>
          </p:cNvSpPr>
          <p:nvPr>
            <p:ph type="title"/>
          </p:nvPr>
        </p:nvSpPr>
        <p:spPr>
          <a:xfrm>
            <a:off x="685800" y="423512"/>
            <a:ext cx="7772400" cy="719488"/>
          </a:xfrm>
        </p:spPr>
        <p:txBody>
          <a:bodyPr/>
          <a:lstStyle/>
          <a:p>
            <a:pPr eaLnBrk="1" hangingPunct="1"/>
            <a:r>
              <a:rPr lang="en-US" altLang="zh-CN" sz="3200" dirty="0">
                <a:ea typeface="黑体" pitchFamily="2" charset="-122"/>
              </a:rPr>
              <a:t>2.1 V80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16388" name="Rectangle 3"/>
          <p:cNvSpPr>
            <a:spLocks noGrp="1" noChangeArrowheads="1"/>
          </p:cNvSpPr>
          <p:nvPr>
            <p:ph type="body" idx="1"/>
          </p:nvPr>
        </p:nvSpPr>
        <p:spPr>
          <a:xfrm>
            <a:off x="609600" y="1295400"/>
            <a:ext cx="6248400" cy="1011238"/>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V-80</a:t>
            </a:r>
            <a:r>
              <a:rPr lang="zh-CN" altLang="en-US" sz="2400" smtClean="0">
                <a:solidFill>
                  <a:schemeClr val="accent2"/>
                </a:solidFill>
                <a:ea typeface="黑体" pitchFamily="2" charset="-122"/>
              </a:rPr>
              <a:t>机器人的雅可比矩阵</a:t>
            </a:r>
          </a:p>
          <a:p>
            <a:pPr lvl="1" eaLnBrk="1" hangingPunct="1">
              <a:buClr>
                <a:schemeClr val="hlink"/>
              </a:buClr>
              <a:buFont typeface="Wingdings" pitchFamily="2" charset="2"/>
              <a:buChar char="ü"/>
            </a:pPr>
            <a:r>
              <a:rPr lang="zh-CN" altLang="en-US" sz="2400" smtClean="0">
                <a:solidFill>
                  <a:schemeClr val="hlink"/>
                </a:solidFill>
                <a:ea typeface="黑体" pitchFamily="2" charset="-122"/>
              </a:rPr>
              <a:t>坐标系与连杆参数</a:t>
            </a:r>
          </a:p>
        </p:txBody>
      </p:sp>
      <p:sp>
        <p:nvSpPr>
          <p:cNvPr id="1638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9525" name="Group 69"/>
          <p:cNvGraphicFramePr>
            <a:graphicFrameLocks noGrp="1"/>
          </p:cNvGraphicFramePr>
          <p:nvPr/>
        </p:nvGraphicFramePr>
        <p:xfrm>
          <a:off x="1371600" y="2232025"/>
          <a:ext cx="6946900" cy="3736978"/>
        </p:xfrm>
        <a:graphic>
          <a:graphicData uri="http://schemas.openxmlformats.org/drawingml/2006/table">
            <a:tbl>
              <a:tblPr/>
              <a:tblGrid>
                <a:gridCol w="1371600"/>
                <a:gridCol w="1371600"/>
                <a:gridCol w="1371600"/>
                <a:gridCol w="1574800"/>
                <a:gridCol w="1257300"/>
              </a:tblGrid>
              <a:tr h="527050">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0" i="0" u="none" strike="noStrike" cap="none" normalizeH="0" baseline="0" dirty="0" smtClean="0">
                          <a:ln>
                            <a:noFill/>
                          </a:ln>
                          <a:solidFill>
                            <a:schemeClr val="tx1"/>
                          </a:solidFill>
                          <a:effectLst/>
                          <a:latin typeface="Times New Roman" pitchFamily="18" charset="0"/>
                          <a:ea typeface="黑体" pitchFamily="2" charset="-122"/>
                        </a:rPr>
                        <a:t>连杆</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关节角</a:t>
                      </a:r>
                      <a:r>
                        <a:rPr kumimoji="1" lang="zh-CN" altLang="en-US"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endParaRPr kumimoji="1" lang="zh-CN" altLang="en-US" sz="2400" b="0" i="1"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sym typeface="Symbol" pitchFamily="18" charset="2"/>
                        </a:rPr>
                        <a:t>扭转角</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dirty="0" smtClean="0">
                          <a:ln>
                            <a:noFill/>
                          </a:ln>
                          <a:solidFill>
                            <a:schemeClr val="tx1"/>
                          </a:solidFill>
                          <a:effectLst/>
                          <a:latin typeface="Times New Roman" pitchFamily="18" charset="0"/>
                          <a:ea typeface="黑体" pitchFamily="2" charset="-122"/>
                        </a:rPr>
                        <a:t>连杆长度</a:t>
                      </a:r>
                      <a:r>
                        <a:rPr kumimoji="1" lang="en-US" altLang="zh-CN" sz="2400" b="0" i="1" u="none" strike="noStrike" cap="none" normalizeH="0" baseline="0" dirty="0" smtClean="0">
                          <a:ln>
                            <a:noFill/>
                          </a:ln>
                          <a:solidFill>
                            <a:schemeClr val="tx1"/>
                          </a:solidFill>
                          <a:effectLst/>
                          <a:latin typeface="Times New Roman" pitchFamily="18" charset="0"/>
                          <a:ea typeface="黑体" pitchFamily="2" charset="-122"/>
                        </a:rPr>
                        <a:t>a</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zh-CN" altLang="en-US" sz="2400" b="0" i="0" u="none" strike="noStrike" cap="none" normalizeH="0" baseline="0" smtClean="0">
                          <a:ln>
                            <a:noFill/>
                          </a:ln>
                          <a:solidFill>
                            <a:schemeClr val="tx1"/>
                          </a:solidFill>
                          <a:effectLst/>
                          <a:latin typeface="Times New Roman" pitchFamily="18" charset="0"/>
                          <a:ea typeface="黑体" pitchFamily="2" charset="-122"/>
                        </a:rPr>
                        <a:t>偏移量</a:t>
                      </a: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rPr>
                        <a:t>d</a:t>
                      </a: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1</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1</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2</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2</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3</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3</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4</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4</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5</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5</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4988">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smtClean="0">
                          <a:ln>
                            <a:noFill/>
                          </a:ln>
                          <a:solidFill>
                            <a:schemeClr val="tx1"/>
                          </a:solidFill>
                          <a:effectLst/>
                          <a:latin typeface="Times New Roman" pitchFamily="18" charset="0"/>
                          <a:ea typeface="黑体" pitchFamily="2" charset="-122"/>
                        </a:rPr>
                        <a:t>6</a:t>
                      </a:r>
                    </a:p>
                  </a:txBody>
                  <a:tcPr marT="19050" marB="1905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0" i="1" u="none" strike="noStrike" cap="none" normalizeH="0" baseline="0" smtClean="0">
                          <a:ln>
                            <a:noFill/>
                          </a:ln>
                          <a:solidFill>
                            <a:schemeClr val="tx1"/>
                          </a:solidFill>
                          <a:effectLst/>
                          <a:latin typeface="Times New Roman" pitchFamily="18" charset="0"/>
                          <a:ea typeface="黑体" pitchFamily="2" charset="-122"/>
                          <a:sym typeface="Symbol" pitchFamily="18" charset="2"/>
                        </a:rPr>
                        <a:t></a:t>
                      </a:r>
                      <a:r>
                        <a:rPr kumimoji="1" lang="en-US" altLang="zh-CN" sz="2400" b="0" i="0" u="none" strike="noStrike" cap="none" normalizeH="0" baseline="-25000" smtClean="0">
                          <a:ln>
                            <a:noFill/>
                          </a:ln>
                          <a:solidFill>
                            <a:schemeClr val="tx1"/>
                          </a:solidFill>
                          <a:effectLst/>
                          <a:latin typeface="Times New Roman" pitchFamily="18" charset="0"/>
                          <a:ea typeface="黑体" pitchFamily="2" charset="-122"/>
                          <a:sym typeface="Symbol" pitchFamily="18" charset="2"/>
                        </a:rPr>
                        <a:t>6</a:t>
                      </a: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defRPr kumimoji="1" sz="2800">
                          <a:solidFill>
                            <a:schemeClr val="tx1"/>
                          </a:solidFill>
                          <a:latin typeface="Times New Roman" pitchFamily="18" charset="0"/>
                          <a:ea typeface="宋体" pitchFamily="2" charset="-122"/>
                        </a:defRPr>
                      </a:lvl1pPr>
                      <a:lvl2pPr marL="742950" indent="-285750" eaLnBrk="0" hangingPunct="0">
                        <a:spcBef>
                          <a:spcPct val="20000"/>
                        </a:spcBef>
                        <a:defRPr kumimoji="1" sz="2400">
                          <a:solidFill>
                            <a:schemeClr val="tx1"/>
                          </a:solidFill>
                          <a:latin typeface="Times New Roman" pitchFamily="18" charset="0"/>
                          <a:ea typeface="宋体" pitchFamily="2" charset="-122"/>
                        </a:defRPr>
                      </a:lvl2pPr>
                      <a:lvl3pPr marL="1143000" indent="-228600" eaLnBrk="0" hangingPunct="0">
                        <a:spcBef>
                          <a:spcPct val="20000"/>
                        </a:spcBef>
                        <a:defRPr kumimoji="1" sz="2000">
                          <a:solidFill>
                            <a:schemeClr val="tx1"/>
                          </a:solidFill>
                          <a:latin typeface="Times New Roman" pitchFamily="18" charset="0"/>
                          <a:ea typeface="宋体" pitchFamily="2" charset="-122"/>
                        </a:defRPr>
                      </a:lvl3pPr>
                      <a:lvl4pPr marL="1600200" indent="-228600" eaLnBrk="0" hangingPunct="0">
                        <a:spcBef>
                          <a:spcPct val="20000"/>
                        </a:spcBef>
                        <a:defRPr kumimoji="1">
                          <a:solidFill>
                            <a:schemeClr val="tx1"/>
                          </a:solidFill>
                          <a:latin typeface="Times New Roman" pitchFamily="18" charset="0"/>
                          <a:ea typeface="宋体" pitchFamily="2" charset="-122"/>
                        </a:defRPr>
                      </a:lvl4pPr>
                      <a:lvl5pPr marL="2057400" indent="-228600" eaLnBrk="0" hangingPunct="0">
                        <a:spcBef>
                          <a:spcPct val="20000"/>
                        </a:spcBef>
                        <a:defRPr kumimoji="1">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defRPr kumimoji="1">
                          <a:solidFill>
                            <a:schemeClr val="tx1"/>
                          </a:solidFill>
                          <a:latin typeface="Times New Roman" pitchFamily="18"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2800" b="0" i="0" u="none" strike="noStrike" cap="none" normalizeH="0" baseline="0" smtClean="0">
                        <a:ln>
                          <a:noFill/>
                        </a:ln>
                        <a:solidFill>
                          <a:schemeClr val="tx1"/>
                        </a:solidFill>
                        <a:effectLst/>
                        <a:latin typeface="Times New Roman" pitchFamily="18" charset="0"/>
                        <a:ea typeface="黑体" pitchFamily="2" charset="-122"/>
                      </a:endParaRPr>
                    </a:p>
                  </a:txBody>
                  <a:tcPr marT="19050" marB="1905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6440" name="Text Box 61"/>
          <p:cNvSpPr txBox="1">
            <a:spLocks noChangeArrowheads="1"/>
          </p:cNvSpPr>
          <p:nvPr/>
        </p:nvSpPr>
        <p:spPr bwMode="auto">
          <a:xfrm>
            <a:off x="4343400" y="2749550"/>
            <a:ext cx="7620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-90</a:t>
            </a:r>
            <a:r>
              <a:rPr lang="en-US" altLang="zh-CN" sz="2400">
                <a:cs typeface="Times New Roman" pitchFamily="18" charset="0"/>
              </a:rPr>
              <a:t>º</a:t>
            </a:r>
          </a:p>
          <a:p>
            <a:pPr eaLnBrk="1" hangingPunct="1">
              <a:spcBef>
                <a:spcPct val="50000"/>
              </a:spcBef>
              <a:buFontTx/>
              <a:buNone/>
            </a:pPr>
            <a:r>
              <a:rPr lang="en-US" altLang="zh-CN" sz="2400">
                <a:cs typeface="Times New Roman" pitchFamily="18" charset="0"/>
              </a:rPr>
              <a:t>0º</a:t>
            </a:r>
          </a:p>
          <a:p>
            <a:pPr eaLnBrk="1" hangingPunct="1">
              <a:spcBef>
                <a:spcPct val="50000"/>
              </a:spcBef>
              <a:buFontTx/>
              <a:buNone/>
            </a:pPr>
            <a:r>
              <a:rPr lang="en-US" altLang="zh-CN" sz="2400">
                <a:cs typeface="Times New Roman" pitchFamily="18" charset="0"/>
              </a:rPr>
              <a:t>90º</a:t>
            </a:r>
          </a:p>
          <a:p>
            <a:pPr eaLnBrk="1" hangingPunct="1">
              <a:spcBef>
                <a:spcPct val="50000"/>
              </a:spcBef>
              <a:buFontTx/>
              <a:buNone/>
            </a:pPr>
            <a:r>
              <a:rPr lang="en-US" altLang="zh-CN" sz="2400">
                <a:cs typeface="Times New Roman" pitchFamily="18" charset="0"/>
              </a:rPr>
              <a:t>-90º</a:t>
            </a:r>
          </a:p>
          <a:p>
            <a:pPr eaLnBrk="1" hangingPunct="1">
              <a:spcBef>
                <a:spcPct val="50000"/>
              </a:spcBef>
              <a:buFontTx/>
              <a:buNone/>
            </a:pPr>
            <a:r>
              <a:rPr lang="en-US" altLang="zh-CN" sz="2400">
                <a:cs typeface="Times New Roman" pitchFamily="18" charset="0"/>
              </a:rPr>
              <a:t>90º</a:t>
            </a:r>
          </a:p>
          <a:p>
            <a:pPr eaLnBrk="1" hangingPunct="1">
              <a:spcBef>
                <a:spcPct val="50000"/>
              </a:spcBef>
              <a:buFontTx/>
              <a:buNone/>
            </a:pPr>
            <a:r>
              <a:rPr lang="en-US" altLang="zh-CN" sz="2400">
                <a:cs typeface="Times New Roman" pitchFamily="18" charset="0"/>
              </a:rPr>
              <a:t>0º</a:t>
            </a:r>
          </a:p>
        </p:txBody>
      </p:sp>
      <p:sp>
        <p:nvSpPr>
          <p:cNvPr id="16441" name="Text Box 62"/>
          <p:cNvSpPr txBox="1">
            <a:spLocks noChangeArrowheads="1"/>
          </p:cNvSpPr>
          <p:nvPr/>
        </p:nvSpPr>
        <p:spPr bwMode="auto">
          <a:xfrm>
            <a:off x="5715000" y="2779713"/>
            <a:ext cx="762000" cy="319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0</a:t>
            </a:r>
            <a:endParaRPr lang="en-US" altLang="zh-CN" sz="2400">
              <a:cs typeface="Times New Roman" pitchFamily="18" charset="0"/>
            </a:endParaRPr>
          </a:p>
          <a:p>
            <a:pPr eaLnBrk="1" hangingPunct="1">
              <a:spcBef>
                <a:spcPct val="50000"/>
              </a:spcBef>
              <a:buFontTx/>
              <a:buNone/>
            </a:pPr>
            <a:r>
              <a:rPr lang="en-US" altLang="zh-CN" sz="2400" i="1">
                <a:cs typeface="Times New Roman" pitchFamily="18" charset="0"/>
              </a:rPr>
              <a:t>a</a:t>
            </a:r>
            <a:r>
              <a:rPr lang="en-US" altLang="zh-CN" sz="2400" baseline="-25000">
                <a:cs typeface="Times New Roman" pitchFamily="18" charset="0"/>
              </a:rPr>
              <a:t>2</a:t>
            </a:r>
          </a:p>
          <a:p>
            <a:pPr eaLnBrk="1" hangingPunct="1">
              <a:spcBef>
                <a:spcPct val="50000"/>
              </a:spcBef>
              <a:buFontTx/>
              <a:buNone/>
            </a:pPr>
            <a:r>
              <a:rPr lang="en-US" altLang="zh-CN" sz="2400" i="1">
                <a:cs typeface="Times New Roman" pitchFamily="18" charset="0"/>
              </a:rPr>
              <a:t>a</a:t>
            </a:r>
            <a:r>
              <a:rPr lang="en-US" altLang="zh-CN" sz="2400" baseline="-25000">
                <a:cs typeface="Times New Roman" pitchFamily="18" charset="0"/>
              </a:rPr>
              <a:t>3</a:t>
            </a:r>
            <a:endParaRPr lang="en-US" altLang="zh-CN" sz="2400">
              <a:cs typeface="Times New Roman" pitchFamily="18" charset="0"/>
            </a:endParaRPr>
          </a:p>
          <a:p>
            <a:pPr eaLnBrk="1" hangingPunct="1">
              <a:spcBef>
                <a:spcPct val="50000"/>
              </a:spcBef>
              <a:buFontTx/>
              <a:buNone/>
            </a:pPr>
            <a:r>
              <a:rPr lang="en-US" altLang="zh-CN" sz="2400">
                <a:cs typeface="Times New Roman" pitchFamily="18" charset="0"/>
              </a:rPr>
              <a:t>0</a:t>
            </a:r>
          </a:p>
          <a:p>
            <a:pPr eaLnBrk="1" hangingPunct="1">
              <a:spcBef>
                <a:spcPct val="50000"/>
              </a:spcBef>
              <a:buFontTx/>
              <a:buNone/>
            </a:pPr>
            <a:r>
              <a:rPr lang="en-US" altLang="zh-CN" sz="2400">
                <a:cs typeface="Times New Roman" pitchFamily="18" charset="0"/>
              </a:rPr>
              <a:t>0</a:t>
            </a:r>
          </a:p>
          <a:p>
            <a:pPr eaLnBrk="1" hangingPunct="1">
              <a:spcBef>
                <a:spcPct val="50000"/>
              </a:spcBef>
              <a:buFontTx/>
              <a:buNone/>
            </a:pPr>
            <a:r>
              <a:rPr lang="en-US" altLang="zh-CN" sz="2400">
                <a:cs typeface="Times New Roman" pitchFamily="18" charset="0"/>
              </a:rPr>
              <a:t>0</a:t>
            </a:r>
          </a:p>
        </p:txBody>
      </p:sp>
      <p:sp>
        <p:nvSpPr>
          <p:cNvPr id="16442" name="Text Box 63"/>
          <p:cNvSpPr txBox="1">
            <a:spLocks noChangeArrowheads="1"/>
          </p:cNvSpPr>
          <p:nvPr/>
        </p:nvSpPr>
        <p:spPr bwMode="auto">
          <a:xfrm>
            <a:off x="7086600" y="2765425"/>
            <a:ext cx="762000"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0</a:t>
            </a:r>
            <a:endParaRPr lang="en-US" altLang="zh-CN" sz="2400">
              <a:cs typeface="Times New Roman" pitchFamily="18" charset="0"/>
            </a:endParaRPr>
          </a:p>
          <a:p>
            <a:pPr eaLnBrk="1" hangingPunct="1">
              <a:spcBef>
                <a:spcPct val="50000"/>
              </a:spcBef>
              <a:buFontTx/>
              <a:buNone/>
            </a:pPr>
            <a:r>
              <a:rPr lang="en-US" altLang="zh-CN" sz="2400">
                <a:cs typeface="Times New Roman" pitchFamily="18" charset="0"/>
              </a:rPr>
              <a:t>0</a:t>
            </a:r>
            <a:endParaRPr lang="en-US" altLang="zh-CN" sz="2400" baseline="-25000">
              <a:cs typeface="Times New Roman" pitchFamily="18" charset="0"/>
            </a:endParaRPr>
          </a:p>
          <a:p>
            <a:pPr eaLnBrk="1" hangingPunct="1">
              <a:spcBef>
                <a:spcPct val="50000"/>
              </a:spcBef>
              <a:buFontTx/>
              <a:buNone/>
            </a:pPr>
            <a:r>
              <a:rPr lang="en-US" altLang="zh-CN" sz="2400">
                <a:cs typeface="Times New Roman" pitchFamily="18" charset="0"/>
              </a:rPr>
              <a:t>0</a:t>
            </a:r>
          </a:p>
          <a:p>
            <a:pPr eaLnBrk="1" hangingPunct="1">
              <a:spcBef>
                <a:spcPct val="50000"/>
              </a:spcBef>
              <a:buFontTx/>
              <a:buNone/>
            </a:pPr>
            <a:r>
              <a:rPr lang="en-US" altLang="zh-CN" sz="2400" i="1">
                <a:cs typeface="Times New Roman" pitchFamily="18" charset="0"/>
              </a:rPr>
              <a:t>d</a:t>
            </a:r>
            <a:r>
              <a:rPr lang="en-US" altLang="zh-CN" sz="2400" baseline="-25000">
                <a:cs typeface="Times New Roman" pitchFamily="18" charset="0"/>
              </a:rPr>
              <a:t>4</a:t>
            </a:r>
          </a:p>
          <a:p>
            <a:pPr eaLnBrk="1" hangingPunct="1">
              <a:spcBef>
                <a:spcPct val="50000"/>
              </a:spcBef>
              <a:buFontTx/>
              <a:buNone/>
            </a:pPr>
            <a:r>
              <a:rPr lang="en-US" altLang="zh-CN" sz="2400">
                <a:cs typeface="Times New Roman" pitchFamily="18" charset="0"/>
              </a:rPr>
              <a:t>0</a:t>
            </a:r>
          </a:p>
          <a:p>
            <a:pPr eaLnBrk="1" hangingPunct="1">
              <a:spcBef>
                <a:spcPct val="50000"/>
              </a:spcBef>
              <a:buFontTx/>
              <a:buNone/>
            </a:pPr>
            <a:r>
              <a:rPr lang="en-US" altLang="zh-CN" sz="2400">
                <a:cs typeface="Times New Roman" pitchFamily="18" charset="0"/>
              </a:rPr>
              <a:t>0</a:t>
            </a:r>
          </a:p>
        </p:txBody>
      </p:sp>
      <p:sp>
        <p:nvSpPr>
          <p:cNvPr id="16443" name="Rectangle 65"/>
          <p:cNvSpPr>
            <a:spLocks noChangeArrowheads="1"/>
          </p:cNvSpPr>
          <p:nvPr/>
        </p:nvSpPr>
        <p:spPr bwMode="auto">
          <a:xfrm>
            <a:off x="5575300" y="5957888"/>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solidFill>
                  <a:schemeClr val="hlink"/>
                </a:solidFill>
                <a:ea typeface="黑体" pitchFamily="2" charset="-122"/>
              </a:rPr>
              <a:t>沿</a:t>
            </a:r>
            <a:r>
              <a:rPr lang="en-US" altLang="zh-CN" sz="2400" i="1">
                <a:solidFill>
                  <a:schemeClr val="hlink"/>
                </a:solidFill>
                <a:ea typeface="黑体" pitchFamily="2" charset="-122"/>
              </a:rPr>
              <a:t>x</a:t>
            </a:r>
            <a:r>
              <a:rPr lang="zh-CN" altLang="en-US" sz="2400">
                <a:solidFill>
                  <a:schemeClr val="hlink"/>
                </a:solidFill>
                <a:ea typeface="黑体" pitchFamily="2" charset="-122"/>
              </a:rPr>
              <a:t>轴</a:t>
            </a:r>
          </a:p>
        </p:txBody>
      </p:sp>
      <p:sp>
        <p:nvSpPr>
          <p:cNvPr id="16444" name="Rectangle 66"/>
          <p:cNvSpPr>
            <a:spLocks noChangeArrowheads="1"/>
          </p:cNvSpPr>
          <p:nvPr/>
        </p:nvSpPr>
        <p:spPr bwMode="auto">
          <a:xfrm>
            <a:off x="7026275" y="5972175"/>
            <a:ext cx="912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hlink"/>
                </a:solidFill>
                <a:ea typeface="黑体" pitchFamily="2" charset="-122"/>
              </a:rPr>
              <a:t>沿</a:t>
            </a:r>
            <a:r>
              <a:rPr lang="en-US" altLang="zh-CN" sz="2400" i="1">
                <a:solidFill>
                  <a:schemeClr val="hlink"/>
                </a:solidFill>
                <a:ea typeface="黑体" pitchFamily="2" charset="-122"/>
              </a:rPr>
              <a:t>z</a:t>
            </a:r>
            <a:r>
              <a:rPr lang="zh-CN" altLang="en-US" sz="2400">
                <a:solidFill>
                  <a:schemeClr val="hlink"/>
                </a:solidFill>
                <a:ea typeface="黑体" pitchFamily="2" charset="-122"/>
              </a:rPr>
              <a:t>轴</a:t>
            </a:r>
          </a:p>
        </p:txBody>
      </p:sp>
      <p:sp>
        <p:nvSpPr>
          <p:cNvPr id="16445" name="Rectangle 67"/>
          <p:cNvSpPr>
            <a:spLocks noChangeArrowheads="1"/>
          </p:cNvSpPr>
          <p:nvPr/>
        </p:nvSpPr>
        <p:spPr bwMode="auto">
          <a:xfrm>
            <a:off x="4283075" y="5972175"/>
            <a:ext cx="928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hlink"/>
                </a:solidFill>
                <a:ea typeface="黑体" pitchFamily="2" charset="-122"/>
              </a:rPr>
              <a:t>绕</a:t>
            </a:r>
            <a:r>
              <a:rPr lang="en-US" altLang="zh-CN" sz="2400" i="1">
                <a:solidFill>
                  <a:schemeClr val="hlink"/>
                </a:solidFill>
                <a:ea typeface="黑体" pitchFamily="2" charset="-122"/>
              </a:rPr>
              <a:t>x</a:t>
            </a:r>
            <a:r>
              <a:rPr lang="zh-CN" altLang="en-US" sz="2400">
                <a:solidFill>
                  <a:schemeClr val="hlink"/>
                </a:solidFill>
                <a:ea typeface="黑体" pitchFamily="2" charset="-122"/>
              </a:rPr>
              <a:t>轴</a:t>
            </a:r>
          </a:p>
        </p:txBody>
      </p:sp>
      <p:sp>
        <p:nvSpPr>
          <p:cNvPr id="16446" name="Rectangle 68"/>
          <p:cNvSpPr>
            <a:spLocks noChangeArrowheads="1"/>
          </p:cNvSpPr>
          <p:nvPr/>
        </p:nvSpPr>
        <p:spPr bwMode="auto">
          <a:xfrm>
            <a:off x="3078163" y="5957888"/>
            <a:ext cx="91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400">
                <a:solidFill>
                  <a:schemeClr val="hlink"/>
                </a:solidFill>
                <a:ea typeface="黑体" pitchFamily="2" charset="-122"/>
              </a:rPr>
              <a:t>绕</a:t>
            </a:r>
            <a:r>
              <a:rPr lang="en-US" altLang="zh-CN" sz="2400" i="1">
                <a:solidFill>
                  <a:schemeClr val="hlink"/>
                </a:solidFill>
                <a:ea typeface="黑体" pitchFamily="2" charset="-122"/>
              </a:rPr>
              <a:t>z</a:t>
            </a:r>
            <a:r>
              <a:rPr lang="zh-CN" altLang="en-US" sz="2400">
                <a:solidFill>
                  <a:schemeClr val="hlink"/>
                </a:solidFill>
                <a:ea typeface="黑体" pitchFamily="2" charset="-122"/>
              </a:rPr>
              <a:t>轴</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309A087-49E0-465D-80A2-09A8C7C28A0E}" type="slidenum">
              <a:rPr lang="en-US" altLang="zh-CN" sz="1400" smtClean="0"/>
              <a:pPr eaLnBrk="1" hangingPunct="1">
                <a:spcBef>
                  <a:spcPct val="0"/>
                </a:spcBef>
                <a:buFontTx/>
                <a:buNone/>
              </a:pPr>
              <a:t>17</a:t>
            </a:fld>
            <a:r>
              <a:rPr lang="en-US" altLang="zh-CN" sz="1400" dirty="0" smtClean="0"/>
              <a:t>/60</a:t>
            </a:r>
          </a:p>
        </p:txBody>
      </p:sp>
      <p:sp>
        <p:nvSpPr>
          <p:cNvPr id="17411" name="Rectangle 2"/>
          <p:cNvSpPr>
            <a:spLocks noGrp="1" noChangeArrowheads="1"/>
          </p:cNvSpPr>
          <p:nvPr>
            <p:ph type="title"/>
          </p:nvPr>
        </p:nvSpPr>
        <p:spPr>
          <a:xfrm>
            <a:off x="685800" y="462013"/>
            <a:ext cx="7772400" cy="680987"/>
          </a:xfrm>
        </p:spPr>
        <p:txBody>
          <a:bodyPr/>
          <a:lstStyle/>
          <a:p>
            <a:pPr eaLnBrk="1" hangingPunct="1"/>
            <a:r>
              <a:rPr lang="en-US" altLang="zh-CN" sz="3200" dirty="0">
                <a:ea typeface="黑体" pitchFamily="2" charset="-122"/>
              </a:rPr>
              <a:t>2.1 V80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17412" name="Rectangle 3"/>
          <p:cNvSpPr>
            <a:spLocks noGrp="1" noChangeArrowheads="1"/>
          </p:cNvSpPr>
          <p:nvPr>
            <p:ph type="body" idx="1"/>
          </p:nvPr>
        </p:nvSpPr>
        <p:spPr>
          <a:xfrm>
            <a:off x="609600" y="1295400"/>
            <a:ext cx="7829550" cy="4856163"/>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V-80</a:t>
            </a:r>
            <a:r>
              <a:rPr lang="zh-CN" altLang="en-US" sz="2400" smtClean="0">
                <a:solidFill>
                  <a:schemeClr val="accent2"/>
                </a:solidFill>
                <a:ea typeface="黑体" pitchFamily="2" charset="-122"/>
              </a:rPr>
              <a:t>机器人的雅可比矩阵</a:t>
            </a:r>
          </a:p>
          <a:p>
            <a:pPr lvl="1" eaLnBrk="1" hangingPunct="1">
              <a:buClr>
                <a:schemeClr val="hlink"/>
              </a:buClr>
              <a:buFont typeface="Wingdings" pitchFamily="2" charset="2"/>
              <a:buChar char="ü"/>
            </a:pPr>
            <a:r>
              <a:rPr lang="zh-CN" altLang="en-US" sz="2400" smtClean="0">
                <a:solidFill>
                  <a:schemeClr val="hlink"/>
                </a:solidFill>
                <a:ea typeface="黑体" pitchFamily="2" charset="-122"/>
              </a:rPr>
              <a:t>连杆变换矩阵</a:t>
            </a:r>
          </a:p>
          <a:p>
            <a:pPr lvl="1" eaLnBrk="1" hangingPunct="1">
              <a:buClr>
                <a:schemeClr val="hlink"/>
              </a:buClr>
              <a:buFont typeface="Wingdings" pitchFamily="2" charset="2"/>
              <a:buNone/>
            </a:pPr>
            <a:endParaRPr lang="en-US" altLang="zh-CN" sz="2400" smtClean="0">
              <a:solidFill>
                <a:schemeClr val="hlink"/>
              </a:solidFill>
              <a:ea typeface="黑体" pitchFamily="2" charset="-122"/>
            </a:endParaRPr>
          </a:p>
        </p:txBody>
      </p:sp>
      <p:sp>
        <p:nvSpPr>
          <p:cNvPr id="1741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7414" name="Object 62"/>
          <p:cNvGraphicFramePr>
            <a:graphicFrameLocks noChangeAspect="1"/>
          </p:cNvGraphicFramePr>
          <p:nvPr>
            <p:extLst>
              <p:ext uri="{D42A27DB-BD31-4B8C-83A1-F6EECF244321}">
                <p14:modId xmlns:p14="http://schemas.microsoft.com/office/powerpoint/2010/main" val="185465379"/>
              </p:ext>
            </p:extLst>
          </p:nvPr>
        </p:nvGraphicFramePr>
        <p:xfrm>
          <a:off x="334963" y="2147888"/>
          <a:ext cx="4505325" cy="1247775"/>
        </p:xfrm>
        <a:graphic>
          <a:graphicData uri="http://schemas.openxmlformats.org/presentationml/2006/ole">
            <mc:AlternateContent xmlns:mc="http://schemas.openxmlformats.org/markup-compatibility/2006">
              <mc:Choice xmlns:v="urn:schemas-microsoft-com:vml" Requires="v">
                <p:oleObj spid="_x0000_s17639" name="Equation" r:id="rId3" imgW="3416040" imgH="914400" progId="Equation.DSMT4">
                  <p:embed/>
                </p:oleObj>
              </mc:Choice>
              <mc:Fallback>
                <p:oleObj name="Equation" r:id="rId3" imgW="3416040" imgH="914400" progId="Equation.DSMT4">
                  <p:embed/>
                  <p:pic>
                    <p:nvPicPr>
                      <p:cNvPr id="0" name="Object 62"/>
                      <p:cNvPicPr>
                        <a:picLocks noChangeAspect="1" noChangeArrowheads="1"/>
                      </p:cNvPicPr>
                      <p:nvPr/>
                    </p:nvPicPr>
                    <p:blipFill>
                      <a:blip r:embed="rId4"/>
                      <a:srcRect/>
                      <a:stretch>
                        <a:fillRect/>
                      </a:stretch>
                    </p:blipFill>
                    <p:spPr bwMode="auto">
                      <a:xfrm>
                        <a:off x="334963" y="2147888"/>
                        <a:ext cx="450532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63"/>
          <p:cNvGraphicFramePr>
            <a:graphicFrameLocks noChangeAspect="1"/>
          </p:cNvGraphicFramePr>
          <p:nvPr>
            <p:extLst>
              <p:ext uri="{D42A27DB-BD31-4B8C-83A1-F6EECF244321}">
                <p14:modId xmlns:p14="http://schemas.microsoft.com/office/powerpoint/2010/main" val="215339669"/>
              </p:ext>
            </p:extLst>
          </p:nvPr>
        </p:nvGraphicFramePr>
        <p:xfrm>
          <a:off x="325438" y="3498850"/>
          <a:ext cx="2540000" cy="1249363"/>
        </p:xfrm>
        <a:graphic>
          <a:graphicData uri="http://schemas.openxmlformats.org/presentationml/2006/ole">
            <mc:AlternateContent xmlns:mc="http://schemas.openxmlformats.org/markup-compatibility/2006">
              <mc:Choice xmlns:v="urn:schemas-microsoft-com:vml" Requires="v">
                <p:oleObj spid="_x0000_s17640" name="Equation" r:id="rId5" imgW="1904760" imgH="914400" progId="Equation.DSMT4">
                  <p:embed/>
                </p:oleObj>
              </mc:Choice>
              <mc:Fallback>
                <p:oleObj name="Equation" r:id="rId5" imgW="1904760" imgH="914400" progId="Equation.DSMT4">
                  <p:embed/>
                  <p:pic>
                    <p:nvPicPr>
                      <p:cNvPr id="0" name="Object 63"/>
                      <p:cNvPicPr>
                        <a:picLocks noChangeAspect="1" noChangeArrowheads="1"/>
                      </p:cNvPicPr>
                      <p:nvPr/>
                    </p:nvPicPr>
                    <p:blipFill>
                      <a:blip r:embed="rId6"/>
                      <a:srcRect/>
                      <a:stretch>
                        <a:fillRect/>
                      </a:stretch>
                    </p:blipFill>
                    <p:spPr bwMode="auto">
                      <a:xfrm>
                        <a:off x="325438" y="3498850"/>
                        <a:ext cx="2540000"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6" name="Object 64"/>
          <p:cNvGraphicFramePr>
            <a:graphicFrameLocks noChangeAspect="1"/>
          </p:cNvGraphicFramePr>
          <p:nvPr>
            <p:extLst>
              <p:ext uri="{D42A27DB-BD31-4B8C-83A1-F6EECF244321}">
                <p14:modId xmlns:p14="http://schemas.microsoft.com/office/powerpoint/2010/main" val="4076832912"/>
              </p:ext>
            </p:extLst>
          </p:nvPr>
        </p:nvGraphicFramePr>
        <p:xfrm>
          <a:off x="2911475" y="3498850"/>
          <a:ext cx="3082925" cy="1249363"/>
        </p:xfrm>
        <a:graphic>
          <a:graphicData uri="http://schemas.openxmlformats.org/presentationml/2006/ole">
            <mc:AlternateContent xmlns:mc="http://schemas.openxmlformats.org/markup-compatibility/2006">
              <mc:Choice xmlns:v="urn:schemas-microsoft-com:vml" Requires="v">
                <p:oleObj spid="_x0000_s17641" name="Equation" r:id="rId7" imgW="2323800" imgH="914400" progId="Equation.DSMT4">
                  <p:embed/>
                </p:oleObj>
              </mc:Choice>
              <mc:Fallback>
                <p:oleObj name="Equation" r:id="rId7" imgW="2323800" imgH="914400" progId="Equation.DSMT4">
                  <p:embed/>
                  <p:pic>
                    <p:nvPicPr>
                      <p:cNvPr id="0" name="Object 64"/>
                      <p:cNvPicPr>
                        <a:picLocks noChangeAspect="1" noChangeArrowheads="1"/>
                      </p:cNvPicPr>
                      <p:nvPr/>
                    </p:nvPicPr>
                    <p:blipFill>
                      <a:blip r:embed="rId8"/>
                      <a:srcRect/>
                      <a:stretch>
                        <a:fillRect/>
                      </a:stretch>
                    </p:blipFill>
                    <p:spPr bwMode="auto">
                      <a:xfrm>
                        <a:off x="2911475" y="3498850"/>
                        <a:ext cx="3082925"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7" name="Object 65"/>
          <p:cNvGraphicFramePr>
            <a:graphicFrameLocks noChangeAspect="1"/>
          </p:cNvGraphicFramePr>
          <p:nvPr>
            <p:extLst>
              <p:ext uri="{D42A27DB-BD31-4B8C-83A1-F6EECF244321}">
                <p14:modId xmlns:p14="http://schemas.microsoft.com/office/powerpoint/2010/main" val="3851216095"/>
              </p:ext>
            </p:extLst>
          </p:nvPr>
        </p:nvGraphicFramePr>
        <p:xfrm>
          <a:off x="6003925" y="3498850"/>
          <a:ext cx="3011488" cy="1249363"/>
        </p:xfrm>
        <a:graphic>
          <a:graphicData uri="http://schemas.openxmlformats.org/presentationml/2006/ole">
            <mc:AlternateContent xmlns:mc="http://schemas.openxmlformats.org/markup-compatibility/2006">
              <mc:Choice xmlns:v="urn:schemas-microsoft-com:vml" Requires="v">
                <p:oleObj spid="_x0000_s17642" name="Equation" r:id="rId9" imgW="2260440" imgH="914400" progId="Equation.DSMT4">
                  <p:embed/>
                </p:oleObj>
              </mc:Choice>
              <mc:Fallback>
                <p:oleObj name="Equation" r:id="rId9" imgW="2260440" imgH="914400" progId="Equation.DSMT4">
                  <p:embed/>
                  <p:pic>
                    <p:nvPicPr>
                      <p:cNvPr id="0" name="Object 65"/>
                      <p:cNvPicPr>
                        <a:picLocks noChangeAspect="1" noChangeArrowheads="1"/>
                      </p:cNvPicPr>
                      <p:nvPr/>
                    </p:nvPicPr>
                    <p:blipFill>
                      <a:blip r:embed="rId10"/>
                      <a:srcRect/>
                      <a:stretch>
                        <a:fillRect/>
                      </a:stretch>
                    </p:blipFill>
                    <p:spPr bwMode="auto">
                      <a:xfrm>
                        <a:off x="6003925" y="3498850"/>
                        <a:ext cx="3011488" cy="1249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8" name="Object 66"/>
          <p:cNvGraphicFramePr>
            <a:graphicFrameLocks noChangeAspect="1"/>
          </p:cNvGraphicFramePr>
          <p:nvPr>
            <p:extLst>
              <p:ext uri="{D42A27DB-BD31-4B8C-83A1-F6EECF244321}">
                <p14:modId xmlns:p14="http://schemas.microsoft.com/office/powerpoint/2010/main" val="144173509"/>
              </p:ext>
            </p:extLst>
          </p:nvPr>
        </p:nvGraphicFramePr>
        <p:xfrm>
          <a:off x="403225" y="4872038"/>
          <a:ext cx="2701925" cy="1247775"/>
        </p:xfrm>
        <a:graphic>
          <a:graphicData uri="http://schemas.openxmlformats.org/presentationml/2006/ole">
            <mc:AlternateContent xmlns:mc="http://schemas.openxmlformats.org/markup-compatibility/2006">
              <mc:Choice xmlns:v="urn:schemas-microsoft-com:vml" Requires="v">
                <p:oleObj spid="_x0000_s17643" name="Equation" r:id="rId11" imgW="2031840" imgH="914400" progId="Equation.DSMT4">
                  <p:embed/>
                </p:oleObj>
              </mc:Choice>
              <mc:Fallback>
                <p:oleObj name="Equation" r:id="rId11" imgW="2031840" imgH="914400" progId="Equation.DSMT4">
                  <p:embed/>
                  <p:pic>
                    <p:nvPicPr>
                      <p:cNvPr id="0" name="Object 66"/>
                      <p:cNvPicPr>
                        <a:picLocks noChangeAspect="1" noChangeArrowheads="1"/>
                      </p:cNvPicPr>
                      <p:nvPr/>
                    </p:nvPicPr>
                    <p:blipFill>
                      <a:blip r:embed="rId12"/>
                      <a:srcRect/>
                      <a:stretch>
                        <a:fillRect/>
                      </a:stretch>
                    </p:blipFill>
                    <p:spPr bwMode="auto">
                      <a:xfrm>
                        <a:off x="403225" y="4872038"/>
                        <a:ext cx="270192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9" name="Object 67"/>
          <p:cNvGraphicFramePr>
            <a:graphicFrameLocks noChangeAspect="1"/>
          </p:cNvGraphicFramePr>
          <p:nvPr>
            <p:extLst>
              <p:ext uri="{D42A27DB-BD31-4B8C-83A1-F6EECF244321}">
                <p14:modId xmlns:p14="http://schemas.microsoft.com/office/powerpoint/2010/main" val="312912256"/>
              </p:ext>
            </p:extLst>
          </p:nvPr>
        </p:nvGraphicFramePr>
        <p:xfrm>
          <a:off x="3333750" y="4872038"/>
          <a:ext cx="2527300" cy="1247775"/>
        </p:xfrm>
        <a:graphic>
          <a:graphicData uri="http://schemas.openxmlformats.org/presentationml/2006/ole">
            <mc:AlternateContent xmlns:mc="http://schemas.openxmlformats.org/markup-compatibility/2006">
              <mc:Choice xmlns:v="urn:schemas-microsoft-com:vml" Requires="v">
                <p:oleObj spid="_x0000_s17644" name="Equation" r:id="rId13" imgW="1892160" imgH="914400" progId="Equation.DSMT4">
                  <p:embed/>
                </p:oleObj>
              </mc:Choice>
              <mc:Fallback>
                <p:oleObj name="Equation" r:id="rId13" imgW="1892160" imgH="914400" progId="Equation.DSMT4">
                  <p:embed/>
                  <p:pic>
                    <p:nvPicPr>
                      <p:cNvPr id="0" name="Object 67"/>
                      <p:cNvPicPr>
                        <a:picLocks noChangeAspect="1" noChangeArrowheads="1"/>
                      </p:cNvPicPr>
                      <p:nvPr/>
                    </p:nvPicPr>
                    <p:blipFill>
                      <a:blip r:embed="rId14"/>
                      <a:srcRect/>
                      <a:stretch>
                        <a:fillRect/>
                      </a:stretch>
                    </p:blipFill>
                    <p:spPr bwMode="auto">
                      <a:xfrm>
                        <a:off x="3333750" y="4872038"/>
                        <a:ext cx="2527300"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20" name="Object 68"/>
          <p:cNvGraphicFramePr>
            <a:graphicFrameLocks noChangeAspect="1"/>
          </p:cNvGraphicFramePr>
          <p:nvPr>
            <p:extLst>
              <p:ext uri="{D42A27DB-BD31-4B8C-83A1-F6EECF244321}">
                <p14:modId xmlns:p14="http://schemas.microsoft.com/office/powerpoint/2010/main" val="4004599523"/>
              </p:ext>
            </p:extLst>
          </p:nvPr>
        </p:nvGraphicFramePr>
        <p:xfrm>
          <a:off x="5946775" y="4872038"/>
          <a:ext cx="2443163" cy="1247775"/>
        </p:xfrm>
        <a:graphic>
          <a:graphicData uri="http://schemas.openxmlformats.org/presentationml/2006/ole">
            <mc:AlternateContent xmlns:mc="http://schemas.openxmlformats.org/markup-compatibility/2006">
              <mc:Choice xmlns:v="urn:schemas-microsoft-com:vml" Requires="v">
                <p:oleObj spid="_x0000_s17645" name="Equation" r:id="rId15" imgW="1828800" imgH="914400" progId="Equation.DSMT4">
                  <p:embed/>
                </p:oleObj>
              </mc:Choice>
              <mc:Fallback>
                <p:oleObj name="Equation" r:id="rId15" imgW="1828800" imgH="914400" progId="Equation.DSMT4">
                  <p:embed/>
                  <p:pic>
                    <p:nvPicPr>
                      <p:cNvPr id="0" name="Object 68"/>
                      <p:cNvPicPr>
                        <a:picLocks noChangeAspect="1" noChangeArrowheads="1"/>
                      </p:cNvPicPr>
                      <p:nvPr/>
                    </p:nvPicPr>
                    <p:blipFill>
                      <a:blip r:embed="rId16"/>
                      <a:srcRect/>
                      <a:stretch>
                        <a:fillRect/>
                      </a:stretch>
                    </p:blipFill>
                    <p:spPr bwMode="auto">
                      <a:xfrm>
                        <a:off x="5946775" y="4872038"/>
                        <a:ext cx="2443163"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58F13C2-2E12-4EA9-AAE1-741AC6FA9829}" type="slidenum">
              <a:rPr lang="en-US" altLang="zh-CN" sz="1400" smtClean="0"/>
              <a:pPr eaLnBrk="1" hangingPunct="1">
                <a:spcBef>
                  <a:spcPct val="0"/>
                </a:spcBef>
                <a:buFontTx/>
                <a:buNone/>
              </a:pPr>
              <a:t>18</a:t>
            </a:fld>
            <a:r>
              <a:rPr lang="en-US" altLang="zh-CN" sz="1400" dirty="0" smtClean="0"/>
              <a:t>/60</a:t>
            </a:r>
          </a:p>
        </p:txBody>
      </p:sp>
      <p:sp>
        <p:nvSpPr>
          <p:cNvPr id="18435" name="Rectangle 2"/>
          <p:cNvSpPr>
            <a:spLocks noGrp="1" noChangeArrowheads="1"/>
          </p:cNvSpPr>
          <p:nvPr>
            <p:ph type="title"/>
          </p:nvPr>
        </p:nvSpPr>
        <p:spPr>
          <a:xfrm>
            <a:off x="685800" y="304800"/>
            <a:ext cx="7772400" cy="838200"/>
          </a:xfrm>
        </p:spPr>
        <p:txBody>
          <a:bodyPr/>
          <a:lstStyle/>
          <a:p>
            <a:pPr eaLnBrk="1" hangingPunct="1"/>
            <a:r>
              <a:rPr lang="en-US" altLang="zh-CN" sz="3200" dirty="0">
                <a:ea typeface="黑体" pitchFamily="2" charset="-122"/>
              </a:rPr>
              <a:t>2.1 V80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18436" name="Rectangle 3"/>
          <p:cNvSpPr>
            <a:spLocks noGrp="1" noChangeArrowheads="1"/>
          </p:cNvSpPr>
          <p:nvPr>
            <p:ph type="body" idx="1"/>
          </p:nvPr>
        </p:nvSpPr>
        <p:spPr>
          <a:xfrm>
            <a:off x="609600" y="1193800"/>
            <a:ext cx="7829550" cy="4856163"/>
          </a:xfrm>
        </p:spPr>
        <p:txBody>
          <a:bodyPr/>
          <a:lstStyle/>
          <a:p>
            <a:pPr lvl="1" eaLnBrk="1" hangingPunct="1">
              <a:buClr>
                <a:schemeClr val="hlink"/>
              </a:buClr>
              <a:buFont typeface="Wingdings" pitchFamily="2" charset="2"/>
              <a:buChar char="ü"/>
            </a:pPr>
            <a:r>
              <a:rPr lang="zh-CN" altLang="en-US" sz="2400" smtClean="0">
                <a:solidFill>
                  <a:schemeClr val="hlink"/>
                </a:solidFill>
                <a:ea typeface="黑体" pitchFamily="2" charset="-122"/>
              </a:rPr>
              <a:t>连杆到机器人末端的变换矩阵</a:t>
            </a:r>
          </a:p>
        </p:txBody>
      </p:sp>
      <p:sp>
        <p:nvSpPr>
          <p:cNvPr id="1843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8438" name="Object 11"/>
          <p:cNvGraphicFramePr>
            <a:graphicFrameLocks noChangeAspect="1"/>
          </p:cNvGraphicFramePr>
          <p:nvPr>
            <p:extLst>
              <p:ext uri="{D42A27DB-BD31-4B8C-83A1-F6EECF244321}">
                <p14:modId xmlns:p14="http://schemas.microsoft.com/office/powerpoint/2010/main" val="1454912891"/>
              </p:ext>
            </p:extLst>
          </p:nvPr>
        </p:nvGraphicFramePr>
        <p:xfrm>
          <a:off x="282575" y="1684338"/>
          <a:ext cx="2873375" cy="1247775"/>
        </p:xfrm>
        <a:graphic>
          <a:graphicData uri="http://schemas.openxmlformats.org/presentationml/2006/ole">
            <mc:AlternateContent xmlns:mc="http://schemas.openxmlformats.org/markup-compatibility/2006">
              <mc:Choice xmlns:v="urn:schemas-microsoft-com:vml" Requires="v">
                <p:oleObj spid="_x0000_s18534" name="Equation" r:id="rId3" imgW="2158920" imgH="914400" progId="Equation.DSMT4">
                  <p:embed/>
                </p:oleObj>
              </mc:Choice>
              <mc:Fallback>
                <p:oleObj name="Equation" r:id="rId3" imgW="2158920" imgH="914400" progId="Equation.DSMT4">
                  <p:embed/>
                  <p:pic>
                    <p:nvPicPr>
                      <p:cNvPr id="0" name="Object 11"/>
                      <p:cNvPicPr>
                        <a:picLocks noChangeAspect="1" noChangeArrowheads="1"/>
                      </p:cNvPicPr>
                      <p:nvPr/>
                    </p:nvPicPr>
                    <p:blipFill>
                      <a:blip r:embed="rId4"/>
                      <a:srcRect/>
                      <a:stretch>
                        <a:fillRect/>
                      </a:stretch>
                    </p:blipFill>
                    <p:spPr bwMode="auto">
                      <a:xfrm>
                        <a:off x="282575" y="1684338"/>
                        <a:ext cx="2873375" cy="1247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12"/>
          <p:cNvGraphicFramePr>
            <a:graphicFrameLocks noChangeAspect="1"/>
          </p:cNvGraphicFramePr>
          <p:nvPr>
            <p:extLst>
              <p:ext uri="{D42A27DB-BD31-4B8C-83A1-F6EECF244321}">
                <p14:modId xmlns:p14="http://schemas.microsoft.com/office/powerpoint/2010/main" val="412947877"/>
              </p:ext>
            </p:extLst>
          </p:nvPr>
        </p:nvGraphicFramePr>
        <p:xfrm>
          <a:off x="300038" y="2938463"/>
          <a:ext cx="8621712" cy="1249362"/>
        </p:xfrm>
        <a:graphic>
          <a:graphicData uri="http://schemas.openxmlformats.org/presentationml/2006/ole">
            <mc:AlternateContent xmlns:mc="http://schemas.openxmlformats.org/markup-compatibility/2006">
              <mc:Choice xmlns:v="urn:schemas-microsoft-com:vml" Requires="v">
                <p:oleObj spid="_x0000_s18535" name="Equation" r:id="rId5" imgW="6591240" imgH="914400" progId="Equation.DSMT4">
                  <p:embed/>
                </p:oleObj>
              </mc:Choice>
              <mc:Fallback>
                <p:oleObj name="Equation" r:id="rId5" imgW="6591240" imgH="914400" progId="Equation.DSMT4">
                  <p:embed/>
                  <p:pic>
                    <p:nvPicPr>
                      <p:cNvPr id="0" name="Object 12"/>
                      <p:cNvPicPr>
                        <a:picLocks noChangeAspect="1" noChangeArrowheads="1"/>
                      </p:cNvPicPr>
                      <p:nvPr/>
                    </p:nvPicPr>
                    <p:blipFill>
                      <a:blip r:embed="rId6"/>
                      <a:srcRect/>
                      <a:stretch>
                        <a:fillRect/>
                      </a:stretch>
                    </p:blipFill>
                    <p:spPr bwMode="auto">
                      <a:xfrm>
                        <a:off x="300038" y="2938463"/>
                        <a:ext cx="8621712" cy="1249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13"/>
          <p:cNvGraphicFramePr>
            <a:graphicFrameLocks noChangeAspect="1"/>
          </p:cNvGraphicFramePr>
          <p:nvPr>
            <p:extLst>
              <p:ext uri="{D42A27DB-BD31-4B8C-83A1-F6EECF244321}">
                <p14:modId xmlns:p14="http://schemas.microsoft.com/office/powerpoint/2010/main" val="1719363076"/>
              </p:ext>
            </p:extLst>
          </p:nvPr>
        </p:nvGraphicFramePr>
        <p:xfrm>
          <a:off x="267137" y="4253913"/>
          <a:ext cx="7381876" cy="2466975"/>
        </p:xfrm>
        <a:graphic>
          <a:graphicData uri="http://schemas.openxmlformats.org/presentationml/2006/ole">
            <mc:AlternateContent xmlns:mc="http://schemas.openxmlformats.org/markup-compatibility/2006">
              <mc:Choice xmlns:v="urn:schemas-microsoft-com:vml" Requires="v">
                <p:oleObj spid="_x0000_s18536" name="Equation" r:id="rId7" imgW="5626080" imgH="1854000" progId="Equation.DSMT4">
                  <p:embed/>
                </p:oleObj>
              </mc:Choice>
              <mc:Fallback>
                <p:oleObj name="Equation" r:id="rId7" imgW="5626080" imgH="1854000" progId="Equation.DSMT4">
                  <p:embed/>
                  <p:pic>
                    <p:nvPicPr>
                      <p:cNvPr id="0" name="Object 13"/>
                      <p:cNvPicPr>
                        <a:picLocks noChangeAspect="1" noChangeArrowheads="1"/>
                      </p:cNvPicPr>
                      <p:nvPr/>
                    </p:nvPicPr>
                    <p:blipFill>
                      <a:blip r:embed="rId8"/>
                      <a:srcRect/>
                      <a:stretch>
                        <a:fillRect/>
                      </a:stretch>
                    </p:blipFill>
                    <p:spPr bwMode="auto">
                      <a:xfrm>
                        <a:off x="267137" y="4253913"/>
                        <a:ext cx="7381876" cy="2466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E4E06B7F-4D51-4658-ACA4-1F5D6CFB2A0F}" type="slidenum">
              <a:rPr lang="en-US" altLang="zh-CN" sz="1400" smtClean="0"/>
              <a:pPr eaLnBrk="1" hangingPunct="1">
                <a:spcBef>
                  <a:spcPct val="0"/>
                </a:spcBef>
                <a:buFontTx/>
                <a:buNone/>
              </a:pPr>
              <a:t>19</a:t>
            </a:fld>
            <a:r>
              <a:rPr lang="en-US" altLang="zh-CN" sz="1400" dirty="0" smtClean="0"/>
              <a:t>/60</a:t>
            </a:r>
          </a:p>
        </p:txBody>
      </p:sp>
      <p:sp>
        <p:nvSpPr>
          <p:cNvPr id="19459" name="Rectangle 2"/>
          <p:cNvSpPr>
            <a:spLocks noGrp="1" noChangeArrowheads="1"/>
          </p:cNvSpPr>
          <p:nvPr>
            <p:ph type="title"/>
          </p:nvPr>
        </p:nvSpPr>
        <p:spPr>
          <a:xfrm>
            <a:off x="685800" y="404261"/>
            <a:ext cx="7772400" cy="738739"/>
          </a:xfrm>
        </p:spPr>
        <p:txBody>
          <a:bodyPr/>
          <a:lstStyle/>
          <a:p>
            <a:pPr eaLnBrk="1" hangingPunct="1"/>
            <a:r>
              <a:rPr lang="en-US" altLang="zh-CN" sz="3200" dirty="0">
                <a:ea typeface="黑体" pitchFamily="2" charset="-122"/>
              </a:rPr>
              <a:t>2.1 V80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19460" name="Rectangle 3"/>
          <p:cNvSpPr>
            <a:spLocks noGrp="1" noChangeArrowheads="1"/>
          </p:cNvSpPr>
          <p:nvPr>
            <p:ph type="body" idx="1"/>
          </p:nvPr>
        </p:nvSpPr>
        <p:spPr>
          <a:xfrm>
            <a:off x="609600" y="1193801"/>
            <a:ext cx="7829550" cy="663876"/>
          </a:xfrm>
        </p:spPr>
        <p:txBody>
          <a:bodyPr/>
          <a:lstStyle/>
          <a:p>
            <a:pPr lvl="1" eaLnBrk="1" hangingPunct="1">
              <a:buClr>
                <a:schemeClr val="hlink"/>
              </a:buClr>
              <a:buFont typeface="Wingdings" pitchFamily="2" charset="2"/>
              <a:buChar char="ü"/>
            </a:pPr>
            <a:r>
              <a:rPr lang="en-US" altLang="zh-CN" dirty="0" smtClean="0">
                <a:solidFill>
                  <a:schemeClr val="hlink"/>
                </a:solidFill>
                <a:ea typeface="黑体" pitchFamily="2" charset="-122"/>
              </a:rPr>
              <a:t>Jacobian</a:t>
            </a:r>
            <a:r>
              <a:rPr lang="zh-CN" altLang="en-US" sz="2400" dirty="0" smtClean="0">
                <a:solidFill>
                  <a:schemeClr val="hlink"/>
                </a:solidFill>
                <a:ea typeface="黑体" pitchFamily="2" charset="-122"/>
              </a:rPr>
              <a:t>矩阵：以末端坐标系表示</a:t>
            </a:r>
          </a:p>
        </p:txBody>
      </p:sp>
      <p:sp>
        <p:nvSpPr>
          <p:cNvPr id="1946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19462" name="Object 8"/>
          <p:cNvGraphicFramePr>
            <a:graphicFrameLocks noChangeAspect="1"/>
          </p:cNvGraphicFramePr>
          <p:nvPr/>
        </p:nvGraphicFramePr>
        <p:xfrm>
          <a:off x="1143000" y="1739900"/>
          <a:ext cx="1555750" cy="927100"/>
        </p:xfrm>
        <a:graphic>
          <a:graphicData uri="http://schemas.openxmlformats.org/presentationml/2006/ole">
            <mc:AlternateContent xmlns:mc="http://schemas.openxmlformats.org/markup-compatibility/2006">
              <mc:Choice xmlns:v="urn:schemas-microsoft-com:vml" Requires="v">
                <p:oleObj spid="_x0000_s19718" name="Equation" r:id="rId3" imgW="1193800" imgH="711200" progId="Equation.3">
                  <p:embed/>
                </p:oleObj>
              </mc:Choice>
              <mc:Fallback>
                <p:oleObj name="Equation" r:id="rId3" imgW="1193800" imgH="7112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39900"/>
                        <a:ext cx="155575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3" name="Object 9"/>
          <p:cNvGraphicFramePr>
            <a:graphicFrameLocks noChangeAspect="1"/>
          </p:cNvGraphicFramePr>
          <p:nvPr/>
        </p:nvGraphicFramePr>
        <p:xfrm>
          <a:off x="1089025" y="2744788"/>
          <a:ext cx="1209675" cy="1822450"/>
        </p:xfrm>
        <a:graphic>
          <a:graphicData uri="http://schemas.openxmlformats.org/presentationml/2006/ole">
            <mc:AlternateContent xmlns:mc="http://schemas.openxmlformats.org/markup-compatibility/2006">
              <mc:Choice xmlns:v="urn:schemas-microsoft-com:vml" Requires="v">
                <p:oleObj spid="_x0000_s19719" name="Equation" r:id="rId5" imgW="927100" imgH="1397000" progId="Equation.3">
                  <p:embed/>
                </p:oleObj>
              </mc:Choice>
              <mc:Fallback>
                <p:oleObj name="Equation" r:id="rId5" imgW="927100" imgH="13970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9025" y="2744788"/>
                        <a:ext cx="1209675"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4" name="Object 10"/>
          <p:cNvGraphicFramePr>
            <a:graphicFrameLocks noChangeAspect="1"/>
          </p:cNvGraphicFramePr>
          <p:nvPr>
            <p:extLst>
              <p:ext uri="{D42A27DB-BD31-4B8C-83A1-F6EECF244321}">
                <p14:modId xmlns:p14="http://schemas.microsoft.com/office/powerpoint/2010/main" val="2945062393"/>
              </p:ext>
            </p:extLst>
          </p:nvPr>
        </p:nvGraphicFramePr>
        <p:xfrm>
          <a:off x="2533350" y="2760663"/>
          <a:ext cx="728663" cy="1789112"/>
        </p:xfrm>
        <a:graphic>
          <a:graphicData uri="http://schemas.openxmlformats.org/presentationml/2006/ole">
            <mc:AlternateContent xmlns:mc="http://schemas.openxmlformats.org/markup-compatibility/2006">
              <mc:Choice xmlns:v="urn:schemas-microsoft-com:vml" Requires="v">
                <p:oleObj spid="_x0000_s19720" name="Equation" r:id="rId7" imgW="558800" imgH="1371600" progId="Equation.3">
                  <p:embed/>
                </p:oleObj>
              </mc:Choice>
              <mc:Fallback>
                <p:oleObj name="Equation" r:id="rId7" imgW="558800" imgH="13716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33350" y="2760663"/>
                        <a:ext cx="728663" cy="178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5" name="Object 11"/>
          <p:cNvGraphicFramePr>
            <a:graphicFrameLocks noChangeAspect="1"/>
          </p:cNvGraphicFramePr>
          <p:nvPr>
            <p:extLst>
              <p:ext uri="{D42A27DB-BD31-4B8C-83A1-F6EECF244321}">
                <p14:modId xmlns:p14="http://schemas.microsoft.com/office/powerpoint/2010/main" val="2437277280"/>
              </p:ext>
            </p:extLst>
          </p:nvPr>
        </p:nvGraphicFramePr>
        <p:xfrm>
          <a:off x="3398838" y="2760663"/>
          <a:ext cx="1092200" cy="1789112"/>
        </p:xfrm>
        <a:graphic>
          <a:graphicData uri="http://schemas.openxmlformats.org/presentationml/2006/ole">
            <mc:AlternateContent xmlns:mc="http://schemas.openxmlformats.org/markup-compatibility/2006">
              <mc:Choice xmlns:v="urn:schemas-microsoft-com:vml" Requires="v">
                <p:oleObj spid="_x0000_s19721" name="Equation" r:id="rId9" imgW="838080" imgH="1371600" progId="Equation.DSMT4">
                  <p:embed/>
                </p:oleObj>
              </mc:Choice>
              <mc:Fallback>
                <p:oleObj name="Equation" r:id="rId9" imgW="838080" imgH="1371600" progId="Equation.DSMT4">
                  <p:embed/>
                  <p:pic>
                    <p:nvPicPr>
                      <p:cNvPr id="0" name="Object 11"/>
                      <p:cNvPicPr>
                        <a:picLocks noChangeAspect="1" noChangeArrowheads="1"/>
                      </p:cNvPicPr>
                      <p:nvPr/>
                    </p:nvPicPr>
                    <p:blipFill>
                      <a:blip r:embed="rId10"/>
                      <a:srcRect/>
                      <a:stretch>
                        <a:fillRect/>
                      </a:stretch>
                    </p:blipFill>
                    <p:spPr bwMode="auto">
                      <a:xfrm>
                        <a:off x="3398838" y="2760663"/>
                        <a:ext cx="1092200" cy="178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6" name="Object 12"/>
          <p:cNvGraphicFramePr>
            <a:graphicFrameLocks noChangeAspect="1"/>
          </p:cNvGraphicFramePr>
          <p:nvPr>
            <p:extLst>
              <p:ext uri="{D42A27DB-BD31-4B8C-83A1-F6EECF244321}">
                <p14:modId xmlns:p14="http://schemas.microsoft.com/office/powerpoint/2010/main" val="3384956779"/>
              </p:ext>
            </p:extLst>
          </p:nvPr>
        </p:nvGraphicFramePr>
        <p:xfrm>
          <a:off x="7251700" y="2743200"/>
          <a:ext cx="1687513" cy="1822450"/>
        </p:xfrm>
        <a:graphic>
          <a:graphicData uri="http://schemas.openxmlformats.org/presentationml/2006/ole">
            <mc:AlternateContent xmlns:mc="http://schemas.openxmlformats.org/markup-compatibility/2006">
              <mc:Choice xmlns:v="urn:schemas-microsoft-com:vml" Requires="v">
                <p:oleObj spid="_x0000_s19722" name="Equation" r:id="rId11" imgW="1295280" imgH="1396800" progId="Equation.DSMT4">
                  <p:embed/>
                </p:oleObj>
              </mc:Choice>
              <mc:Fallback>
                <p:oleObj name="Equation" r:id="rId11" imgW="1295280" imgH="1396800" progId="Equation.DSMT4">
                  <p:embed/>
                  <p:pic>
                    <p:nvPicPr>
                      <p:cNvPr id="0" name="Object 12"/>
                      <p:cNvPicPr>
                        <a:picLocks noChangeAspect="1" noChangeArrowheads="1"/>
                      </p:cNvPicPr>
                      <p:nvPr/>
                    </p:nvPicPr>
                    <p:blipFill>
                      <a:blip r:embed="rId12"/>
                      <a:srcRect/>
                      <a:stretch>
                        <a:fillRect/>
                      </a:stretch>
                    </p:blipFill>
                    <p:spPr bwMode="auto">
                      <a:xfrm>
                        <a:off x="7251700" y="2743200"/>
                        <a:ext cx="1687513"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7" name="Object 13"/>
          <p:cNvGraphicFramePr>
            <a:graphicFrameLocks noChangeAspect="1"/>
          </p:cNvGraphicFramePr>
          <p:nvPr>
            <p:extLst>
              <p:ext uri="{D42A27DB-BD31-4B8C-83A1-F6EECF244321}">
                <p14:modId xmlns:p14="http://schemas.microsoft.com/office/powerpoint/2010/main" val="678944943"/>
              </p:ext>
            </p:extLst>
          </p:nvPr>
        </p:nvGraphicFramePr>
        <p:xfrm>
          <a:off x="4738388" y="3190875"/>
          <a:ext cx="876300" cy="928688"/>
        </p:xfrm>
        <a:graphic>
          <a:graphicData uri="http://schemas.openxmlformats.org/presentationml/2006/ole">
            <mc:AlternateContent xmlns:mc="http://schemas.openxmlformats.org/markup-compatibility/2006">
              <mc:Choice xmlns:v="urn:schemas-microsoft-com:vml" Requires="v">
                <p:oleObj spid="_x0000_s19723" name="Equation" r:id="rId13" imgW="672808" imgH="710891" progId="Equation.3">
                  <p:embed/>
                </p:oleObj>
              </mc:Choice>
              <mc:Fallback>
                <p:oleObj name="Equation" r:id="rId13" imgW="672808" imgH="710891"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8388" y="3190875"/>
                        <a:ext cx="876300"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8" name="Object 14"/>
          <p:cNvGraphicFramePr>
            <a:graphicFrameLocks noChangeAspect="1"/>
          </p:cNvGraphicFramePr>
          <p:nvPr>
            <p:extLst>
              <p:ext uri="{D42A27DB-BD31-4B8C-83A1-F6EECF244321}">
                <p14:modId xmlns:p14="http://schemas.microsoft.com/office/powerpoint/2010/main" val="2134973555"/>
              </p:ext>
            </p:extLst>
          </p:nvPr>
        </p:nvGraphicFramePr>
        <p:xfrm>
          <a:off x="5672525" y="3190875"/>
          <a:ext cx="1620838" cy="928688"/>
        </p:xfrm>
        <a:graphic>
          <a:graphicData uri="http://schemas.openxmlformats.org/presentationml/2006/ole">
            <mc:AlternateContent xmlns:mc="http://schemas.openxmlformats.org/markup-compatibility/2006">
              <mc:Choice xmlns:v="urn:schemas-microsoft-com:vml" Requires="v">
                <p:oleObj spid="_x0000_s19724" name="Equation" r:id="rId15" imgW="1244600" imgH="711200" progId="Equation.3">
                  <p:embed/>
                </p:oleObj>
              </mc:Choice>
              <mc:Fallback>
                <p:oleObj name="Equation" r:id="rId15" imgW="1244600" imgH="7112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72525" y="3190875"/>
                        <a:ext cx="1620838" cy="928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9" name="Object 15"/>
          <p:cNvGraphicFramePr>
            <a:graphicFrameLocks noChangeAspect="1"/>
          </p:cNvGraphicFramePr>
          <p:nvPr>
            <p:extLst>
              <p:ext uri="{D42A27DB-BD31-4B8C-83A1-F6EECF244321}">
                <p14:modId xmlns:p14="http://schemas.microsoft.com/office/powerpoint/2010/main" val="3129476246"/>
              </p:ext>
            </p:extLst>
          </p:nvPr>
        </p:nvGraphicFramePr>
        <p:xfrm>
          <a:off x="1093238" y="4657725"/>
          <a:ext cx="4849812" cy="1822450"/>
        </p:xfrm>
        <a:graphic>
          <a:graphicData uri="http://schemas.openxmlformats.org/presentationml/2006/ole">
            <mc:AlternateContent xmlns:mc="http://schemas.openxmlformats.org/markup-compatibility/2006">
              <mc:Choice xmlns:v="urn:schemas-microsoft-com:vml" Requires="v">
                <p:oleObj spid="_x0000_s19725" name="Equation" r:id="rId17" imgW="3720960" imgH="1396800" progId="Equation.DSMT4">
                  <p:embed/>
                </p:oleObj>
              </mc:Choice>
              <mc:Fallback>
                <p:oleObj name="Equation" r:id="rId17" imgW="3720960" imgH="1396800" progId="Equation.DSMT4">
                  <p:embed/>
                  <p:pic>
                    <p:nvPicPr>
                      <p:cNvPr id="0" name="Object 15"/>
                      <p:cNvPicPr>
                        <a:picLocks noChangeAspect="1" noChangeArrowheads="1"/>
                      </p:cNvPicPr>
                      <p:nvPr/>
                    </p:nvPicPr>
                    <p:blipFill>
                      <a:blip r:embed="rId18"/>
                      <a:srcRect/>
                      <a:stretch>
                        <a:fillRect/>
                      </a:stretch>
                    </p:blipFill>
                    <p:spPr bwMode="auto">
                      <a:xfrm>
                        <a:off x="1093238" y="4657725"/>
                        <a:ext cx="4849812" cy="1822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36E33A9-5248-4FBE-A4A4-50F0D59CC0E8}" type="slidenum">
              <a:rPr lang="en-US" altLang="zh-CN" sz="1400" smtClean="0"/>
              <a:pPr eaLnBrk="1" hangingPunct="1">
                <a:spcBef>
                  <a:spcPct val="0"/>
                </a:spcBef>
                <a:buFontTx/>
                <a:buNone/>
              </a:pPr>
              <a:t>2</a:t>
            </a:fld>
            <a:r>
              <a:rPr lang="en-US" altLang="zh-CN" sz="1400" dirty="0" smtClean="0"/>
              <a:t>/60</a:t>
            </a:r>
          </a:p>
        </p:txBody>
      </p:sp>
      <p:sp>
        <p:nvSpPr>
          <p:cNvPr id="12291" name="Rectangle 2"/>
          <p:cNvSpPr>
            <a:spLocks noGrp="1" noChangeArrowheads="1"/>
          </p:cNvSpPr>
          <p:nvPr>
            <p:ph type="title"/>
          </p:nvPr>
        </p:nvSpPr>
        <p:spPr/>
        <p:txBody>
          <a:bodyPr/>
          <a:lstStyle/>
          <a:p>
            <a:pPr eaLnBrk="1" hangingPunct="1"/>
            <a:r>
              <a:rPr lang="zh-CN" altLang="en-US" dirty="0" smtClean="0">
                <a:ea typeface="黑体" pitchFamily="2" charset="-122"/>
              </a:rPr>
              <a:t>机器人逆向运动学</a:t>
            </a:r>
            <a:endParaRPr lang="en-US" altLang="zh-CN" dirty="0" smtClean="0">
              <a:ea typeface="黑体" pitchFamily="2" charset="-122"/>
            </a:endParaRPr>
          </a:p>
        </p:txBody>
      </p:sp>
      <p:sp>
        <p:nvSpPr>
          <p:cNvPr id="12292" name="Rectangle 3"/>
          <p:cNvSpPr>
            <a:spLocks noGrp="1" noChangeArrowheads="1"/>
          </p:cNvSpPr>
          <p:nvPr>
            <p:ph type="body" idx="1"/>
          </p:nvPr>
        </p:nvSpPr>
        <p:spPr/>
        <p:txBody>
          <a:bodyPr/>
          <a:lstStyle/>
          <a:p>
            <a:pPr eaLnBrk="1" hangingPunct="1"/>
            <a:r>
              <a:rPr lang="zh-CN" altLang="en-US" dirty="0" smtClean="0">
                <a:ea typeface="黑体" pitchFamily="2" charset="-122"/>
              </a:rPr>
              <a:t>上次课内容提要</a:t>
            </a:r>
          </a:p>
          <a:p>
            <a:pPr lvl="1" eaLnBrk="1" hangingPunct="1">
              <a:buFont typeface="Wingdings" pitchFamily="2" charset="2"/>
              <a:buChar char="Ø"/>
            </a:pPr>
            <a:r>
              <a:rPr lang="zh-CN" altLang="en-US" dirty="0" smtClean="0">
                <a:ea typeface="黑体" pitchFamily="2" charset="-122"/>
              </a:rPr>
              <a:t>球面坐标串联机器人的逆向运动学</a:t>
            </a:r>
            <a:endParaRPr lang="en-US" altLang="zh-CN" dirty="0" smtClean="0">
              <a:ea typeface="黑体" pitchFamily="2" charset="-122"/>
            </a:endParaRPr>
          </a:p>
          <a:p>
            <a:pPr lvl="1" eaLnBrk="1" hangingPunct="1">
              <a:buFont typeface="Wingdings" pitchFamily="2" charset="2"/>
              <a:buChar char="Ø"/>
            </a:pPr>
            <a:r>
              <a:rPr lang="zh-CN" altLang="en-US" dirty="0" smtClean="0">
                <a:ea typeface="黑体" pitchFamily="2" charset="-122"/>
              </a:rPr>
              <a:t>柱面坐标串联机器人的逆向运动学</a:t>
            </a:r>
            <a:endParaRPr lang="en-US" altLang="zh-CN" dirty="0" smtClean="0">
              <a:ea typeface="黑体" pitchFamily="2" charset="-122"/>
            </a:endParaRPr>
          </a:p>
          <a:p>
            <a:pPr lvl="1" eaLnBrk="1" hangingPunct="1">
              <a:buFont typeface="Wingdings" pitchFamily="2" charset="2"/>
              <a:buChar char="Ø"/>
            </a:pPr>
            <a:r>
              <a:rPr lang="zh-CN" altLang="en-US" dirty="0" smtClean="0">
                <a:ea typeface="黑体" pitchFamily="2" charset="-122"/>
              </a:rPr>
              <a:t>直角坐标串联机器人的逆向运动学</a:t>
            </a:r>
            <a:endParaRPr lang="en-US" altLang="zh-CN" dirty="0" smtClean="0">
              <a:ea typeface="黑体" pitchFamily="2" charset="-122"/>
            </a:endParaRPr>
          </a:p>
          <a:p>
            <a:pPr lvl="1" eaLnBrk="1" hangingPunct="1">
              <a:buFont typeface="Wingdings" pitchFamily="2" charset="2"/>
              <a:buChar char="Ø"/>
            </a:pPr>
            <a:r>
              <a:rPr lang="zh-CN" altLang="en-US" dirty="0" smtClean="0">
                <a:ea typeface="黑体" pitchFamily="2" charset="-122"/>
              </a:rPr>
              <a:t>并联机器人的逆向运动学</a:t>
            </a:r>
          </a:p>
          <a:p>
            <a:pPr lvl="1" eaLnBrk="1" hangingPunct="1">
              <a:buFont typeface="Wingdings" pitchFamily="2" charset="2"/>
              <a:buChar char="Ø"/>
            </a:pPr>
            <a:r>
              <a:rPr lang="zh-CN" altLang="en-US" dirty="0" smtClean="0">
                <a:ea typeface="黑体" pitchFamily="2" charset="-122"/>
              </a:rPr>
              <a:t>冗余自由度机器人的逆向运动学</a:t>
            </a:r>
          </a:p>
          <a:p>
            <a:pPr lvl="1" eaLnBrk="1" hangingPunct="1">
              <a:buFont typeface="Wingdings" pitchFamily="2" charset="2"/>
              <a:buChar char="Ø"/>
            </a:pPr>
            <a:r>
              <a:rPr lang="zh-CN" altLang="en-US" dirty="0" smtClean="0">
                <a:ea typeface="黑体" pitchFamily="2" charset="-122"/>
              </a:rPr>
              <a:t>机器人的微分运动学</a:t>
            </a:r>
          </a:p>
        </p:txBody>
      </p:sp>
      <p:sp>
        <p:nvSpPr>
          <p:cNvPr id="1229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Tree>
    <p:extLst>
      <p:ext uri="{BB962C8B-B14F-4D97-AF65-F5344CB8AC3E}">
        <p14:creationId xmlns:p14="http://schemas.microsoft.com/office/powerpoint/2010/main" val="24708382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0F8491C9-2ACF-4FEB-8C82-F088B5947776}" type="slidenum">
              <a:rPr lang="en-US" altLang="zh-CN" sz="1400" smtClean="0"/>
              <a:pPr eaLnBrk="1" hangingPunct="1">
                <a:spcBef>
                  <a:spcPct val="0"/>
                </a:spcBef>
                <a:buFontTx/>
                <a:buNone/>
              </a:pPr>
              <a:t>20</a:t>
            </a:fld>
            <a:r>
              <a:rPr lang="en-US" altLang="zh-CN" sz="1400" dirty="0" smtClean="0"/>
              <a:t>/60</a:t>
            </a:r>
          </a:p>
        </p:txBody>
      </p:sp>
      <p:sp>
        <p:nvSpPr>
          <p:cNvPr id="20483" name="Rectangle 2"/>
          <p:cNvSpPr>
            <a:spLocks noGrp="1" noChangeArrowheads="1"/>
          </p:cNvSpPr>
          <p:nvPr>
            <p:ph type="title"/>
          </p:nvPr>
        </p:nvSpPr>
        <p:spPr>
          <a:xfrm>
            <a:off x="685800" y="533400"/>
            <a:ext cx="7772400" cy="609600"/>
          </a:xfrm>
        </p:spPr>
        <p:txBody>
          <a:bodyPr/>
          <a:lstStyle/>
          <a:p>
            <a:pPr eaLnBrk="1" hangingPunct="1"/>
            <a:r>
              <a:rPr lang="en-US" altLang="zh-CN" sz="3200" dirty="0">
                <a:ea typeface="黑体" pitchFamily="2" charset="-122"/>
              </a:rPr>
              <a:t>2.1 V80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0484" name="Rectangle 3"/>
          <p:cNvSpPr>
            <a:spLocks noGrp="1" noChangeArrowheads="1"/>
          </p:cNvSpPr>
          <p:nvPr>
            <p:ph type="body" idx="1"/>
          </p:nvPr>
        </p:nvSpPr>
        <p:spPr>
          <a:xfrm>
            <a:off x="609600" y="1193800"/>
            <a:ext cx="7829550" cy="4856163"/>
          </a:xfrm>
        </p:spPr>
        <p:txBody>
          <a:bodyPr/>
          <a:lstStyle/>
          <a:p>
            <a:pPr lvl="1" eaLnBrk="1" hangingPunct="1">
              <a:buClr>
                <a:schemeClr val="hlink"/>
              </a:buClr>
              <a:buFont typeface="Wingdings" pitchFamily="2" charset="2"/>
              <a:buChar char="ü"/>
            </a:pPr>
            <a:r>
              <a:rPr lang="en-US" altLang="zh-CN" smtClean="0">
                <a:solidFill>
                  <a:schemeClr val="hlink"/>
                </a:solidFill>
                <a:ea typeface="黑体" pitchFamily="2" charset="-122"/>
              </a:rPr>
              <a:t>Jacobian</a:t>
            </a:r>
            <a:r>
              <a:rPr lang="zh-CN" altLang="en-US" sz="2400" smtClean="0">
                <a:solidFill>
                  <a:schemeClr val="hlink"/>
                </a:solidFill>
                <a:ea typeface="黑体" pitchFamily="2" charset="-122"/>
              </a:rPr>
              <a:t>矩阵</a:t>
            </a:r>
          </a:p>
        </p:txBody>
      </p:sp>
      <p:sp>
        <p:nvSpPr>
          <p:cNvPr id="2048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0486" name="Object 12"/>
          <p:cNvGraphicFramePr>
            <a:graphicFrameLocks noChangeAspect="1"/>
          </p:cNvGraphicFramePr>
          <p:nvPr>
            <p:extLst>
              <p:ext uri="{D42A27DB-BD31-4B8C-83A1-F6EECF244321}">
                <p14:modId xmlns:p14="http://schemas.microsoft.com/office/powerpoint/2010/main" val="200581988"/>
              </p:ext>
            </p:extLst>
          </p:nvPr>
        </p:nvGraphicFramePr>
        <p:xfrm>
          <a:off x="1163637" y="1875723"/>
          <a:ext cx="7271712" cy="1955520"/>
        </p:xfrm>
        <a:graphic>
          <a:graphicData uri="http://schemas.openxmlformats.org/presentationml/2006/ole">
            <mc:AlternateContent xmlns:mc="http://schemas.openxmlformats.org/markup-compatibility/2006">
              <mc:Choice xmlns:v="urn:schemas-microsoft-com:vml" Requires="v">
                <p:oleObj spid="_x0000_s20552" name="Equation" r:id="rId3" imgW="5194080" imgH="1396800" progId="Equation.DSMT4">
                  <p:embed/>
                </p:oleObj>
              </mc:Choice>
              <mc:Fallback>
                <p:oleObj name="Equation" r:id="rId3" imgW="5194080" imgH="1396800" progId="Equation.DSMT4">
                  <p:embed/>
                  <p:pic>
                    <p:nvPicPr>
                      <p:cNvPr id="0" name="Object 12"/>
                      <p:cNvPicPr>
                        <a:picLocks noChangeAspect="1" noChangeArrowheads="1"/>
                      </p:cNvPicPr>
                      <p:nvPr/>
                    </p:nvPicPr>
                    <p:blipFill>
                      <a:blip r:embed="rId4"/>
                      <a:srcRect/>
                      <a:stretch>
                        <a:fillRect/>
                      </a:stretch>
                    </p:blipFill>
                    <p:spPr bwMode="auto">
                      <a:xfrm>
                        <a:off x="1163637" y="1875723"/>
                        <a:ext cx="7271712" cy="1955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13"/>
          <p:cNvGraphicFramePr>
            <a:graphicFrameLocks noChangeAspect="1"/>
          </p:cNvGraphicFramePr>
          <p:nvPr>
            <p:extLst>
              <p:ext uri="{D42A27DB-BD31-4B8C-83A1-F6EECF244321}">
                <p14:modId xmlns:p14="http://schemas.microsoft.com/office/powerpoint/2010/main" val="3344202302"/>
              </p:ext>
            </p:extLst>
          </p:nvPr>
        </p:nvGraphicFramePr>
        <p:xfrm>
          <a:off x="1163637" y="3860800"/>
          <a:ext cx="6720840" cy="1955520"/>
        </p:xfrm>
        <a:graphic>
          <a:graphicData uri="http://schemas.openxmlformats.org/presentationml/2006/ole">
            <mc:AlternateContent xmlns:mc="http://schemas.openxmlformats.org/markup-compatibility/2006">
              <mc:Choice xmlns:v="urn:schemas-microsoft-com:vml" Requires="v">
                <p:oleObj spid="_x0000_s20553" name="Equation" r:id="rId5" imgW="4800600" imgH="1396800" progId="Equation.DSMT4">
                  <p:embed/>
                </p:oleObj>
              </mc:Choice>
              <mc:Fallback>
                <p:oleObj name="Equation" r:id="rId5" imgW="4800600" imgH="1396800" progId="Equation.DSMT4">
                  <p:embed/>
                  <p:pic>
                    <p:nvPicPr>
                      <p:cNvPr id="0" name="Object 13"/>
                      <p:cNvPicPr>
                        <a:picLocks noChangeAspect="1" noChangeArrowheads="1"/>
                      </p:cNvPicPr>
                      <p:nvPr/>
                    </p:nvPicPr>
                    <p:blipFill>
                      <a:blip r:embed="rId6"/>
                      <a:srcRect/>
                      <a:stretch>
                        <a:fillRect/>
                      </a:stretch>
                    </p:blipFill>
                    <p:spPr bwMode="auto">
                      <a:xfrm>
                        <a:off x="1163637" y="3860800"/>
                        <a:ext cx="6720840" cy="19555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774414A-A931-4627-BDB1-69481A5EFBC6}" type="slidenum">
              <a:rPr lang="en-US" altLang="zh-CN" sz="1400" smtClean="0"/>
              <a:pPr eaLnBrk="1" hangingPunct="1">
                <a:spcBef>
                  <a:spcPct val="0"/>
                </a:spcBef>
                <a:buFontTx/>
                <a:buNone/>
              </a:pPr>
              <a:t>21</a:t>
            </a:fld>
            <a:r>
              <a:rPr lang="en-US" altLang="zh-CN" sz="1400" dirty="0" smtClean="0"/>
              <a:t>/60</a:t>
            </a:r>
          </a:p>
        </p:txBody>
      </p:sp>
      <p:sp>
        <p:nvSpPr>
          <p:cNvPr id="21507" name="Rectangle 2"/>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21508" name="Rectangle 3"/>
          <p:cNvSpPr>
            <a:spLocks noGrp="1" noChangeArrowheads="1"/>
          </p:cNvSpPr>
          <p:nvPr>
            <p:ph type="title"/>
          </p:nvPr>
        </p:nvSpPr>
        <p:spPr>
          <a:xfrm>
            <a:off x="762000" y="533400"/>
            <a:ext cx="7772400" cy="685800"/>
          </a:xfrm>
        </p:spPr>
        <p:txBody>
          <a:bodyPr/>
          <a:lstStyle/>
          <a:p>
            <a:pPr eaLnBrk="1" hangingPunct="1"/>
            <a:r>
              <a:rPr lang="en-US" altLang="zh-CN" sz="3200" dirty="0">
                <a:ea typeface="黑体" pitchFamily="2" charset="-122"/>
              </a:rPr>
              <a:t>2.2 PUMA560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1509" name="Rectangle 4"/>
          <p:cNvSpPr>
            <a:spLocks noGrp="1" noChangeArrowheads="1"/>
          </p:cNvSpPr>
          <p:nvPr>
            <p:ph type="body" idx="1"/>
          </p:nvPr>
        </p:nvSpPr>
        <p:spPr>
          <a:xfrm>
            <a:off x="685800" y="1371600"/>
            <a:ext cx="7772400" cy="649705"/>
          </a:xfrm>
        </p:spPr>
        <p:txBody>
          <a:bodyPr/>
          <a:lstStyle/>
          <a:p>
            <a:pPr eaLnBrk="1" hangingPunct="1">
              <a:buFont typeface="Wingdings" pitchFamily="2" charset="2"/>
              <a:buChar char="Ø"/>
            </a:pPr>
            <a:r>
              <a:rPr lang="en-US" altLang="zh-CN" sz="2400" dirty="0" smtClean="0">
                <a:solidFill>
                  <a:schemeClr val="accent2"/>
                </a:solidFill>
                <a:ea typeface="黑体" pitchFamily="2" charset="-122"/>
              </a:rPr>
              <a:t>PUMA 560 </a:t>
            </a:r>
            <a:r>
              <a:rPr lang="zh-CN" altLang="en-US" sz="2400" dirty="0" smtClean="0">
                <a:solidFill>
                  <a:schemeClr val="accent2"/>
                </a:solidFill>
                <a:ea typeface="黑体" pitchFamily="2" charset="-122"/>
              </a:rPr>
              <a:t>机器人的雅可比矩</a:t>
            </a:r>
            <a:endParaRPr lang="zh-CN" altLang="en-US" sz="2400" dirty="0" smtClean="0">
              <a:solidFill>
                <a:srgbClr val="FF3300"/>
              </a:solidFill>
              <a:ea typeface="黑体" pitchFamily="2" charset="-122"/>
            </a:endParaRPr>
          </a:p>
        </p:txBody>
      </p:sp>
      <p:sp>
        <p:nvSpPr>
          <p:cNvPr id="2" name="Rectangle 13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427077920"/>
              </p:ext>
            </p:extLst>
          </p:nvPr>
        </p:nvGraphicFramePr>
        <p:xfrm>
          <a:off x="761999" y="2021321"/>
          <a:ext cx="2806700" cy="1188720"/>
        </p:xfrm>
        <a:graphic>
          <a:graphicData uri="http://schemas.openxmlformats.org/presentationml/2006/ole">
            <mc:AlternateContent xmlns:mc="http://schemas.openxmlformats.org/markup-compatibility/2006">
              <mc:Choice xmlns:v="urn:schemas-microsoft-com:vml" Requires="v">
                <p:oleObj spid="_x0000_s21720" name="Equation" r:id="rId3" imgW="2159000" imgH="914400" progId="Equation.DSMT4">
                  <p:embed/>
                </p:oleObj>
              </mc:Choice>
              <mc:Fallback>
                <p:oleObj name="Equation" r:id="rId3" imgW="2159000" imgH="914400" progId="Equation.DSMT4">
                  <p:embed/>
                  <p:pic>
                    <p:nvPicPr>
                      <p:cNvPr id="0" name="Object 1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999" y="2021321"/>
                        <a:ext cx="2806700" cy="1188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1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56052900"/>
              </p:ext>
            </p:extLst>
          </p:nvPr>
        </p:nvGraphicFramePr>
        <p:xfrm>
          <a:off x="5390149" y="2223441"/>
          <a:ext cx="2457450" cy="419100"/>
        </p:xfrm>
        <a:graphic>
          <a:graphicData uri="http://schemas.openxmlformats.org/presentationml/2006/ole">
            <mc:AlternateContent xmlns:mc="http://schemas.openxmlformats.org/markup-compatibility/2006">
              <mc:Choice xmlns:v="urn:schemas-microsoft-com:vml" Requires="v">
                <p:oleObj spid="_x0000_s21721" name="Equation" r:id="rId5" imgW="1638300" imgH="279400" progId="Equation.DSMT4">
                  <p:embed/>
                </p:oleObj>
              </mc:Choice>
              <mc:Fallback>
                <p:oleObj name="Equation" r:id="rId5" imgW="1638300" imgH="279400" progId="Equation.DSMT4">
                  <p:embed/>
                  <p:pic>
                    <p:nvPicPr>
                      <p:cNvPr id="0" name="Object 14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0149" y="2223441"/>
                        <a:ext cx="24574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14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151566027"/>
              </p:ext>
            </p:extLst>
          </p:nvPr>
        </p:nvGraphicFramePr>
        <p:xfrm>
          <a:off x="761999" y="3330353"/>
          <a:ext cx="4375150" cy="1188720"/>
        </p:xfrm>
        <a:graphic>
          <a:graphicData uri="http://schemas.openxmlformats.org/presentationml/2006/ole">
            <mc:AlternateContent xmlns:mc="http://schemas.openxmlformats.org/markup-compatibility/2006">
              <mc:Choice xmlns:v="urn:schemas-microsoft-com:vml" Requires="v">
                <p:oleObj spid="_x0000_s21722" name="Equation" r:id="rId7" imgW="3365500" imgH="914400" progId="Equation.DSMT4">
                  <p:embed/>
                </p:oleObj>
              </mc:Choice>
              <mc:Fallback>
                <p:oleObj name="Equation" r:id="rId7" imgW="3365500" imgH="914400" progId="Equation.DSMT4">
                  <p:embed/>
                  <p:pic>
                    <p:nvPicPr>
                      <p:cNvPr id="0" name="Object 14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1999" y="3330353"/>
                        <a:ext cx="4375150" cy="11887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14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409778915"/>
              </p:ext>
            </p:extLst>
          </p:nvPr>
        </p:nvGraphicFramePr>
        <p:xfrm>
          <a:off x="5390149" y="3535021"/>
          <a:ext cx="3600450" cy="419100"/>
        </p:xfrm>
        <a:graphic>
          <a:graphicData uri="http://schemas.openxmlformats.org/presentationml/2006/ole">
            <mc:AlternateContent xmlns:mc="http://schemas.openxmlformats.org/markup-compatibility/2006">
              <mc:Choice xmlns:v="urn:schemas-microsoft-com:vml" Requires="v">
                <p:oleObj spid="_x0000_s21723" name="Equation" r:id="rId9" imgW="2400300" imgH="279400" progId="Equation.DSMT4">
                  <p:embed/>
                </p:oleObj>
              </mc:Choice>
              <mc:Fallback>
                <p:oleObj name="Equation" r:id="rId9" imgW="2400300" imgH="279400" progId="Equation.DSMT4">
                  <p:embed/>
                  <p:pic>
                    <p:nvPicPr>
                      <p:cNvPr id="0" name="Object 14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0149" y="3535021"/>
                        <a:ext cx="36004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4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447535368"/>
              </p:ext>
            </p:extLst>
          </p:nvPr>
        </p:nvGraphicFramePr>
        <p:xfrm>
          <a:off x="761999" y="4547953"/>
          <a:ext cx="7313930" cy="1518920"/>
        </p:xfrm>
        <a:graphic>
          <a:graphicData uri="http://schemas.openxmlformats.org/presentationml/2006/ole">
            <mc:AlternateContent xmlns:mc="http://schemas.openxmlformats.org/markup-compatibility/2006">
              <mc:Choice xmlns:v="urn:schemas-microsoft-com:vml" Requires="v">
                <p:oleObj spid="_x0000_s21724" name="Equation" r:id="rId11" imgW="5626100" imgH="1168400" progId="Equation.DSMT4">
                  <p:embed/>
                </p:oleObj>
              </mc:Choice>
              <mc:Fallback>
                <p:oleObj name="Equation" r:id="rId11" imgW="5626100" imgH="1168400" progId="Equation.DSMT4">
                  <p:embed/>
                  <p:pic>
                    <p:nvPicPr>
                      <p:cNvPr id="0" name="Object 14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1999" y="4547953"/>
                        <a:ext cx="7313930" cy="15189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Rectangle 14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2115684831"/>
              </p:ext>
            </p:extLst>
          </p:nvPr>
        </p:nvGraphicFramePr>
        <p:xfrm>
          <a:off x="762000" y="6237286"/>
          <a:ext cx="4914900" cy="419100"/>
        </p:xfrm>
        <a:graphic>
          <a:graphicData uri="http://schemas.openxmlformats.org/presentationml/2006/ole">
            <mc:AlternateContent xmlns:mc="http://schemas.openxmlformats.org/markup-compatibility/2006">
              <mc:Choice xmlns:v="urn:schemas-microsoft-com:vml" Requires="v">
                <p:oleObj spid="_x0000_s21725" name="Equation" r:id="rId13" imgW="3276600" imgH="279400" progId="Equation.DSMT4">
                  <p:embed/>
                </p:oleObj>
              </mc:Choice>
              <mc:Fallback>
                <p:oleObj name="Equation" r:id="rId13" imgW="3276600" imgH="279400" progId="Equation.DSMT4">
                  <p:embed/>
                  <p:pic>
                    <p:nvPicPr>
                      <p:cNvPr id="0" name="Object 1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 y="6237286"/>
                        <a:ext cx="491490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E37F4C4F-190F-4A0D-9674-4E7ED9AAAF91}" type="slidenum">
              <a:rPr lang="en-US" altLang="zh-CN" sz="1400" smtClean="0"/>
              <a:pPr eaLnBrk="1" hangingPunct="1">
                <a:spcBef>
                  <a:spcPct val="0"/>
                </a:spcBef>
                <a:buFontTx/>
                <a:buNone/>
              </a:pPr>
              <a:t>22</a:t>
            </a:fld>
            <a:r>
              <a:rPr lang="en-US" altLang="zh-CN" sz="1400" dirty="0" smtClean="0"/>
              <a:t>/60</a:t>
            </a:r>
          </a:p>
        </p:txBody>
      </p:sp>
      <p:sp>
        <p:nvSpPr>
          <p:cNvPr id="22531" name="Rectangle 2"/>
          <p:cNvSpPr>
            <a:spLocks noGrp="1" noChangeArrowheads="1"/>
          </p:cNvSpPr>
          <p:nvPr>
            <p:ph type="title"/>
          </p:nvPr>
        </p:nvSpPr>
        <p:spPr>
          <a:xfrm>
            <a:off x="685800" y="404261"/>
            <a:ext cx="7772400" cy="738739"/>
          </a:xfrm>
        </p:spPr>
        <p:txBody>
          <a:bodyPr/>
          <a:lstStyle/>
          <a:p>
            <a:pPr eaLnBrk="1" hangingPunct="1"/>
            <a:r>
              <a:rPr lang="en-US" altLang="zh-CN" sz="3200" dirty="0">
                <a:ea typeface="黑体" pitchFamily="2" charset="-122"/>
              </a:rPr>
              <a:t>2.2 PUMA560</a:t>
            </a:r>
            <a:r>
              <a:rPr lang="zh-CN" altLang="en-US" sz="3200" dirty="0">
                <a:ea typeface="黑体" pitchFamily="2" charset="-122"/>
              </a:rPr>
              <a:t>机器人的雅可比矩阵</a:t>
            </a:r>
            <a:endParaRPr lang="en-US" altLang="zh-CN" sz="3200" dirty="0" smtClean="0">
              <a:ea typeface="黑体" pitchFamily="2" charset="-122"/>
            </a:endParaRPr>
          </a:p>
        </p:txBody>
      </p:sp>
      <p:sp>
        <p:nvSpPr>
          <p:cNvPr id="22533"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2" name="Rectangle 7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751637201"/>
              </p:ext>
            </p:extLst>
          </p:nvPr>
        </p:nvGraphicFramePr>
        <p:xfrm>
          <a:off x="48125" y="1143000"/>
          <a:ext cx="9006586" cy="3102102"/>
        </p:xfrm>
        <a:graphic>
          <a:graphicData uri="http://schemas.openxmlformats.org/presentationml/2006/ole">
            <mc:AlternateContent xmlns:mc="http://schemas.openxmlformats.org/markup-compatibility/2006">
              <mc:Choice xmlns:v="urn:schemas-microsoft-com:vml" Requires="v">
                <p:oleObj spid="_x0000_s22626" name="Equation" r:id="rId3" imgW="7632700" imgH="2628900" progId="Equation.DSMT4">
                  <p:embed/>
                </p:oleObj>
              </mc:Choice>
              <mc:Fallback>
                <p:oleObj name="Equation" r:id="rId3" imgW="7632700" imgH="2628900" progId="Equation.DSMT4">
                  <p:embed/>
                  <p:pic>
                    <p:nvPicPr>
                      <p:cNvPr id="0" name="Object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125" y="1143000"/>
                        <a:ext cx="9006586" cy="31021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7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33481964"/>
              </p:ext>
            </p:extLst>
          </p:nvPr>
        </p:nvGraphicFramePr>
        <p:xfrm>
          <a:off x="609599" y="4247107"/>
          <a:ext cx="6766560" cy="2529840"/>
        </p:xfrm>
        <a:graphic>
          <a:graphicData uri="http://schemas.openxmlformats.org/presentationml/2006/ole">
            <mc:AlternateContent xmlns:mc="http://schemas.openxmlformats.org/markup-compatibility/2006">
              <mc:Choice xmlns:v="urn:schemas-microsoft-com:vml" Requires="v">
                <p:oleObj spid="_x0000_s22627" name="Equation" r:id="rId5" imgW="5638800" imgH="2108200" progId="Equation.DSMT4">
                  <p:embed/>
                </p:oleObj>
              </mc:Choice>
              <mc:Fallback>
                <p:oleObj name="Equation" r:id="rId5" imgW="5638800" imgH="2108200" progId="Equation.DSMT4">
                  <p:embed/>
                  <p:pic>
                    <p:nvPicPr>
                      <p:cNvPr id="0" name="Object 7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599" y="4247107"/>
                        <a:ext cx="6766560" cy="25298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DD554C4-66DC-42F6-9621-FBA996E1F44F}" type="slidenum">
              <a:rPr lang="en-US" altLang="zh-CN" sz="1400" smtClean="0"/>
              <a:pPr eaLnBrk="1" hangingPunct="1">
                <a:spcBef>
                  <a:spcPct val="0"/>
                </a:spcBef>
                <a:buFontTx/>
                <a:buNone/>
              </a:pPr>
              <a:t>23</a:t>
            </a:fld>
            <a:r>
              <a:rPr lang="en-US" altLang="zh-CN" sz="1400" dirty="0" smtClean="0"/>
              <a:t>/60</a:t>
            </a:r>
          </a:p>
        </p:txBody>
      </p:sp>
      <p:sp>
        <p:nvSpPr>
          <p:cNvPr id="23555" name="Rectangle 2"/>
          <p:cNvSpPr>
            <a:spLocks noGrp="1" noChangeArrowheads="1"/>
          </p:cNvSpPr>
          <p:nvPr>
            <p:ph type="title"/>
          </p:nvPr>
        </p:nvSpPr>
        <p:spPr>
          <a:xfrm>
            <a:off x="685800" y="375385"/>
            <a:ext cx="7772400" cy="767615"/>
          </a:xfrm>
        </p:spPr>
        <p:txBody>
          <a:bodyPr/>
          <a:lstStyle/>
          <a:p>
            <a:pPr eaLnBrk="1" hangingPunct="1"/>
            <a:r>
              <a:rPr lang="en-US" altLang="zh-CN" sz="3200" dirty="0">
                <a:ea typeface="黑体" pitchFamily="2" charset="-122"/>
              </a:rPr>
              <a:t>2.2 PUMA560</a:t>
            </a:r>
            <a:r>
              <a:rPr lang="zh-CN" altLang="en-US" sz="3200" dirty="0">
                <a:ea typeface="黑体" pitchFamily="2" charset="-122"/>
              </a:rPr>
              <a:t>机器人的雅可比矩阵</a:t>
            </a:r>
            <a:endParaRPr lang="en-US" altLang="zh-CN" sz="3200" dirty="0" smtClean="0">
              <a:ea typeface="黑体" pitchFamily="2" charset="-122"/>
            </a:endParaRPr>
          </a:p>
        </p:txBody>
      </p:sp>
      <p:sp>
        <p:nvSpPr>
          <p:cNvPr id="3" name="Rectangle 1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938689832"/>
              </p:ext>
            </p:extLst>
          </p:nvPr>
        </p:nvGraphicFramePr>
        <p:xfrm>
          <a:off x="685800" y="1244066"/>
          <a:ext cx="6756400" cy="1280160"/>
        </p:xfrm>
        <a:graphic>
          <a:graphicData uri="http://schemas.openxmlformats.org/presentationml/2006/ole">
            <mc:AlternateContent xmlns:mc="http://schemas.openxmlformats.org/markup-compatibility/2006">
              <mc:Choice xmlns:v="urn:schemas-microsoft-com:vml" Requires="v">
                <p:oleObj spid="_x0000_s23867" name="Equation" r:id="rId3" imgW="4826000" imgH="914400" progId="Equation.DSMT4">
                  <p:embed/>
                </p:oleObj>
              </mc:Choice>
              <mc:Fallback>
                <p:oleObj name="Equation" r:id="rId3" imgW="4826000" imgH="914400" progId="Equation.DSMT4">
                  <p:embed/>
                  <p:pic>
                    <p:nvPicPr>
                      <p:cNvPr id="0" name="Object 18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244066"/>
                        <a:ext cx="6756400" cy="1280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1335061754"/>
              </p:ext>
            </p:extLst>
          </p:nvPr>
        </p:nvGraphicFramePr>
        <p:xfrm>
          <a:off x="606815" y="2677026"/>
          <a:ext cx="7689120" cy="297180"/>
        </p:xfrm>
        <a:graphic>
          <a:graphicData uri="http://schemas.openxmlformats.org/presentationml/2006/ole">
            <mc:AlternateContent xmlns:mc="http://schemas.openxmlformats.org/markup-compatibility/2006">
              <mc:Choice xmlns:v="urn:schemas-microsoft-com:vml" Requires="v">
                <p:oleObj spid="_x0000_s23868" name="Equation" r:id="rId5" imgW="4546600" imgH="228600" progId="Equation.DSMT4">
                  <p:embed/>
                </p:oleObj>
              </mc:Choice>
              <mc:Fallback>
                <p:oleObj name="Equation" r:id="rId5" imgW="4546600" imgH="228600" progId="Equation.DSMT4">
                  <p:embed/>
                  <p:pic>
                    <p:nvPicPr>
                      <p:cNvPr id="0" name="Object 19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6815" y="2677026"/>
                        <a:ext cx="7689120"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4176732692"/>
              </p:ext>
            </p:extLst>
          </p:nvPr>
        </p:nvGraphicFramePr>
        <p:xfrm>
          <a:off x="606815" y="3019926"/>
          <a:ext cx="7764241" cy="297180"/>
        </p:xfrm>
        <a:graphic>
          <a:graphicData uri="http://schemas.openxmlformats.org/presentationml/2006/ole">
            <mc:AlternateContent xmlns:mc="http://schemas.openxmlformats.org/markup-compatibility/2006">
              <mc:Choice xmlns:v="urn:schemas-microsoft-com:vml" Requires="v">
                <p:oleObj spid="_x0000_s23869" name="Equation" r:id="rId7" imgW="4584700" imgH="228600" progId="Equation.DSMT4">
                  <p:embed/>
                </p:oleObj>
              </mc:Choice>
              <mc:Fallback>
                <p:oleObj name="Equation" r:id="rId7" imgW="4584700" imgH="228600" progId="Equation.DSMT4">
                  <p:embed/>
                  <p:pic>
                    <p:nvPicPr>
                      <p:cNvPr id="0" name="Object 19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6815" y="3019926"/>
                        <a:ext cx="7764241"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3516724760"/>
              </p:ext>
            </p:extLst>
          </p:nvPr>
        </p:nvGraphicFramePr>
        <p:xfrm>
          <a:off x="606815" y="3362826"/>
          <a:ext cx="4069922" cy="297180"/>
        </p:xfrm>
        <a:graphic>
          <a:graphicData uri="http://schemas.openxmlformats.org/presentationml/2006/ole">
            <mc:AlternateContent xmlns:mc="http://schemas.openxmlformats.org/markup-compatibility/2006">
              <mc:Choice xmlns:v="urn:schemas-microsoft-com:vml" Requires="v">
                <p:oleObj spid="_x0000_s23870" name="Equation" r:id="rId9" imgW="2400300" imgH="228600" progId="Equation.DSMT4">
                  <p:embed/>
                </p:oleObj>
              </mc:Choice>
              <mc:Fallback>
                <p:oleObj name="Equation" r:id="rId9" imgW="2400300" imgH="228600" progId="Equation.DSMT4">
                  <p:embed/>
                  <p:pic>
                    <p:nvPicPr>
                      <p:cNvPr id="0" name="Object 1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6815" y="3362826"/>
                        <a:ext cx="4069922"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593064425"/>
              </p:ext>
            </p:extLst>
          </p:nvPr>
        </p:nvGraphicFramePr>
        <p:xfrm>
          <a:off x="606815" y="3684069"/>
          <a:ext cx="7946676" cy="297180"/>
        </p:xfrm>
        <a:graphic>
          <a:graphicData uri="http://schemas.openxmlformats.org/presentationml/2006/ole">
            <mc:AlternateContent xmlns:mc="http://schemas.openxmlformats.org/markup-compatibility/2006">
              <mc:Choice xmlns:v="urn:schemas-microsoft-com:vml" Requires="v">
                <p:oleObj spid="_x0000_s23871" name="Equation" r:id="rId11" imgW="4686300" imgH="228600" progId="Equation.DSMT4">
                  <p:embed/>
                </p:oleObj>
              </mc:Choice>
              <mc:Fallback>
                <p:oleObj name="Equation" r:id="rId11" imgW="4686300" imgH="228600" progId="Equation.DSMT4">
                  <p:embed/>
                  <p:pic>
                    <p:nvPicPr>
                      <p:cNvPr id="0" name="Object 19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6815" y="3684069"/>
                        <a:ext cx="7946676"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2413624617"/>
              </p:ext>
            </p:extLst>
          </p:nvPr>
        </p:nvGraphicFramePr>
        <p:xfrm>
          <a:off x="606815" y="4066626"/>
          <a:ext cx="7946676" cy="297180"/>
        </p:xfrm>
        <a:graphic>
          <a:graphicData uri="http://schemas.openxmlformats.org/presentationml/2006/ole">
            <mc:AlternateContent xmlns:mc="http://schemas.openxmlformats.org/markup-compatibility/2006">
              <mc:Choice xmlns:v="urn:schemas-microsoft-com:vml" Requires="v">
                <p:oleObj spid="_x0000_s23872" name="Equation" r:id="rId13" imgW="4699000" imgH="228600" progId="Equation.DSMT4">
                  <p:embed/>
                </p:oleObj>
              </mc:Choice>
              <mc:Fallback>
                <p:oleObj name="Equation" r:id="rId13" imgW="4699000" imgH="228600" progId="Equation.DSMT4">
                  <p:embed/>
                  <p:pic>
                    <p:nvPicPr>
                      <p:cNvPr id="0" name="Object 18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6815" y="4066626"/>
                        <a:ext cx="7946676"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565403018"/>
              </p:ext>
            </p:extLst>
          </p:nvPr>
        </p:nvGraphicFramePr>
        <p:xfrm>
          <a:off x="606815" y="4386676"/>
          <a:ext cx="3825780" cy="297180"/>
        </p:xfrm>
        <a:graphic>
          <a:graphicData uri="http://schemas.openxmlformats.org/presentationml/2006/ole">
            <mc:AlternateContent xmlns:mc="http://schemas.openxmlformats.org/markup-compatibility/2006">
              <mc:Choice xmlns:v="urn:schemas-microsoft-com:vml" Requires="v">
                <p:oleObj spid="_x0000_s23873" name="Equation" r:id="rId15" imgW="2260600" imgH="228600" progId="Equation.DSMT4">
                  <p:embed/>
                </p:oleObj>
              </mc:Choice>
              <mc:Fallback>
                <p:oleObj name="Equation" r:id="rId15" imgW="2260600" imgH="228600" progId="Equation.DSMT4">
                  <p:embed/>
                  <p:pic>
                    <p:nvPicPr>
                      <p:cNvPr id="0" name="Object 18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06815" y="4386676"/>
                        <a:ext cx="3825780"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2551217247"/>
              </p:ext>
            </p:extLst>
          </p:nvPr>
        </p:nvGraphicFramePr>
        <p:xfrm>
          <a:off x="606815" y="4725976"/>
          <a:ext cx="5188681" cy="297180"/>
        </p:xfrm>
        <a:graphic>
          <a:graphicData uri="http://schemas.openxmlformats.org/presentationml/2006/ole">
            <mc:AlternateContent xmlns:mc="http://schemas.openxmlformats.org/markup-compatibility/2006">
              <mc:Choice xmlns:v="urn:schemas-microsoft-com:vml" Requires="v">
                <p:oleObj spid="_x0000_s23874" name="Equation" r:id="rId17" imgW="3060700" imgH="228600" progId="Equation.DSMT4">
                  <p:embed/>
                </p:oleObj>
              </mc:Choice>
              <mc:Fallback>
                <p:oleObj name="Equation" r:id="rId17" imgW="3060700" imgH="228600" progId="Equation.DSMT4">
                  <p:embed/>
                  <p:pic>
                    <p:nvPicPr>
                      <p:cNvPr id="0" name="Object 18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06815" y="4725976"/>
                        <a:ext cx="5188681"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extLst>
              <p:ext uri="{D42A27DB-BD31-4B8C-83A1-F6EECF244321}">
                <p14:modId xmlns:p14="http://schemas.microsoft.com/office/powerpoint/2010/main" val="3075293446"/>
              </p:ext>
            </p:extLst>
          </p:nvPr>
        </p:nvGraphicFramePr>
        <p:xfrm>
          <a:off x="606815" y="5103776"/>
          <a:ext cx="5202096" cy="297180"/>
        </p:xfrm>
        <a:graphic>
          <a:graphicData uri="http://schemas.openxmlformats.org/presentationml/2006/ole">
            <mc:AlternateContent xmlns:mc="http://schemas.openxmlformats.org/markup-compatibility/2006">
              <mc:Choice xmlns:v="urn:schemas-microsoft-com:vml" Requires="v">
                <p:oleObj spid="_x0000_s23875" name="Equation" r:id="rId19" imgW="3073400" imgH="228600" progId="Equation.DSMT4">
                  <p:embed/>
                </p:oleObj>
              </mc:Choice>
              <mc:Fallback>
                <p:oleObj name="Equation" r:id="rId19" imgW="3073400" imgH="228600" progId="Equation.DSMT4">
                  <p:embed/>
                  <p:pic>
                    <p:nvPicPr>
                      <p:cNvPr id="0" name="Object 18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6815" y="5103776"/>
                        <a:ext cx="5202096"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3465986500"/>
              </p:ext>
            </p:extLst>
          </p:nvPr>
        </p:nvGraphicFramePr>
        <p:xfrm>
          <a:off x="606815" y="5471951"/>
          <a:ext cx="1725090" cy="297180"/>
        </p:xfrm>
        <a:graphic>
          <a:graphicData uri="http://schemas.openxmlformats.org/presentationml/2006/ole">
            <mc:AlternateContent xmlns:mc="http://schemas.openxmlformats.org/markup-compatibility/2006">
              <mc:Choice xmlns:v="urn:schemas-microsoft-com:vml" Requires="v">
                <p:oleObj spid="_x0000_s23876" name="Equation" r:id="rId21" imgW="1028700" imgH="228600" progId="Equation.DSMT4">
                  <p:embed/>
                </p:oleObj>
              </mc:Choice>
              <mc:Fallback>
                <p:oleObj name="Equation" r:id="rId21" imgW="1028700" imgH="228600" progId="Equation.DSMT4">
                  <p:embed/>
                  <p:pic>
                    <p:nvPicPr>
                      <p:cNvPr id="0" name="Object 18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06815" y="5471951"/>
                        <a:ext cx="1725090" cy="2971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Rectangle 20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DD554C4-66DC-42F6-9621-FBA996E1F44F}" type="slidenum">
              <a:rPr lang="en-US" altLang="zh-CN" sz="1400" smtClean="0"/>
              <a:pPr eaLnBrk="1" hangingPunct="1">
                <a:spcBef>
                  <a:spcPct val="0"/>
                </a:spcBef>
                <a:buFontTx/>
                <a:buNone/>
              </a:pPr>
              <a:t>24</a:t>
            </a:fld>
            <a:r>
              <a:rPr lang="en-US" altLang="zh-CN" sz="1400" dirty="0" smtClean="0"/>
              <a:t>/60</a:t>
            </a:r>
          </a:p>
        </p:txBody>
      </p:sp>
      <p:sp>
        <p:nvSpPr>
          <p:cNvPr id="23555" name="Rectangle 2"/>
          <p:cNvSpPr>
            <a:spLocks noGrp="1" noChangeArrowheads="1"/>
          </p:cNvSpPr>
          <p:nvPr>
            <p:ph type="title"/>
          </p:nvPr>
        </p:nvSpPr>
        <p:spPr>
          <a:xfrm>
            <a:off x="685800" y="375385"/>
            <a:ext cx="7772400" cy="767615"/>
          </a:xfrm>
        </p:spPr>
        <p:txBody>
          <a:bodyPr/>
          <a:lstStyle/>
          <a:p>
            <a:pPr eaLnBrk="1" hangingPunct="1"/>
            <a:r>
              <a:rPr lang="en-US" altLang="zh-CN" sz="3200" dirty="0">
                <a:ea typeface="黑体" pitchFamily="2" charset="-122"/>
              </a:rPr>
              <a:t>2.2 PUMA560</a:t>
            </a:r>
            <a:r>
              <a:rPr lang="zh-CN" altLang="en-US" sz="3200" dirty="0">
                <a:ea typeface="黑体" pitchFamily="2" charset="-122"/>
              </a:rPr>
              <a:t>机器人的雅可比矩阵</a:t>
            </a:r>
            <a:endParaRPr lang="en-US" altLang="zh-CN" sz="3200" dirty="0" smtClean="0">
              <a:ea typeface="黑体" pitchFamily="2" charset="-122"/>
            </a:endParaRPr>
          </a:p>
        </p:txBody>
      </p:sp>
      <p:sp>
        <p:nvSpPr>
          <p:cNvPr id="2355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3" name="Rectangle 1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030320264"/>
              </p:ext>
            </p:extLst>
          </p:nvPr>
        </p:nvGraphicFramePr>
        <p:xfrm>
          <a:off x="943275" y="1549666"/>
          <a:ext cx="4991100" cy="3162300"/>
        </p:xfrm>
        <a:graphic>
          <a:graphicData uri="http://schemas.openxmlformats.org/presentationml/2006/ole">
            <mc:AlternateContent xmlns:mc="http://schemas.openxmlformats.org/markup-compatibility/2006">
              <mc:Choice xmlns:v="urn:schemas-microsoft-com:vml" Requires="v">
                <p:oleObj spid="_x0000_s64526" name="Equation" r:id="rId3" imgW="3327400" imgH="2108200" progId="Equation.DSMT4">
                  <p:embed/>
                </p:oleObj>
              </mc:Choice>
              <mc:Fallback>
                <p:oleObj name="Equation" r:id="rId3" imgW="3327400" imgH="2108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3275" y="1549666"/>
                        <a:ext cx="4991100"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6407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DD554C4-66DC-42F6-9621-FBA996E1F44F}" type="slidenum">
              <a:rPr lang="en-US" altLang="zh-CN" sz="1400" smtClean="0"/>
              <a:pPr eaLnBrk="1" hangingPunct="1">
                <a:spcBef>
                  <a:spcPct val="0"/>
                </a:spcBef>
                <a:buFontTx/>
                <a:buNone/>
              </a:pPr>
              <a:t>25</a:t>
            </a:fld>
            <a:r>
              <a:rPr lang="en-US" altLang="zh-CN" sz="1400" dirty="0" smtClean="0"/>
              <a:t>/60</a:t>
            </a:r>
          </a:p>
        </p:txBody>
      </p:sp>
      <p:sp>
        <p:nvSpPr>
          <p:cNvPr id="23555" name="Rectangle 2"/>
          <p:cNvSpPr>
            <a:spLocks noGrp="1" noChangeArrowheads="1"/>
          </p:cNvSpPr>
          <p:nvPr>
            <p:ph type="title"/>
          </p:nvPr>
        </p:nvSpPr>
        <p:spPr>
          <a:xfrm>
            <a:off x="685800" y="375385"/>
            <a:ext cx="7772400" cy="767615"/>
          </a:xfrm>
        </p:spPr>
        <p:txBody>
          <a:bodyPr/>
          <a:lstStyle/>
          <a:p>
            <a:pPr eaLnBrk="1" hangingPunct="1"/>
            <a:r>
              <a:rPr lang="en-US" altLang="zh-CN" sz="3200" dirty="0">
                <a:ea typeface="黑体" pitchFamily="2" charset="-122"/>
              </a:rPr>
              <a:t>2.2 PUMA560</a:t>
            </a:r>
            <a:r>
              <a:rPr lang="zh-CN" altLang="en-US" sz="3200" dirty="0">
                <a:ea typeface="黑体" pitchFamily="2" charset="-122"/>
              </a:rPr>
              <a:t>机器人的雅可比矩阵</a:t>
            </a:r>
            <a:endParaRPr lang="en-US" altLang="zh-CN" sz="3200" dirty="0" smtClean="0">
              <a:ea typeface="黑体" pitchFamily="2" charset="-122"/>
            </a:endParaRPr>
          </a:p>
        </p:txBody>
      </p:sp>
      <p:sp>
        <p:nvSpPr>
          <p:cNvPr id="2355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
        <p:nvSpPr>
          <p:cNvPr id="3" name="Rectangle 18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10826998"/>
              </p:ext>
            </p:extLst>
          </p:nvPr>
        </p:nvGraphicFramePr>
        <p:xfrm>
          <a:off x="599172" y="1143000"/>
          <a:ext cx="7214870" cy="2740660"/>
        </p:xfrm>
        <a:graphic>
          <a:graphicData uri="http://schemas.openxmlformats.org/presentationml/2006/ole">
            <mc:AlternateContent xmlns:mc="http://schemas.openxmlformats.org/markup-compatibility/2006">
              <mc:Choice xmlns:v="urn:schemas-microsoft-com:vml" Requires="v">
                <p:oleObj spid="_x0000_s65576" name="Equation" r:id="rId3" imgW="5549900" imgH="2108200" progId="Equation.DSMT4">
                  <p:embed/>
                </p:oleObj>
              </mc:Choice>
              <mc:Fallback>
                <p:oleObj name="Equation" r:id="rId3" imgW="5549900" imgH="2108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172" y="1143000"/>
                        <a:ext cx="7214870" cy="2740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4054477143"/>
              </p:ext>
            </p:extLst>
          </p:nvPr>
        </p:nvGraphicFramePr>
        <p:xfrm>
          <a:off x="4991100" y="3942715"/>
          <a:ext cx="3962400" cy="627380"/>
        </p:xfrm>
        <a:graphic>
          <a:graphicData uri="http://schemas.openxmlformats.org/presentationml/2006/ole">
            <mc:AlternateContent xmlns:mc="http://schemas.openxmlformats.org/markup-compatibility/2006">
              <mc:Choice xmlns:v="urn:schemas-microsoft-com:vml" Requires="v">
                <p:oleObj spid="_x0000_s65577" name="Equation" r:id="rId5" imgW="3048000" imgH="482600" progId="Equation.DSMT4">
                  <p:embed/>
                </p:oleObj>
              </mc:Choice>
              <mc:Fallback>
                <p:oleObj name="Equation" r:id="rId5" imgW="3048000" imgH="4826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1100" y="3942715"/>
                        <a:ext cx="3962400" cy="6273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3353497561"/>
              </p:ext>
            </p:extLst>
          </p:nvPr>
        </p:nvGraphicFramePr>
        <p:xfrm>
          <a:off x="599172" y="3942715"/>
          <a:ext cx="4127500" cy="2740660"/>
        </p:xfrm>
        <a:graphic>
          <a:graphicData uri="http://schemas.openxmlformats.org/presentationml/2006/ole">
            <mc:AlternateContent xmlns:mc="http://schemas.openxmlformats.org/markup-compatibility/2006">
              <mc:Choice xmlns:v="urn:schemas-microsoft-com:vml" Requires="v">
                <p:oleObj spid="_x0000_s65578" name="Equation" r:id="rId7" imgW="3175000" imgH="2108200" progId="Equation.DSMT4">
                  <p:embed/>
                </p:oleObj>
              </mc:Choice>
              <mc:Fallback>
                <p:oleObj name="Equation" r:id="rId7" imgW="3175000" imgH="2108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9172" y="3942715"/>
                        <a:ext cx="4127500" cy="27406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649109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95A28733-28CC-405F-A2EA-AFE0AAA80051}" type="slidenum">
              <a:rPr lang="en-US" altLang="zh-CN" sz="1400" smtClean="0"/>
              <a:pPr eaLnBrk="1" hangingPunct="1">
                <a:spcBef>
                  <a:spcPct val="0"/>
                </a:spcBef>
                <a:buFontTx/>
                <a:buNone/>
              </a:pPr>
              <a:t>26</a:t>
            </a:fld>
            <a:r>
              <a:rPr lang="en-US" altLang="zh-CN" sz="1400" dirty="0" smtClean="0"/>
              <a:t>/60</a:t>
            </a:r>
          </a:p>
        </p:txBody>
      </p:sp>
      <p:sp>
        <p:nvSpPr>
          <p:cNvPr id="24579" name="Rectangle 2"/>
          <p:cNvSpPr>
            <a:spLocks noGrp="1" noChangeArrowheads="1"/>
          </p:cNvSpPr>
          <p:nvPr>
            <p:ph type="title"/>
          </p:nvPr>
        </p:nvSpPr>
        <p:spPr>
          <a:xfrm>
            <a:off x="641317" y="506931"/>
            <a:ext cx="8150225" cy="609600"/>
          </a:xfrm>
        </p:spPr>
        <p:txBody>
          <a:bodyPr/>
          <a:lstStyle/>
          <a:p>
            <a:pPr eaLnBrk="1" hangingPunct="1"/>
            <a:r>
              <a:rPr lang="en-US" altLang="zh-CN" sz="3200" dirty="0" smtClean="0">
                <a:ea typeface="黑体" pitchFamily="2" charset="-122"/>
              </a:rPr>
              <a:t>2.3 K10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4580" name="Rectangle 3"/>
          <p:cNvSpPr>
            <a:spLocks noGrp="1" noChangeArrowheads="1"/>
          </p:cNvSpPr>
          <p:nvPr>
            <p:ph type="body" idx="1"/>
          </p:nvPr>
        </p:nvSpPr>
        <p:spPr>
          <a:xfrm>
            <a:off x="685800" y="1295400"/>
            <a:ext cx="7724775" cy="4800600"/>
          </a:xfrm>
        </p:spPr>
        <p:txBody>
          <a:bodyPr/>
          <a:lstStyle/>
          <a:p>
            <a:pPr eaLnBrk="1" hangingPunct="1">
              <a:buFontTx/>
              <a:buNone/>
            </a:pPr>
            <a:r>
              <a:rPr lang="en-US" altLang="zh-CN" sz="2400" smtClean="0">
                <a:ea typeface="黑体" pitchFamily="2" charset="-122"/>
              </a:rPr>
              <a:t>YASKAWA</a:t>
            </a:r>
            <a:r>
              <a:rPr lang="zh-CN" altLang="en-US" sz="2400" smtClean="0">
                <a:ea typeface="黑体" pitchFamily="2" charset="-122"/>
              </a:rPr>
              <a:t>机器人的坐标系</a:t>
            </a:r>
          </a:p>
        </p:txBody>
      </p:sp>
      <p:sp>
        <p:nvSpPr>
          <p:cNvPr id="2458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2" name="Group 5"/>
          <p:cNvGrpSpPr>
            <a:grpSpLocks/>
          </p:cNvGrpSpPr>
          <p:nvPr/>
        </p:nvGrpSpPr>
        <p:grpSpPr bwMode="auto">
          <a:xfrm>
            <a:off x="454025" y="1693863"/>
            <a:ext cx="8382000" cy="4800600"/>
            <a:chOff x="240" y="1152"/>
            <a:chExt cx="5280" cy="3024"/>
          </a:xfrm>
        </p:grpSpPr>
        <p:sp>
          <p:nvSpPr>
            <p:cNvPr id="24583" name="Rectangle 6"/>
            <p:cNvSpPr>
              <a:spLocks noChangeArrowheads="1"/>
            </p:cNvSpPr>
            <p:nvPr/>
          </p:nvSpPr>
          <p:spPr bwMode="auto">
            <a:xfrm>
              <a:off x="240" y="1152"/>
              <a:ext cx="5280" cy="302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24584" name="Group 7"/>
            <p:cNvGrpSpPr>
              <a:grpSpLocks noChangeAspect="1"/>
            </p:cNvGrpSpPr>
            <p:nvPr/>
          </p:nvGrpSpPr>
          <p:grpSpPr bwMode="auto">
            <a:xfrm>
              <a:off x="432" y="1344"/>
              <a:ext cx="4790" cy="2736"/>
              <a:chOff x="1777" y="2860"/>
              <a:chExt cx="7980" cy="3760"/>
            </a:xfrm>
          </p:grpSpPr>
          <p:grpSp>
            <p:nvGrpSpPr>
              <p:cNvPr id="24585" name="Group 8"/>
              <p:cNvGrpSpPr>
                <a:grpSpLocks noChangeAspect="1"/>
              </p:cNvGrpSpPr>
              <p:nvPr/>
            </p:nvGrpSpPr>
            <p:grpSpPr bwMode="auto">
              <a:xfrm>
                <a:off x="1777" y="2860"/>
                <a:ext cx="7980" cy="3300"/>
                <a:chOff x="1740" y="2060"/>
                <a:chExt cx="7980" cy="3300"/>
              </a:xfrm>
            </p:grpSpPr>
            <p:sp>
              <p:nvSpPr>
                <p:cNvPr id="24587" name="Text Box 9"/>
                <p:cNvSpPr txBox="1">
                  <a:spLocks noChangeAspect="1" noChangeArrowheads="1"/>
                </p:cNvSpPr>
                <p:nvPr/>
              </p:nvSpPr>
              <p:spPr bwMode="auto">
                <a:xfrm>
                  <a:off x="7760" y="250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1</a:t>
                  </a:r>
                </a:p>
              </p:txBody>
            </p:sp>
            <p:sp>
              <p:nvSpPr>
                <p:cNvPr id="24588" name="Line 10"/>
                <p:cNvSpPr>
                  <a:spLocks noChangeAspect="1" noChangeShapeType="1"/>
                </p:cNvSpPr>
                <p:nvPr/>
              </p:nvSpPr>
              <p:spPr bwMode="auto">
                <a:xfrm flipV="1">
                  <a:off x="7320" y="3037"/>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589" name="Line 11"/>
                <p:cNvSpPr>
                  <a:spLocks noChangeAspect="1" noChangeShapeType="1"/>
                </p:cNvSpPr>
                <p:nvPr/>
              </p:nvSpPr>
              <p:spPr bwMode="auto">
                <a:xfrm flipV="1">
                  <a:off x="7320" y="2760"/>
                  <a:ext cx="460" cy="2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590" name="Line 12"/>
                <p:cNvSpPr>
                  <a:spLocks noChangeAspect="1" noChangeShapeType="1"/>
                </p:cNvSpPr>
                <p:nvPr/>
              </p:nvSpPr>
              <p:spPr bwMode="auto">
                <a:xfrm>
                  <a:off x="7320" y="3040"/>
                  <a:ext cx="567"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591" name="Text Box 13"/>
                <p:cNvSpPr txBox="1">
                  <a:spLocks noChangeAspect="1" noChangeArrowheads="1"/>
                </p:cNvSpPr>
                <p:nvPr/>
              </p:nvSpPr>
              <p:spPr bwMode="auto">
                <a:xfrm>
                  <a:off x="7240" y="3560"/>
                  <a:ext cx="40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1</a:t>
                  </a:r>
                </a:p>
              </p:txBody>
            </p:sp>
            <p:sp>
              <p:nvSpPr>
                <p:cNvPr id="24592" name="Text Box 14"/>
                <p:cNvSpPr txBox="1">
                  <a:spLocks noChangeAspect="1" noChangeArrowheads="1"/>
                </p:cNvSpPr>
                <p:nvPr/>
              </p:nvSpPr>
              <p:spPr bwMode="auto">
                <a:xfrm>
                  <a:off x="7940" y="2880"/>
                  <a:ext cx="34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1</a:t>
                  </a:r>
                </a:p>
              </p:txBody>
            </p:sp>
            <p:sp>
              <p:nvSpPr>
                <p:cNvPr id="24593" name="Text Box 15"/>
                <p:cNvSpPr txBox="1">
                  <a:spLocks noChangeAspect="1" noChangeArrowheads="1"/>
                </p:cNvSpPr>
                <p:nvPr/>
              </p:nvSpPr>
              <p:spPr bwMode="auto">
                <a:xfrm>
                  <a:off x="7000" y="2940"/>
                  <a:ext cx="32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1</a:t>
                  </a:r>
                </a:p>
              </p:txBody>
            </p:sp>
            <p:sp>
              <p:nvSpPr>
                <p:cNvPr id="24594" name="Line 16"/>
                <p:cNvSpPr>
                  <a:spLocks noChangeAspect="1" noChangeShapeType="1"/>
                </p:cNvSpPr>
                <p:nvPr/>
              </p:nvSpPr>
              <p:spPr bwMode="auto">
                <a:xfrm>
                  <a:off x="5960" y="24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595" name="Line 17"/>
                <p:cNvSpPr>
                  <a:spLocks noChangeAspect="1" noChangeShapeType="1"/>
                </p:cNvSpPr>
                <p:nvPr/>
              </p:nvSpPr>
              <p:spPr bwMode="auto">
                <a:xfrm flipV="1">
                  <a:off x="5960" y="2720"/>
                  <a:ext cx="440" cy="30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596" name="Line 18"/>
                <p:cNvSpPr>
                  <a:spLocks noChangeAspect="1" noChangeShapeType="1"/>
                </p:cNvSpPr>
                <p:nvPr/>
              </p:nvSpPr>
              <p:spPr bwMode="auto">
                <a:xfrm flipV="1">
                  <a:off x="5960" y="3020"/>
                  <a:ext cx="567" cy="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597" name="Text Box 19"/>
                <p:cNvSpPr txBox="1">
                  <a:spLocks noChangeAspect="1" noChangeArrowheads="1"/>
                </p:cNvSpPr>
                <p:nvPr/>
              </p:nvSpPr>
              <p:spPr bwMode="auto">
                <a:xfrm>
                  <a:off x="5900" y="2180"/>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0</a:t>
                  </a:r>
                </a:p>
              </p:txBody>
            </p:sp>
            <p:sp>
              <p:nvSpPr>
                <p:cNvPr id="24598" name="Text Box 20"/>
                <p:cNvSpPr txBox="1">
                  <a:spLocks noChangeAspect="1" noChangeArrowheads="1"/>
                </p:cNvSpPr>
                <p:nvPr/>
              </p:nvSpPr>
              <p:spPr bwMode="auto">
                <a:xfrm>
                  <a:off x="6580" y="2900"/>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0</a:t>
                  </a:r>
                </a:p>
              </p:txBody>
            </p:sp>
            <p:sp>
              <p:nvSpPr>
                <p:cNvPr id="24599" name="Text Box 21"/>
                <p:cNvSpPr txBox="1">
                  <a:spLocks noChangeAspect="1" noChangeArrowheads="1"/>
                </p:cNvSpPr>
                <p:nvPr/>
              </p:nvSpPr>
              <p:spPr bwMode="auto">
                <a:xfrm>
                  <a:off x="6460" y="2560"/>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0</a:t>
                  </a:r>
                </a:p>
              </p:txBody>
            </p:sp>
            <p:sp>
              <p:nvSpPr>
                <p:cNvPr id="24600" name="Text Box 22"/>
                <p:cNvSpPr txBox="1">
                  <a:spLocks noChangeAspect="1" noChangeArrowheads="1"/>
                </p:cNvSpPr>
                <p:nvPr/>
              </p:nvSpPr>
              <p:spPr bwMode="auto">
                <a:xfrm>
                  <a:off x="5920" y="3020"/>
                  <a:ext cx="36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0</a:t>
                  </a:r>
                </a:p>
              </p:txBody>
            </p:sp>
            <p:sp>
              <p:nvSpPr>
                <p:cNvPr id="24601" name="Text Box 23"/>
                <p:cNvSpPr txBox="1">
                  <a:spLocks noChangeAspect="1" noChangeArrowheads="1"/>
                </p:cNvSpPr>
                <p:nvPr/>
              </p:nvSpPr>
              <p:spPr bwMode="auto">
                <a:xfrm>
                  <a:off x="1740" y="3160"/>
                  <a:ext cx="220" cy="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kumimoji="0" lang="en-US" altLang="zh-CN" sz="1800" i="1"/>
                    <a:t>a</a:t>
                  </a:r>
                  <a:r>
                    <a:rPr kumimoji="0" lang="en-US" altLang="zh-CN" sz="1800" baseline="-25000"/>
                    <a:t>3</a:t>
                  </a:r>
                  <a:endParaRPr kumimoji="0" lang="en-US" altLang="zh-CN" sz="1800"/>
                </a:p>
              </p:txBody>
            </p:sp>
            <p:sp>
              <p:nvSpPr>
                <p:cNvPr id="24602" name="Oval 24"/>
                <p:cNvSpPr>
                  <a:spLocks noChangeAspect="1" noChangeArrowheads="1"/>
                </p:cNvSpPr>
                <p:nvPr/>
              </p:nvSpPr>
              <p:spPr bwMode="auto">
                <a:xfrm>
                  <a:off x="4280" y="3060"/>
                  <a:ext cx="80" cy="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24603" name="Group 25"/>
                <p:cNvGrpSpPr>
                  <a:grpSpLocks noChangeAspect="1"/>
                </p:cNvGrpSpPr>
                <p:nvPr/>
              </p:nvGrpSpPr>
              <p:grpSpPr bwMode="auto">
                <a:xfrm rot="5400000">
                  <a:off x="4580" y="2980"/>
                  <a:ext cx="160" cy="240"/>
                  <a:chOff x="4420" y="4760"/>
                  <a:chExt cx="160" cy="240"/>
                </a:xfrm>
              </p:grpSpPr>
              <p:sp>
                <p:nvSpPr>
                  <p:cNvPr id="24706" name="Line 26"/>
                  <p:cNvSpPr>
                    <a:spLocks noChangeAspect="1" noChangeShapeType="1"/>
                  </p:cNvSpPr>
                  <p:nvPr/>
                </p:nvSpPr>
                <p:spPr bwMode="auto">
                  <a:xfrm>
                    <a:off x="4420" y="476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7" name="Line 27"/>
                  <p:cNvSpPr>
                    <a:spLocks noChangeAspect="1" noChangeShapeType="1"/>
                  </p:cNvSpPr>
                  <p:nvPr/>
                </p:nvSpPr>
                <p:spPr bwMode="auto">
                  <a:xfrm>
                    <a:off x="4420" y="500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8" name="Line 28"/>
                  <p:cNvSpPr>
                    <a:spLocks noChangeAspect="1" noChangeShapeType="1"/>
                  </p:cNvSpPr>
                  <p:nvPr/>
                </p:nvSpPr>
                <p:spPr bwMode="auto">
                  <a:xfrm>
                    <a:off x="4560" y="4800"/>
                    <a:ext cx="0"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9" name="Line 29"/>
                  <p:cNvSpPr>
                    <a:spLocks noChangeAspect="1" noChangeShapeType="1"/>
                  </p:cNvSpPr>
                  <p:nvPr/>
                </p:nvSpPr>
                <p:spPr bwMode="auto">
                  <a:xfrm>
                    <a:off x="4440" y="4800"/>
                    <a:ext cx="0"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4604" name="Group 30"/>
                <p:cNvGrpSpPr>
                  <a:grpSpLocks noChangeAspect="1"/>
                </p:cNvGrpSpPr>
                <p:nvPr/>
              </p:nvGrpSpPr>
              <p:grpSpPr bwMode="auto">
                <a:xfrm>
                  <a:off x="2380" y="3360"/>
                  <a:ext cx="600" cy="1060"/>
                  <a:chOff x="3940" y="3580"/>
                  <a:chExt cx="600" cy="1060"/>
                </a:xfrm>
              </p:grpSpPr>
              <p:grpSp>
                <p:nvGrpSpPr>
                  <p:cNvPr id="24696" name="Group 31"/>
                  <p:cNvGrpSpPr>
                    <a:grpSpLocks noChangeAspect="1"/>
                  </p:cNvGrpSpPr>
                  <p:nvPr/>
                </p:nvGrpSpPr>
                <p:grpSpPr bwMode="auto">
                  <a:xfrm>
                    <a:off x="4460" y="3580"/>
                    <a:ext cx="80" cy="1060"/>
                    <a:chOff x="4460" y="3580"/>
                    <a:chExt cx="80" cy="1060"/>
                  </a:xfrm>
                </p:grpSpPr>
                <p:sp>
                  <p:nvSpPr>
                    <p:cNvPr id="24703" name="Line 32"/>
                    <p:cNvSpPr>
                      <a:spLocks noChangeAspect="1" noChangeShapeType="1"/>
                    </p:cNvSpPr>
                    <p:nvPr/>
                  </p:nvSpPr>
                  <p:spPr bwMode="auto">
                    <a:xfrm>
                      <a:off x="4500" y="3624"/>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4" name="Oval 33"/>
                    <p:cNvSpPr>
                      <a:spLocks noChangeAspect="1" noChangeArrowheads="1"/>
                    </p:cNvSpPr>
                    <p:nvPr/>
                  </p:nvSpPr>
                  <p:spPr bwMode="auto">
                    <a:xfrm>
                      <a:off x="4460" y="3580"/>
                      <a:ext cx="80" cy="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4705" name="Oval 34"/>
                    <p:cNvSpPr>
                      <a:spLocks noChangeAspect="1" noChangeArrowheads="1"/>
                    </p:cNvSpPr>
                    <p:nvPr/>
                  </p:nvSpPr>
                  <p:spPr bwMode="auto">
                    <a:xfrm>
                      <a:off x="4460" y="4560"/>
                      <a:ext cx="80" cy="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4697" name="Group 35"/>
                  <p:cNvGrpSpPr>
                    <a:grpSpLocks noChangeAspect="1"/>
                  </p:cNvGrpSpPr>
                  <p:nvPr/>
                </p:nvGrpSpPr>
                <p:grpSpPr bwMode="auto">
                  <a:xfrm>
                    <a:off x="3940" y="3580"/>
                    <a:ext cx="80" cy="1060"/>
                    <a:chOff x="4460" y="3580"/>
                    <a:chExt cx="80" cy="1060"/>
                  </a:xfrm>
                </p:grpSpPr>
                <p:sp>
                  <p:nvSpPr>
                    <p:cNvPr id="24700" name="Line 36"/>
                    <p:cNvSpPr>
                      <a:spLocks noChangeAspect="1" noChangeShapeType="1"/>
                    </p:cNvSpPr>
                    <p:nvPr/>
                  </p:nvSpPr>
                  <p:spPr bwMode="auto">
                    <a:xfrm>
                      <a:off x="4500" y="3624"/>
                      <a:ext cx="0" cy="9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701" name="Oval 37"/>
                    <p:cNvSpPr>
                      <a:spLocks noChangeAspect="1" noChangeArrowheads="1"/>
                    </p:cNvSpPr>
                    <p:nvPr/>
                  </p:nvSpPr>
                  <p:spPr bwMode="auto">
                    <a:xfrm>
                      <a:off x="4460" y="3580"/>
                      <a:ext cx="80" cy="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4702" name="Oval 38"/>
                    <p:cNvSpPr>
                      <a:spLocks noChangeAspect="1" noChangeArrowheads="1"/>
                    </p:cNvSpPr>
                    <p:nvPr/>
                  </p:nvSpPr>
                  <p:spPr bwMode="auto">
                    <a:xfrm>
                      <a:off x="4460" y="4560"/>
                      <a:ext cx="80" cy="8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
                <p:nvSpPr>
                  <p:cNvPr id="24698" name="Line 39"/>
                  <p:cNvSpPr>
                    <a:spLocks noChangeAspect="1" noChangeShapeType="1"/>
                  </p:cNvSpPr>
                  <p:nvPr/>
                </p:nvSpPr>
                <p:spPr bwMode="auto">
                  <a:xfrm>
                    <a:off x="4020" y="3620"/>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9" name="Line 40"/>
                  <p:cNvSpPr>
                    <a:spLocks noChangeAspect="1" noChangeShapeType="1"/>
                  </p:cNvSpPr>
                  <p:nvPr/>
                </p:nvSpPr>
                <p:spPr bwMode="auto">
                  <a:xfrm>
                    <a:off x="4020" y="4600"/>
                    <a:ext cx="4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05" name="Line 41"/>
                <p:cNvSpPr>
                  <a:spLocks noChangeAspect="1" noChangeShapeType="1"/>
                </p:cNvSpPr>
                <p:nvPr/>
              </p:nvSpPr>
              <p:spPr bwMode="auto">
                <a:xfrm>
                  <a:off x="2940" y="4420"/>
                  <a:ext cx="0" cy="5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6" name="Line 42"/>
                <p:cNvSpPr>
                  <a:spLocks noChangeAspect="1" noChangeShapeType="1"/>
                </p:cNvSpPr>
                <p:nvPr/>
              </p:nvSpPr>
              <p:spPr bwMode="auto">
                <a:xfrm>
                  <a:off x="2580" y="486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7" name="Line 43"/>
                <p:cNvSpPr>
                  <a:spLocks noChangeAspect="1" noChangeShapeType="1"/>
                </p:cNvSpPr>
                <p:nvPr/>
              </p:nvSpPr>
              <p:spPr bwMode="auto">
                <a:xfrm>
                  <a:off x="2580" y="512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8" name="Line 44"/>
                <p:cNvSpPr>
                  <a:spLocks noChangeAspect="1" noChangeShapeType="1"/>
                </p:cNvSpPr>
                <p:nvPr/>
              </p:nvSpPr>
              <p:spPr bwMode="auto">
                <a:xfrm>
                  <a:off x="2720" y="4860"/>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09" name="Line 45"/>
                <p:cNvSpPr>
                  <a:spLocks noChangeAspect="1" noChangeShapeType="1"/>
                </p:cNvSpPr>
                <p:nvPr/>
              </p:nvSpPr>
              <p:spPr bwMode="auto">
                <a:xfrm>
                  <a:off x="2500" y="5140"/>
                  <a:ext cx="6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0" name="Line 46"/>
                <p:cNvSpPr>
                  <a:spLocks noChangeAspect="1" noChangeShapeType="1"/>
                </p:cNvSpPr>
                <p:nvPr/>
              </p:nvSpPr>
              <p:spPr bwMode="auto">
                <a:xfrm flipH="1">
                  <a:off x="2500"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1" name="Line 47"/>
                <p:cNvSpPr>
                  <a:spLocks noChangeAspect="1" noChangeShapeType="1"/>
                </p:cNvSpPr>
                <p:nvPr/>
              </p:nvSpPr>
              <p:spPr bwMode="auto">
                <a:xfrm flipH="1">
                  <a:off x="2585"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2" name="Line 48"/>
                <p:cNvSpPr>
                  <a:spLocks noChangeAspect="1" noChangeShapeType="1"/>
                </p:cNvSpPr>
                <p:nvPr/>
              </p:nvSpPr>
              <p:spPr bwMode="auto">
                <a:xfrm flipH="1">
                  <a:off x="2670"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3" name="Line 49"/>
                <p:cNvSpPr>
                  <a:spLocks noChangeAspect="1" noChangeShapeType="1"/>
                </p:cNvSpPr>
                <p:nvPr/>
              </p:nvSpPr>
              <p:spPr bwMode="auto">
                <a:xfrm flipH="1">
                  <a:off x="2755"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4" name="Line 50"/>
                <p:cNvSpPr>
                  <a:spLocks noChangeAspect="1" noChangeShapeType="1"/>
                </p:cNvSpPr>
                <p:nvPr/>
              </p:nvSpPr>
              <p:spPr bwMode="auto">
                <a:xfrm flipH="1">
                  <a:off x="2840"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5" name="Line 51"/>
                <p:cNvSpPr>
                  <a:spLocks noChangeAspect="1" noChangeShapeType="1"/>
                </p:cNvSpPr>
                <p:nvPr/>
              </p:nvSpPr>
              <p:spPr bwMode="auto">
                <a:xfrm flipH="1">
                  <a:off x="2925"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6" name="Line 52"/>
                <p:cNvSpPr>
                  <a:spLocks noChangeAspect="1" noChangeShapeType="1"/>
                </p:cNvSpPr>
                <p:nvPr/>
              </p:nvSpPr>
              <p:spPr bwMode="auto">
                <a:xfrm flipH="1">
                  <a:off x="3010" y="5140"/>
                  <a:ext cx="65" cy="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7" name="Line 53"/>
                <p:cNvSpPr>
                  <a:spLocks noChangeAspect="1" noChangeShapeType="1"/>
                </p:cNvSpPr>
                <p:nvPr/>
              </p:nvSpPr>
              <p:spPr bwMode="auto">
                <a:xfrm>
                  <a:off x="3132" y="5160"/>
                  <a:ext cx="28" cy="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8" name="Line 54"/>
                <p:cNvSpPr>
                  <a:spLocks noChangeAspect="1" noChangeShapeType="1"/>
                </p:cNvSpPr>
                <p:nvPr/>
              </p:nvSpPr>
              <p:spPr bwMode="auto">
                <a:xfrm>
                  <a:off x="3075" y="5200"/>
                  <a:ext cx="28" cy="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19" name="Freeform 55"/>
                <p:cNvSpPr>
                  <a:spLocks noChangeAspect="1"/>
                </p:cNvSpPr>
                <p:nvPr/>
              </p:nvSpPr>
              <p:spPr bwMode="auto">
                <a:xfrm>
                  <a:off x="2940" y="3100"/>
                  <a:ext cx="1020" cy="260"/>
                </a:xfrm>
                <a:custGeom>
                  <a:avLst/>
                  <a:gdLst>
                    <a:gd name="T0" fmla="*/ 0 w 1020"/>
                    <a:gd name="T1" fmla="*/ 260 h 260"/>
                    <a:gd name="T2" fmla="*/ 0 w 1020"/>
                    <a:gd name="T3" fmla="*/ 0 h 260"/>
                    <a:gd name="T4" fmla="*/ 1020 w 1020"/>
                    <a:gd name="T5" fmla="*/ 0 h 260"/>
                    <a:gd name="T6" fmla="*/ 0 60000 65536"/>
                    <a:gd name="T7" fmla="*/ 0 60000 65536"/>
                    <a:gd name="T8" fmla="*/ 0 60000 65536"/>
                    <a:gd name="T9" fmla="*/ 0 w 1020"/>
                    <a:gd name="T10" fmla="*/ 0 h 260"/>
                    <a:gd name="T11" fmla="*/ 1020 w 1020"/>
                    <a:gd name="T12" fmla="*/ 260 h 260"/>
                  </a:gdLst>
                  <a:ahLst/>
                  <a:cxnLst>
                    <a:cxn ang="T6">
                      <a:pos x="T0" y="T1"/>
                    </a:cxn>
                    <a:cxn ang="T7">
                      <a:pos x="T2" y="T3"/>
                    </a:cxn>
                    <a:cxn ang="T8">
                      <a:pos x="T4" y="T5"/>
                    </a:cxn>
                  </a:cxnLst>
                  <a:rect l="T9" t="T10" r="T11" b="T12"/>
                  <a:pathLst>
                    <a:path w="1020" h="260">
                      <a:moveTo>
                        <a:pt x="0" y="260"/>
                      </a:moveTo>
                      <a:lnTo>
                        <a:pt x="0" y="0"/>
                      </a:lnTo>
                      <a:lnTo>
                        <a:pt x="102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4620" name="Group 56"/>
                <p:cNvGrpSpPr>
                  <a:grpSpLocks noChangeAspect="1"/>
                </p:cNvGrpSpPr>
                <p:nvPr/>
              </p:nvGrpSpPr>
              <p:grpSpPr bwMode="auto">
                <a:xfrm rot="5400000">
                  <a:off x="3760" y="2980"/>
                  <a:ext cx="160" cy="240"/>
                  <a:chOff x="4420" y="4760"/>
                  <a:chExt cx="160" cy="240"/>
                </a:xfrm>
              </p:grpSpPr>
              <p:sp>
                <p:nvSpPr>
                  <p:cNvPr id="24692" name="Line 57"/>
                  <p:cNvSpPr>
                    <a:spLocks noChangeAspect="1" noChangeShapeType="1"/>
                  </p:cNvSpPr>
                  <p:nvPr/>
                </p:nvSpPr>
                <p:spPr bwMode="auto">
                  <a:xfrm>
                    <a:off x="4420" y="476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3" name="Line 58"/>
                  <p:cNvSpPr>
                    <a:spLocks noChangeAspect="1" noChangeShapeType="1"/>
                  </p:cNvSpPr>
                  <p:nvPr/>
                </p:nvSpPr>
                <p:spPr bwMode="auto">
                  <a:xfrm>
                    <a:off x="4420" y="5000"/>
                    <a:ext cx="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4" name="Line 59"/>
                  <p:cNvSpPr>
                    <a:spLocks noChangeAspect="1" noChangeShapeType="1"/>
                  </p:cNvSpPr>
                  <p:nvPr/>
                </p:nvSpPr>
                <p:spPr bwMode="auto">
                  <a:xfrm>
                    <a:off x="4560" y="4800"/>
                    <a:ext cx="0"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95" name="Line 60"/>
                  <p:cNvSpPr>
                    <a:spLocks noChangeAspect="1" noChangeShapeType="1"/>
                  </p:cNvSpPr>
                  <p:nvPr/>
                </p:nvSpPr>
                <p:spPr bwMode="auto">
                  <a:xfrm>
                    <a:off x="4440" y="4800"/>
                    <a:ext cx="0" cy="1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4621" name="Freeform 61"/>
                <p:cNvSpPr>
                  <a:spLocks noChangeAspect="1"/>
                </p:cNvSpPr>
                <p:nvPr/>
              </p:nvSpPr>
              <p:spPr bwMode="auto">
                <a:xfrm>
                  <a:off x="3820" y="2920"/>
                  <a:ext cx="440" cy="180"/>
                </a:xfrm>
                <a:custGeom>
                  <a:avLst/>
                  <a:gdLst>
                    <a:gd name="T0" fmla="*/ 0 w 380"/>
                    <a:gd name="T1" fmla="*/ 120 h 180"/>
                    <a:gd name="T2" fmla="*/ 19 w 380"/>
                    <a:gd name="T3" fmla="*/ 0 h 180"/>
                    <a:gd name="T4" fmla="*/ 531 w 380"/>
                    <a:gd name="T5" fmla="*/ 0 h 180"/>
                    <a:gd name="T6" fmla="*/ 531 w 380"/>
                    <a:gd name="T7" fmla="*/ 180 h 180"/>
                    <a:gd name="T8" fmla="*/ 915 w 380"/>
                    <a:gd name="T9" fmla="*/ 180 h 180"/>
                    <a:gd name="T10" fmla="*/ 0 60000 65536"/>
                    <a:gd name="T11" fmla="*/ 0 60000 65536"/>
                    <a:gd name="T12" fmla="*/ 0 60000 65536"/>
                    <a:gd name="T13" fmla="*/ 0 60000 65536"/>
                    <a:gd name="T14" fmla="*/ 0 60000 65536"/>
                    <a:gd name="T15" fmla="*/ 0 w 380"/>
                    <a:gd name="T16" fmla="*/ 0 h 180"/>
                    <a:gd name="T17" fmla="*/ 380 w 380"/>
                    <a:gd name="T18" fmla="*/ 180 h 180"/>
                  </a:gdLst>
                  <a:ahLst/>
                  <a:cxnLst>
                    <a:cxn ang="T10">
                      <a:pos x="T0" y="T1"/>
                    </a:cxn>
                    <a:cxn ang="T11">
                      <a:pos x="T2" y="T3"/>
                    </a:cxn>
                    <a:cxn ang="T12">
                      <a:pos x="T4" y="T5"/>
                    </a:cxn>
                    <a:cxn ang="T13">
                      <a:pos x="T6" y="T7"/>
                    </a:cxn>
                    <a:cxn ang="T14">
                      <a:pos x="T8" y="T9"/>
                    </a:cxn>
                  </a:cxnLst>
                  <a:rect l="T15" t="T16" r="T17" b="T18"/>
                  <a:pathLst>
                    <a:path w="380" h="180">
                      <a:moveTo>
                        <a:pt x="0" y="120"/>
                      </a:moveTo>
                      <a:lnTo>
                        <a:pt x="8" y="0"/>
                      </a:lnTo>
                      <a:lnTo>
                        <a:pt x="220" y="0"/>
                      </a:lnTo>
                      <a:lnTo>
                        <a:pt x="220" y="180"/>
                      </a:lnTo>
                      <a:lnTo>
                        <a:pt x="380"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2" name="Freeform 62"/>
                <p:cNvSpPr>
                  <a:spLocks noChangeAspect="1"/>
                </p:cNvSpPr>
                <p:nvPr/>
              </p:nvSpPr>
              <p:spPr bwMode="auto">
                <a:xfrm>
                  <a:off x="4660" y="2900"/>
                  <a:ext cx="380" cy="180"/>
                </a:xfrm>
                <a:custGeom>
                  <a:avLst/>
                  <a:gdLst>
                    <a:gd name="T0" fmla="*/ 0 w 380"/>
                    <a:gd name="T1" fmla="*/ 120 h 180"/>
                    <a:gd name="T2" fmla="*/ 8 w 380"/>
                    <a:gd name="T3" fmla="*/ 0 h 180"/>
                    <a:gd name="T4" fmla="*/ 220 w 380"/>
                    <a:gd name="T5" fmla="*/ 0 h 180"/>
                    <a:gd name="T6" fmla="*/ 220 w 380"/>
                    <a:gd name="T7" fmla="*/ 180 h 180"/>
                    <a:gd name="T8" fmla="*/ 380 w 380"/>
                    <a:gd name="T9" fmla="*/ 180 h 180"/>
                    <a:gd name="T10" fmla="*/ 0 60000 65536"/>
                    <a:gd name="T11" fmla="*/ 0 60000 65536"/>
                    <a:gd name="T12" fmla="*/ 0 60000 65536"/>
                    <a:gd name="T13" fmla="*/ 0 60000 65536"/>
                    <a:gd name="T14" fmla="*/ 0 60000 65536"/>
                    <a:gd name="T15" fmla="*/ 0 w 380"/>
                    <a:gd name="T16" fmla="*/ 0 h 180"/>
                    <a:gd name="T17" fmla="*/ 380 w 380"/>
                    <a:gd name="T18" fmla="*/ 180 h 180"/>
                  </a:gdLst>
                  <a:ahLst/>
                  <a:cxnLst>
                    <a:cxn ang="T10">
                      <a:pos x="T0" y="T1"/>
                    </a:cxn>
                    <a:cxn ang="T11">
                      <a:pos x="T2" y="T3"/>
                    </a:cxn>
                    <a:cxn ang="T12">
                      <a:pos x="T4" y="T5"/>
                    </a:cxn>
                    <a:cxn ang="T13">
                      <a:pos x="T6" y="T7"/>
                    </a:cxn>
                    <a:cxn ang="T14">
                      <a:pos x="T8" y="T9"/>
                    </a:cxn>
                  </a:cxnLst>
                  <a:rect l="T15" t="T16" r="T17" b="T18"/>
                  <a:pathLst>
                    <a:path w="380" h="180">
                      <a:moveTo>
                        <a:pt x="0" y="120"/>
                      </a:moveTo>
                      <a:lnTo>
                        <a:pt x="8" y="0"/>
                      </a:lnTo>
                      <a:lnTo>
                        <a:pt x="220" y="0"/>
                      </a:lnTo>
                      <a:lnTo>
                        <a:pt x="220" y="180"/>
                      </a:lnTo>
                      <a:lnTo>
                        <a:pt x="380" y="18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623" name="Line 63"/>
                <p:cNvSpPr>
                  <a:spLocks noChangeAspect="1" noChangeShapeType="1"/>
                </p:cNvSpPr>
                <p:nvPr/>
              </p:nvSpPr>
              <p:spPr bwMode="auto">
                <a:xfrm>
                  <a:off x="4380" y="3100"/>
                  <a:ext cx="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4" name="Line 64"/>
                <p:cNvSpPr>
                  <a:spLocks noChangeAspect="1" noChangeShapeType="1"/>
                </p:cNvSpPr>
                <p:nvPr/>
              </p:nvSpPr>
              <p:spPr bwMode="auto">
                <a:xfrm>
                  <a:off x="5040" y="3000"/>
                  <a:ext cx="0" cy="1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25" name="Line 65"/>
                <p:cNvSpPr>
                  <a:spLocks noChangeAspect="1" noChangeShapeType="1"/>
                </p:cNvSpPr>
                <p:nvPr/>
              </p:nvSpPr>
              <p:spPr bwMode="auto">
                <a:xfrm flipH="1">
                  <a:off x="3040" y="4120"/>
                  <a:ext cx="220" cy="24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26" name="Text Box 66"/>
                <p:cNvSpPr txBox="1">
                  <a:spLocks noChangeAspect="1" noChangeArrowheads="1"/>
                </p:cNvSpPr>
                <p:nvPr/>
              </p:nvSpPr>
              <p:spPr bwMode="auto">
                <a:xfrm>
                  <a:off x="3200" y="4180"/>
                  <a:ext cx="3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1</a:t>
                  </a:r>
                </a:p>
              </p:txBody>
            </p:sp>
            <p:sp>
              <p:nvSpPr>
                <p:cNvPr id="24627" name="Text Box 67"/>
                <p:cNvSpPr txBox="1">
                  <a:spLocks noChangeAspect="1" noChangeArrowheads="1"/>
                </p:cNvSpPr>
                <p:nvPr/>
              </p:nvSpPr>
              <p:spPr bwMode="auto">
                <a:xfrm>
                  <a:off x="3220" y="340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2</a:t>
                  </a:r>
                </a:p>
              </p:txBody>
            </p:sp>
            <p:sp>
              <p:nvSpPr>
                <p:cNvPr id="24628" name="Text Box 68"/>
                <p:cNvSpPr txBox="1">
                  <a:spLocks noChangeAspect="1" noChangeArrowheads="1"/>
                </p:cNvSpPr>
                <p:nvPr/>
              </p:nvSpPr>
              <p:spPr bwMode="auto">
                <a:xfrm>
                  <a:off x="3800" y="2480"/>
                  <a:ext cx="10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3</a:t>
                  </a:r>
                  <a:r>
                    <a:rPr kumimoji="0" lang="zh-CN" altLang="en-US" sz="1800"/>
                    <a:t>、</a:t>
                  </a:r>
                  <a:r>
                    <a:rPr kumimoji="0" lang="en-US" altLang="zh-CN" sz="1800"/>
                    <a:t>O</a:t>
                  </a:r>
                  <a:r>
                    <a:rPr kumimoji="0" lang="en-US" altLang="zh-CN" sz="1800" baseline="-25000"/>
                    <a:t>4</a:t>
                  </a:r>
                  <a:r>
                    <a:rPr kumimoji="0" lang="zh-CN" altLang="en-US" sz="1800"/>
                    <a:t>、</a:t>
                  </a:r>
                  <a:r>
                    <a:rPr kumimoji="0" lang="en-US" altLang="zh-CN" sz="1800"/>
                    <a:t>O</a:t>
                  </a:r>
                  <a:r>
                    <a:rPr kumimoji="0" lang="en-US" altLang="zh-CN" sz="1800" baseline="-25000"/>
                    <a:t>5</a:t>
                  </a:r>
                </a:p>
              </p:txBody>
            </p:sp>
            <p:sp>
              <p:nvSpPr>
                <p:cNvPr id="24629" name="Text Box 69"/>
                <p:cNvSpPr txBox="1">
                  <a:spLocks noChangeAspect="1" noChangeArrowheads="1"/>
                </p:cNvSpPr>
                <p:nvPr/>
              </p:nvSpPr>
              <p:spPr bwMode="auto">
                <a:xfrm>
                  <a:off x="5300" y="264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6</a:t>
                  </a:r>
                </a:p>
              </p:txBody>
            </p:sp>
            <p:sp>
              <p:nvSpPr>
                <p:cNvPr id="24630" name="Line 70"/>
                <p:cNvSpPr>
                  <a:spLocks noChangeAspect="1" noChangeShapeType="1"/>
                </p:cNvSpPr>
                <p:nvPr/>
              </p:nvSpPr>
              <p:spPr bwMode="auto">
                <a:xfrm>
                  <a:off x="4320" y="2740"/>
                  <a:ext cx="0" cy="26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31" name="Line 71"/>
                <p:cNvSpPr>
                  <a:spLocks noChangeAspect="1" noChangeShapeType="1"/>
                </p:cNvSpPr>
                <p:nvPr/>
              </p:nvSpPr>
              <p:spPr bwMode="auto">
                <a:xfrm flipH="1">
                  <a:off x="5100" y="2900"/>
                  <a:ext cx="180" cy="1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32" name="Line 72"/>
                <p:cNvSpPr>
                  <a:spLocks noChangeAspect="1" noChangeShapeType="1"/>
                </p:cNvSpPr>
                <p:nvPr/>
              </p:nvSpPr>
              <p:spPr bwMode="auto">
                <a:xfrm flipH="1" flipV="1">
                  <a:off x="3040" y="3440"/>
                  <a:ext cx="100" cy="58"/>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33" name="Line 73"/>
                <p:cNvSpPr>
                  <a:spLocks noChangeAspect="1" noChangeShapeType="1"/>
                </p:cNvSpPr>
                <p:nvPr/>
              </p:nvSpPr>
              <p:spPr bwMode="auto">
                <a:xfrm>
                  <a:off x="1820" y="516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4" name="Line 74"/>
                <p:cNvSpPr>
                  <a:spLocks noChangeAspect="1" noChangeShapeType="1"/>
                </p:cNvSpPr>
                <p:nvPr/>
              </p:nvSpPr>
              <p:spPr bwMode="auto">
                <a:xfrm>
                  <a:off x="2020" y="3400"/>
                  <a:ext cx="0" cy="98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35" name="Line 75"/>
                <p:cNvSpPr>
                  <a:spLocks noChangeAspect="1" noChangeShapeType="1"/>
                </p:cNvSpPr>
                <p:nvPr/>
              </p:nvSpPr>
              <p:spPr bwMode="auto">
                <a:xfrm>
                  <a:off x="1820" y="438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6" name="Line 76"/>
                <p:cNvSpPr>
                  <a:spLocks noChangeAspect="1" noChangeShapeType="1"/>
                </p:cNvSpPr>
                <p:nvPr/>
              </p:nvSpPr>
              <p:spPr bwMode="auto">
                <a:xfrm>
                  <a:off x="1820" y="340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7" name="Line 77"/>
                <p:cNvSpPr>
                  <a:spLocks noChangeAspect="1" noChangeShapeType="1"/>
                </p:cNvSpPr>
                <p:nvPr/>
              </p:nvSpPr>
              <p:spPr bwMode="auto">
                <a:xfrm>
                  <a:off x="1820" y="3100"/>
                  <a:ext cx="4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38" name="Line 78"/>
                <p:cNvSpPr>
                  <a:spLocks noChangeAspect="1" noChangeShapeType="1"/>
                </p:cNvSpPr>
                <p:nvPr/>
              </p:nvSpPr>
              <p:spPr bwMode="auto">
                <a:xfrm>
                  <a:off x="2020" y="4380"/>
                  <a:ext cx="0" cy="78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39" name="Line 79"/>
                <p:cNvSpPr>
                  <a:spLocks noChangeAspect="1" noChangeShapeType="1"/>
                </p:cNvSpPr>
                <p:nvPr/>
              </p:nvSpPr>
              <p:spPr bwMode="auto">
                <a:xfrm>
                  <a:off x="2020" y="3100"/>
                  <a:ext cx="0" cy="30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40" name="Line 80"/>
                <p:cNvSpPr>
                  <a:spLocks noChangeAspect="1" noChangeShapeType="1"/>
                </p:cNvSpPr>
                <p:nvPr/>
              </p:nvSpPr>
              <p:spPr bwMode="auto">
                <a:xfrm>
                  <a:off x="2920" y="2200"/>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1" name="Line 81"/>
                <p:cNvSpPr>
                  <a:spLocks noChangeAspect="1" noChangeShapeType="1"/>
                </p:cNvSpPr>
                <p:nvPr/>
              </p:nvSpPr>
              <p:spPr bwMode="auto">
                <a:xfrm>
                  <a:off x="4300" y="2200"/>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2" name="Line 82"/>
                <p:cNvSpPr>
                  <a:spLocks noChangeAspect="1" noChangeShapeType="1"/>
                </p:cNvSpPr>
                <p:nvPr/>
              </p:nvSpPr>
              <p:spPr bwMode="auto">
                <a:xfrm>
                  <a:off x="5060" y="2200"/>
                  <a:ext cx="0" cy="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43" name="Line 83"/>
                <p:cNvSpPr>
                  <a:spLocks noChangeAspect="1" noChangeShapeType="1"/>
                </p:cNvSpPr>
                <p:nvPr/>
              </p:nvSpPr>
              <p:spPr bwMode="auto">
                <a:xfrm>
                  <a:off x="2920" y="2340"/>
                  <a:ext cx="138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44" name="Line 84"/>
                <p:cNvSpPr>
                  <a:spLocks noChangeAspect="1" noChangeShapeType="1"/>
                </p:cNvSpPr>
                <p:nvPr/>
              </p:nvSpPr>
              <p:spPr bwMode="auto">
                <a:xfrm>
                  <a:off x="4300" y="2340"/>
                  <a:ext cx="760" cy="0"/>
                </a:xfrm>
                <a:prstGeom prst="line">
                  <a:avLst/>
                </a:prstGeom>
                <a:noFill/>
                <a:ln w="9525">
                  <a:solidFill>
                    <a:srgbClr val="000000"/>
                  </a:solidFill>
                  <a:round/>
                  <a:headEnd type="triangl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45" name="Text Box 85"/>
                <p:cNvSpPr txBox="1">
                  <a:spLocks noChangeAspect="1" noChangeArrowheads="1"/>
                </p:cNvSpPr>
                <p:nvPr/>
              </p:nvSpPr>
              <p:spPr bwMode="auto">
                <a:xfrm>
                  <a:off x="1760" y="4500"/>
                  <a:ext cx="2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kumimoji="0" lang="en-US" altLang="zh-CN" sz="1800" i="1"/>
                    <a:t>d</a:t>
                  </a:r>
                  <a:r>
                    <a:rPr kumimoji="0" lang="en-US" altLang="zh-CN" sz="1800" baseline="-25000"/>
                    <a:t>1</a:t>
                  </a:r>
                  <a:endParaRPr kumimoji="0" lang="en-US" altLang="zh-CN" sz="1800"/>
                </a:p>
              </p:txBody>
            </p:sp>
            <p:sp>
              <p:nvSpPr>
                <p:cNvPr id="24646" name="Text Box 86"/>
                <p:cNvSpPr txBox="1">
                  <a:spLocks noChangeAspect="1" noChangeArrowheads="1"/>
                </p:cNvSpPr>
                <p:nvPr/>
              </p:nvSpPr>
              <p:spPr bwMode="auto">
                <a:xfrm>
                  <a:off x="3500" y="2060"/>
                  <a:ext cx="3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kumimoji="0" lang="en-US" altLang="zh-CN" sz="1800" i="1"/>
                    <a:t>d</a:t>
                  </a:r>
                  <a:r>
                    <a:rPr kumimoji="0" lang="en-US" altLang="zh-CN" sz="1800" baseline="-25000"/>
                    <a:t>3</a:t>
                  </a:r>
                </a:p>
              </p:txBody>
            </p:sp>
            <p:sp>
              <p:nvSpPr>
                <p:cNvPr id="24647" name="Text Box 87"/>
                <p:cNvSpPr txBox="1">
                  <a:spLocks noChangeAspect="1" noChangeArrowheads="1"/>
                </p:cNvSpPr>
                <p:nvPr/>
              </p:nvSpPr>
              <p:spPr bwMode="auto">
                <a:xfrm>
                  <a:off x="1780" y="3700"/>
                  <a:ext cx="22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kumimoji="0" lang="en-US" altLang="zh-CN" sz="1800" i="1"/>
                    <a:t>a</a:t>
                  </a:r>
                  <a:r>
                    <a:rPr kumimoji="0" lang="en-US" altLang="zh-CN" sz="1800" baseline="-25000"/>
                    <a:t>2</a:t>
                  </a:r>
                  <a:endParaRPr kumimoji="0" lang="en-US" altLang="zh-CN" sz="1800"/>
                </a:p>
              </p:txBody>
            </p:sp>
            <p:sp>
              <p:nvSpPr>
                <p:cNvPr id="24648" name="Text Box 88"/>
                <p:cNvSpPr txBox="1">
                  <a:spLocks noChangeAspect="1" noChangeArrowheads="1"/>
                </p:cNvSpPr>
                <p:nvPr/>
              </p:nvSpPr>
              <p:spPr bwMode="auto">
                <a:xfrm>
                  <a:off x="4520" y="2060"/>
                  <a:ext cx="36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kumimoji="0" lang="en-US" altLang="zh-CN" sz="1800" i="1"/>
                    <a:t>d</a:t>
                  </a:r>
                  <a:r>
                    <a:rPr kumimoji="0" lang="en-US" altLang="zh-CN" sz="1800" baseline="-25000"/>
                    <a:t>6</a:t>
                  </a:r>
                </a:p>
              </p:txBody>
            </p:sp>
            <p:sp>
              <p:nvSpPr>
                <p:cNvPr id="24649" name="Line 89"/>
                <p:cNvSpPr>
                  <a:spLocks noChangeAspect="1" noChangeShapeType="1"/>
                </p:cNvSpPr>
                <p:nvPr/>
              </p:nvSpPr>
              <p:spPr bwMode="auto">
                <a:xfrm>
                  <a:off x="2660" y="4680"/>
                  <a:ext cx="0" cy="4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0" name="Line 90"/>
                <p:cNvSpPr>
                  <a:spLocks noChangeAspect="1" noChangeShapeType="1"/>
                </p:cNvSpPr>
                <p:nvPr/>
              </p:nvSpPr>
              <p:spPr bwMode="auto">
                <a:xfrm>
                  <a:off x="2600" y="4860"/>
                  <a:ext cx="0" cy="2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1" name="Line 91"/>
                <p:cNvSpPr>
                  <a:spLocks noChangeAspect="1" noChangeShapeType="1"/>
                </p:cNvSpPr>
                <p:nvPr/>
              </p:nvSpPr>
              <p:spPr bwMode="auto">
                <a:xfrm>
                  <a:off x="2720" y="4980"/>
                  <a:ext cx="2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4652" name="Text Box 92"/>
                <p:cNvSpPr txBox="1">
                  <a:spLocks noChangeAspect="1" noChangeArrowheads="1"/>
                </p:cNvSpPr>
                <p:nvPr/>
              </p:nvSpPr>
              <p:spPr bwMode="auto">
                <a:xfrm>
                  <a:off x="9220" y="2460"/>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2</a:t>
                  </a:r>
                </a:p>
              </p:txBody>
            </p:sp>
            <p:sp>
              <p:nvSpPr>
                <p:cNvPr id="24653" name="Line 93"/>
                <p:cNvSpPr>
                  <a:spLocks noChangeAspect="1" noChangeShapeType="1"/>
                </p:cNvSpPr>
                <p:nvPr/>
              </p:nvSpPr>
              <p:spPr bwMode="auto">
                <a:xfrm>
                  <a:off x="8703" y="24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654" name="Line 94"/>
                <p:cNvSpPr>
                  <a:spLocks noChangeAspect="1" noChangeShapeType="1"/>
                </p:cNvSpPr>
                <p:nvPr/>
              </p:nvSpPr>
              <p:spPr bwMode="auto">
                <a:xfrm flipV="1">
                  <a:off x="8700" y="2740"/>
                  <a:ext cx="460" cy="3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55" name="Line 95"/>
                <p:cNvSpPr>
                  <a:spLocks noChangeAspect="1" noChangeShapeType="1"/>
                </p:cNvSpPr>
                <p:nvPr/>
              </p:nvSpPr>
              <p:spPr bwMode="auto">
                <a:xfrm>
                  <a:off x="8700" y="3040"/>
                  <a:ext cx="567"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56" name="Text Box 96"/>
                <p:cNvSpPr txBox="1">
                  <a:spLocks noChangeAspect="1" noChangeArrowheads="1"/>
                </p:cNvSpPr>
                <p:nvPr/>
              </p:nvSpPr>
              <p:spPr bwMode="auto">
                <a:xfrm>
                  <a:off x="9280" y="2900"/>
                  <a:ext cx="28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2</a:t>
                  </a:r>
                </a:p>
              </p:txBody>
            </p:sp>
            <p:sp>
              <p:nvSpPr>
                <p:cNvPr id="24657" name="Text Box 97"/>
                <p:cNvSpPr txBox="1">
                  <a:spLocks noChangeAspect="1" noChangeArrowheads="1"/>
                </p:cNvSpPr>
                <p:nvPr/>
              </p:nvSpPr>
              <p:spPr bwMode="auto">
                <a:xfrm>
                  <a:off x="8660" y="218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2</a:t>
                  </a:r>
                </a:p>
              </p:txBody>
            </p:sp>
            <p:sp>
              <p:nvSpPr>
                <p:cNvPr id="24658" name="Text Box 98"/>
                <p:cNvSpPr txBox="1">
                  <a:spLocks noChangeAspect="1" noChangeArrowheads="1"/>
                </p:cNvSpPr>
                <p:nvPr/>
              </p:nvSpPr>
              <p:spPr bwMode="auto">
                <a:xfrm>
                  <a:off x="8420" y="2940"/>
                  <a:ext cx="32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2</a:t>
                  </a:r>
                </a:p>
              </p:txBody>
            </p:sp>
            <p:sp>
              <p:nvSpPr>
                <p:cNvPr id="24659" name="Line 99"/>
                <p:cNvSpPr>
                  <a:spLocks noChangeAspect="1" noChangeShapeType="1"/>
                </p:cNvSpPr>
                <p:nvPr/>
              </p:nvSpPr>
              <p:spPr bwMode="auto">
                <a:xfrm>
                  <a:off x="4500" y="41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660" name="Line 100"/>
                <p:cNvSpPr>
                  <a:spLocks noChangeAspect="1" noChangeShapeType="1"/>
                </p:cNvSpPr>
                <p:nvPr/>
              </p:nvSpPr>
              <p:spPr bwMode="auto">
                <a:xfrm flipH="1">
                  <a:off x="4080" y="4723"/>
                  <a:ext cx="420" cy="29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61" name="Line 101"/>
                <p:cNvSpPr>
                  <a:spLocks noChangeAspect="1" noChangeShapeType="1"/>
                </p:cNvSpPr>
                <p:nvPr/>
              </p:nvSpPr>
              <p:spPr bwMode="auto">
                <a:xfrm flipV="1">
                  <a:off x="4500" y="4720"/>
                  <a:ext cx="567" cy="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62" name="Text Box 102"/>
                <p:cNvSpPr txBox="1">
                  <a:spLocks noChangeAspect="1" noChangeArrowheads="1"/>
                </p:cNvSpPr>
                <p:nvPr/>
              </p:nvSpPr>
              <p:spPr bwMode="auto">
                <a:xfrm>
                  <a:off x="4440" y="3880"/>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3</a:t>
                  </a:r>
                </a:p>
              </p:txBody>
            </p:sp>
            <p:sp>
              <p:nvSpPr>
                <p:cNvPr id="24663" name="Text Box 103"/>
                <p:cNvSpPr txBox="1">
                  <a:spLocks noChangeAspect="1" noChangeArrowheads="1"/>
                </p:cNvSpPr>
                <p:nvPr/>
              </p:nvSpPr>
              <p:spPr bwMode="auto">
                <a:xfrm>
                  <a:off x="3860" y="5000"/>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3</a:t>
                  </a:r>
                </a:p>
              </p:txBody>
            </p:sp>
            <p:sp>
              <p:nvSpPr>
                <p:cNvPr id="24664" name="Text Box 104"/>
                <p:cNvSpPr txBox="1">
                  <a:spLocks noChangeAspect="1" noChangeArrowheads="1"/>
                </p:cNvSpPr>
                <p:nvPr/>
              </p:nvSpPr>
              <p:spPr bwMode="auto">
                <a:xfrm>
                  <a:off x="5080" y="4580"/>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3</a:t>
                  </a:r>
                </a:p>
              </p:txBody>
            </p:sp>
            <p:sp>
              <p:nvSpPr>
                <p:cNvPr id="24665" name="Text Box 105"/>
                <p:cNvSpPr txBox="1">
                  <a:spLocks noChangeAspect="1" noChangeArrowheads="1"/>
                </p:cNvSpPr>
                <p:nvPr/>
              </p:nvSpPr>
              <p:spPr bwMode="auto">
                <a:xfrm>
                  <a:off x="4420" y="478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3</a:t>
                  </a:r>
                </a:p>
              </p:txBody>
            </p:sp>
            <p:sp>
              <p:nvSpPr>
                <p:cNvPr id="24666" name="Text Box 106"/>
                <p:cNvSpPr txBox="1">
                  <a:spLocks noChangeAspect="1" noChangeArrowheads="1"/>
                </p:cNvSpPr>
                <p:nvPr/>
              </p:nvSpPr>
              <p:spPr bwMode="auto">
                <a:xfrm>
                  <a:off x="6347" y="4180"/>
                  <a:ext cx="30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4</a:t>
                  </a:r>
                </a:p>
              </p:txBody>
            </p:sp>
            <p:sp>
              <p:nvSpPr>
                <p:cNvPr id="24667" name="Line 107"/>
                <p:cNvSpPr>
                  <a:spLocks noChangeAspect="1" noChangeShapeType="1"/>
                </p:cNvSpPr>
                <p:nvPr/>
              </p:nvSpPr>
              <p:spPr bwMode="auto">
                <a:xfrm>
                  <a:off x="5830" y="41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668" name="Line 108"/>
                <p:cNvSpPr>
                  <a:spLocks noChangeAspect="1" noChangeShapeType="1"/>
                </p:cNvSpPr>
                <p:nvPr/>
              </p:nvSpPr>
              <p:spPr bwMode="auto">
                <a:xfrm flipV="1">
                  <a:off x="5827" y="4440"/>
                  <a:ext cx="460" cy="30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69" name="Line 109"/>
                <p:cNvSpPr>
                  <a:spLocks noChangeAspect="1" noChangeShapeType="1"/>
                </p:cNvSpPr>
                <p:nvPr/>
              </p:nvSpPr>
              <p:spPr bwMode="auto">
                <a:xfrm>
                  <a:off x="5840" y="4740"/>
                  <a:ext cx="567"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70" name="Text Box 110"/>
                <p:cNvSpPr txBox="1">
                  <a:spLocks noChangeAspect="1" noChangeArrowheads="1"/>
                </p:cNvSpPr>
                <p:nvPr/>
              </p:nvSpPr>
              <p:spPr bwMode="auto">
                <a:xfrm>
                  <a:off x="6347" y="4560"/>
                  <a:ext cx="28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4</a:t>
                  </a:r>
                </a:p>
              </p:txBody>
            </p:sp>
            <p:sp>
              <p:nvSpPr>
                <p:cNvPr id="24671" name="Text Box 111"/>
                <p:cNvSpPr txBox="1">
                  <a:spLocks noChangeAspect="1" noChangeArrowheads="1"/>
                </p:cNvSpPr>
                <p:nvPr/>
              </p:nvSpPr>
              <p:spPr bwMode="auto">
                <a:xfrm>
                  <a:off x="5787" y="390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4</a:t>
                  </a:r>
                </a:p>
              </p:txBody>
            </p:sp>
            <p:sp>
              <p:nvSpPr>
                <p:cNvPr id="24672" name="Text Box 112"/>
                <p:cNvSpPr txBox="1">
                  <a:spLocks noChangeAspect="1" noChangeArrowheads="1"/>
                </p:cNvSpPr>
                <p:nvPr/>
              </p:nvSpPr>
              <p:spPr bwMode="auto">
                <a:xfrm>
                  <a:off x="5560" y="4760"/>
                  <a:ext cx="32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4</a:t>
                  </a:r>
                </a:p>
              </p:txBody>
            </p:sp>
            <p:sp>
              <p:nvSpPr>
                <p:cNvPr id="24673" name="Line 113"/>
                <p:cNvSpPr>
                  <a:spLocks noChangeAspect="1" noChangeShapeType="1"/>
                </p:cNvSpPr>
                <p:nvPr/>
              </p:nvSpPr>
              <p:spPr bwMode="auto">
                <a:xfrm>
                  <a:off x="7260" y="41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674" name="Line 114"/>
                <p:cNvSpPr>
                  <a:spLocks noChangeAspect="1" noChangeShapeType="1"/>
                </p:cNvSpPr>
                <p:nvPr/>
              </p:nvSpPr>
              <p:spPr bwMode="auto">
                <a:xfrm flipH="1">
                  <a:off x="6840" y="4723"/>
                  <a:ext cx="420" cy="29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75" name="Line 115"/>
                <p:cNvSpPr>
                  <a:spLocks noChangeAspect="1" noChangeShapeType="1"/>
                </p:cNvSpPr>
                <p:nvPr/>
              </p:nvSpPr>
              <p:spPr bwMode="auto">
                <a:xfrm flipV="1">
                  <a:off x="7260" y="4720"/>
                  <a:ext cx="567" cy="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76" name="Text Box 116"/>
                <p:cNvSpPr txBox="1">
                  <a:spLocks noChangeAspect="1" noChangeArrowheads="1"/>
                </p:cNvSpPr>
                <p:nvPr/>
              </p:nvSpPr>
              <p:spPr bwMode="auto">
                <a:xfrm>
                  <a:off x="7200" y="3880"/>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5</a:t>
                  </a:r>
                </a:p>
              </p:txBody>
            </p:sp>
            <p:sp>
              <p:nvSpPr>
                <p:cNvPr id="24677" name="Text Box 117"/>
                <p:cNvSpPr txBox="1">
                  <a:spLocks noChangeAspect="1" noChangeArrowheads="1"/>
                </p:cNvSpPr>
                <p:nvPr/>
              </p:nvSpPr>
              <p:spPr bwMode="auto">
                <a:xfrm>
                  <a:off x="6620" y="5000"/>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5</a:t>
                  </a:r>
                </a:p>
              </p:txBody>
            </p:sp>
            <p:sp>
              <p:nvSpPr>
                <p:cNvPr id="24678" name="Text Box 118"/>
                <p:cNvSpPr txBox="1">
                  <a:spLocks noChangeAspect="1" noChangeArrowheads="1"/>
                </p:cNvSpPr>
                <p:nvPr/>
              </p:nvSpPr>
              <p:spPr bwMode="auto">
                <a:xfrm>
                  <a:off x="7840" y="4580"/>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5</a:t>
                  </a:r>
                </a:p>
              </p:txBody>
            </p:sp>
            <p:sp>
              <p:nvSpPr>
                <p:cNvPr id="24679" name="Text Box 119"/>
                <p:cNvSpPr txBox="1">
                  <a:spLocks noChangeAspect="1" noChangeArrowheads="1"/>
                </p:cNvSpPr>
                <p:nvPr/>
              </p:nvSpPr>
              <p:spPr bwMode="auto">
                <a:xfrm>
                  <a:off x="7180" y="478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5</a:t>
                  </a:r>
                </a:p>
              </p:txBody>
            </p:sp>
            <p:sp>
              <p:nvSpPr>
                <p:cNvPr id="24680" name="Line 120"/>
                <p:cNvSpPr>
                  <a:spLocks noChangeAspect="1" noChangeShapeType="1"/>
                </p:cNvSpPr>
                <p:nvPr/>
              </p:nvSpPr>
              <p:spPr bwMode="auto">
                <a:xfrm>
                  <a:off x="8820" y="4180"/>
                  <a:ext cx="0" cy="567"/>
                </a:xfrm>
                <a:prstGeom prst="line">
                  <a:avLst/>
                </a:prstGeom>
                <a:noFill/>
                <a:ln w="9525">
                  <a:solidFill>
                    <a:srgbClr val="000000"/>
                  </a:solidFill>
                  <a:round/>
                  <a:headEnd type="triangle" w="sm" len="sm"/>
                  <a:tailEnd/>
                </a:ln>
                <a:extLst>
                  <a:ext uri="{909E8E84-426E-40DD-AFC4-6F175D3DCCD1}">
                    <a14:hiddenFill xmlns:a14="http://schemas.microsoft.com/office/drawing/2010/main">
                      <a:noFill/>
                    </a14:hiddenFill>
                  </a:ext>
                </a:extLst>
              </p:spPr>
              <p:txBody>
                <a:bodyPr/>
                <a:lstStyle/>
                <a:p>
                  <a:endParaRPr lang="zh-CN" altLang="en-US"/>
                </a:p>
              </p:txBody>
            </p:sp>
            <p:sp>
              <p:nvSpPr>
                <p:cNvPr id="24681" name="Line 121"/>
                <p:cNvSpPr>
                  <a:spLocks noChangeAspect="1" noChangeShapeType="1"/>
                </p:cNvSpPr>
                <p:nvPr/>
              </p:nvSpPr>
              <p:spPr bwMode="auto">
                <a:xfrm flipH="1">
                  <a:off x="8400" y="4723"/>
                  <a:ext cx="420" cy="297"/>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82" name="Line 122"/>
                <p:cNvSpPr>
                  <a:spLocks noChangeAspect="1" noChangeShapeType="1"/>
                </p:cNvSpPr>
                <p:nvPr/>
              </p:nvSpPr>
              <p:spPr bwMode="auto">
                <a:xfrm flipV="1">
                  <a:off x="8820" y="4720"/>
                  <a:ext cx="567" cy="3"/>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83" name="Text Box 123"/>
                <p:cNvSpPr txBox="1">
                  <a:spLocks noChangeAspect="1" noChangeArrowheads="1"/>
                </p:cNvSpPr>
                <p:nvPr/>
              </p:nvSpPr>
              <p:spPr bwMode="auto">
                <a:xfrm>
                  <a:off x="8760" y="3880"/>
                  <a:ext cx="360"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X</a:t>
                  </a:r>
                  <a:r>
                    <a:rPr kumimoji="0" lang="en-US" altLang="zh-CN" sz="1800" baseline="-25000"/>
                    <a:t>6</a:t>
                  </a:r>
                </a:p>
              </p:txBody>
            </p:sp>
            <p:sp>
              <p:nvSpPr>
                <p:cNvPr id="24684" name="Text Box 124"/>
                <p:cNvSpPr txBox="1">
                  <a:spLocks noChangeAspect="1" noChangeArrowheads="1"/>
                </p:cNvSpPr>
                <p:nvPr/>
              </p:nvSpPr>
              <p:spPr bwMode="auto">
                <a:xfrm>
                  <a:off x="8180" y="5000"/>
                  <a:ext cx="26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Y</a:t>
                  </a:r>
                  <a:r>
                    <a:rPr kumimoji="0" lang="en-US" altLang="zh-CN" sz="1800" baseline="-25000"/>
                    <a:t>6</a:t>
                  </a:r>
                </a:p>
              </p:txBody>
            </p:sp>
            <p:sp>
              <p:nvSpPr>
                <p:cNvPr id="24685" name="Text Box 125"/>
                <p:cNvSpPr txBox="1">
                  <a:spLocks noChangeAspect="1" noChangeArrowheads="1"/>
                </p:cNvSpPr>
                <p:nvPr/>
              </p:nvSpPr>
              <p:spPr bwMode="auto">
                <a:xfrm>
                  <a:off x="9400" y="4580"/>
                  <a:ext cx="32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Z</a:t>
                  </a:r>
                  <a:r>
                    <a:rPr kumimoji="0" lang="en-US" altLang="zh-CN" sz="1800" baseline="-25000"/>
                    <a:t>6</a:t>
                  </a:r>
                </a:p>
              </p:txBody>
            </p:sp>
            <p:sp>
              <p:nvSpPr>
                <p:cNvPr id="24686" name="Text Box 126"/>
                <p:cNvSpPr txBox="1">
                  <a:spLocks noChangeAspect="1" noChangeArrowheads="1"/>
                </p:cNvSpPr>
                <p:nvPr/>
              </p:nvSpPr>
              <p:spPr bwMode="auto">
                <a:xfrm>
                  <a:off x="8740" y="4780"/>
                  <a:ext cx="44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6</a:t>
                  </a:r>
                </a:p>
              </p:txBody>
            </p:sp>
            <p:sp>
              <p:nvSpPr>
                <p:cNvPr id="24687" name="Text Box 127"/>
                <p:cNvSpPr txBox="1">
                  <a:spLocks noChangeAspect="1" noChangeArrowheads="1"/>
                </p:cNvSpPr>
                <p:nvPr/>
              </p:nvSpPr>
              <p:spPr bwMode="auto">
                <a:xfrm>
                  <a:off x="3080" y="4860"/>
                  <a:ext cx="3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t>O</a:t>
                  </a:r>
                  <a:r>
                    <a:rPr kumimoji="0" lang="en-US" altLang="zh-CN" sz="1800" baseline="-25000"/>
                    <a:t>0</a:t>
                  </a:r>
                </a:p>
              </p:txBody>
            </p:sp>
            <p:sp>
              <p:nvSpPr>
                <p:cNvPr id="24688" name="Line 128"/>
                <p:cNvSpPr>
                  <a:spLocks noChangeAspect="1" noChangeShapeType="1"/>
                </p:cNvSpPr>
                <p:nvPr/>
              </p:nvSpPr>
              <p:spPr bwMode="auto">
                <a:xfrm flipH="1">
                  <a:off x="2740" y="5020"/>
                  <a:ext cx="300" cy="8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89" name="Line 129"/>
                <p:cNvSpPr>
                  <a:spLocks noChangeAspect="1" noChangeShapeType="1"/>
                </p:cNvSpPr>
                <p:nvPr/>
              </p:nvSpPr>
              <p:spPr bwMode="auto">
                <a:xfrm>
                  <a:off x="2460" y="4740"/>
                  <a:ext cx="20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90" name="Line 130"/>
                <p:cNvSpPr>
                  <a:spLocks noChangeAspect="1" noChangeShapeType="1"/>
                </p:cNvSpPr>
                <p:nvPr/>
              </p:nvSpPr>
              <p:spPr bwMode="auto">
                <a:xfrm flipH="1">
                  <a:off x="2940" y="4740"/>
                  <a:ext cx="180" cy="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4691" name="Text Box 131"/>
                <p:cNvSpPr txBox="1">
                  <a:spLocks noChangeAspect="1" noChangeArrowheads="1"/>
                </p:cNvSpPr>
                <p:nvPr/>
              </p:nvSpPr>
              <p:spPr bwMode="auto">
                <a:xfrm>
                  <a:off x="2760" y="4560"/>
                  <a:ext cx="18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i="1"/>
                    <a:t>a</a:t>
                  </a:r>
                  <a:r>
                    <a:rPr kumimoji="0" lang="en-US" altLang="zh-CN" sz="1800" baseline="-25000"/>
                    <a:t>1</a:t>
                  </a:r>
                </a:p>
              </p:txBody>
            </p:sp>
          </p:grpSp>
          <p:sp>
            <p:nvSpPr>
              <p:cNvPr id="24586" name="Text Box 132"/>
              <p:cNvSpPr txBox="1">
                <a:spLocks noChangeAspect="1" noChangeArrowheads="1"/>
              </p:cNvSpPr>
              <p:nvPr/>
            </p:nvSpPr>
            <p:spPr bwMode="auto">
              <a:xfrm>
                <a:off x="3440" y="6200"/>
                <a:ext cx="5460"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r>
                  <a:rPr kumimoji="0" lang="en-US" altLang="zh-CN" sz="1800">
                    <a:ea typeface="黑体" pitchFamily="2" charset="-122"/>
                  </a:rPr>
                  <a:t>YASKAWA K10</a:t>
                </a:r>
                <a:r>
                  <a:rPr kumimoji="0" lang="zh-CN" altLang="en-US" sz="1800">
                    <a:ea typeface="黑体" pitchFamily="2" charset="-122"/>
                  </a:rPr>
                  <a:t>工业机器人结构与坐标系</a:t>
                </a: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71110BE-12F4-42CC-9376-B213F0345D3D}" type="slidenum">
              <a:rPr lang="en-US" altLang="zh-CN" sz="1400" smtClean="0"/>
              <a:pPr eaLnBrk="1" hangingPunct="1">
                <a:spcBef>
                  <a:spcPct val="0"/>
                </a:spcBef>
                <a:buFontTx/>
                <a:buNone/>
              </a:pPr>
              <a:t>27</a:t>
            </a:fld>
            <a:r>
              <a:rPr lang="en-US" altLang="zh-CN" sz="1400" dirty="0" smtClean="0"/>
              <a:t>/60</a:t>
            </a:r>
          </a:p>
        </p:txBody>
      </p:sp>
      <p:sp>
        <p:nvSpPr>
          <p:cNvPr id="25603" name="Rectangle 2"/>
          <p:cNvSpPr>
            <a:spLocks noGrp="1" noChangeArrowheads="1"/>
          </p:cNvSpPr>
          <p:nvPr>
            <p:ph type="title"/>
          </p:nvPr>
        </p:nvSpPr>
        <p:spPr>
          <a:xfrm>
            <a:off x="685800" y="533400"/>
            <a:ext cx="7772400" cy="685800"/>
          </a:xfrm>
        </p:spPr>
        <p:txBody>
          <a:bodyPr/>
          <a:lstStyle/>
          <a:p>
            <a:pPr eaLnBrk="1" hangingPunct="1"/>
            <a:r>
              <a:rPr lang="en-US" altLang="zh-CN" sz="3200" dirty="0" smtClean="0">
                <a:ea typeface="黑体" pitchFamily="2" charset="-122"/>
              </a:rPr>
              <a:t>2.3 K10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5604" name="Rectangle 3"/>
          <p:cNvSpPr>
            <a:spLocks noGrp="1" noChangeArrowheads="1"/>
          </p:cNvSpPr>
          <p:nvPr>
            <p:ph type="body" idx="1"/>
          </p:nvPr>
        </p:nvSpPr>
        <p:spPr>
          <a:xfrm>
            <a:off x="685800" y="1447800"/>
            <a:ext cx="7772400" cy="3429000"/>
          </a:xfrm>
        </p:spPr>
        <p:txBody>
          <a:bodyPr/>
          <a:lstStyle/>
          <a:p>
            <a:pPr eaLnBrk="1" hangingPunct="1">
              <a:buFontTx/>
              <a:buNone/>
            </a:pPr>
            <a:r>
              <a:rPr lang="en-US" altLang="zh-CN" sz="2400" smtClean="0">
                <a:ea typeface="黑体" pitchFamily="2" charset="-122"/>
              </a:rPr>
              <a:t>YASKAWA</a:t>
            </a:r>
            <a:r>
              <a:rPr lang="zh-CN" altLang="en-US" sz="2400" smtClean="0">
                <a:ea typeface="黑体" pitchFamily="2" charset="-122"/>
              </a:rPr>
              <a:t>机器人的各个连杆的连杆参数</a:t>
            </a:r>
          </a:p>
        </p:txBody>
      </p:sp>
      <p:sp>
        <p:nvSpPr>
          <p:cNvPr id="25605"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25606" name="Group 5"/>
          <p:cNvGrpSpPr>
            <a:grpSpLocks/>
          </p:cNvGrpSpPr>
          <p:nvPr/>
        </p:nvGrpSpPr>
        <p:grpSpPr bwMode="auto">
          <a:xfrm>
            <a:off x="469900" y="2286000"/>
            <a:ext cx="1173163" cy="458788"/>
            <a:chOff x="0" y="0"/>
            <a:chExt cx="512" cy="384"/>
          </a:xfrm>
        </p:grpSpPr>
        <p:sp>
          <p:nvSpPr>
            <p:cNvPr id="25709" name="Rectangle 6"/>
            <p:cNvSpPr>
              <a:spLocks noChangeArrowheads="1"/>
            </p:cNvSpPr>
            <p:nvPr/>
          </p:nvSpPr>
          <p:spPr bwMode="auto">
            <a:xfrm>
              <a:off x="43"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参数</a:t>
              </a:r>
            </a:p>
            <a:p>
              <a:pPr algn="ctr">
                <a:spcBef>
                  <a:spcPct val="0"/>
                </a:spcBef>
                <a:buFontTx/>
                <a:buNone/>
              </a:pPr>
              <a:endParaRPr lang="en-US" altLang="zh-CN" sz="1800">
                <a:ea typeface="黑体" pitchFamily="2" charset="-122"/>
              </a:endParaRPr>
            </a:p>
          </p:txBody>
        </p:sp>
        <p:sp>
          <p:nvSpPr>
            <p:cNvPr id="25710" name="Rectangle 7"/>
            <p:cNvSpPr>
              <a:spLocks noChangeArrowheads="1"/>
            </p:cNvSpPr>
            <p:nvPr/>
          </p:nvSpPr>
          <p:spPr bwMode="auto">
            <a:xfrm>
              <a:off x="0"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07" name="Group 8"/>
          <p:cNvGrpSpPr>
            <a:grpSpLocks/>
          </p:cNvGrpSpPr>
          <p:nvPr/>
        </p:nvGrpSpPr>
        <p:grpSpPr bwMode="auto">
          <a:xfrm>
            <a:off x="1643063" y="2286000"/>
            <a:ext cx="1174750" cy="458788"/>
            <a:chOff x="512" y="0"/>
            <a:chExt cx="512" cy="384"/>
          </a:xfrm>
        </p:grpSpPr>
        <p:sp>
          <p:nvSpPr>
            <p:cNvPr id="25707" name="Rectangle 9"/>
            <p:cNvSpPr>
              <a:spLocks noChangeArrowheads="1"/>
            </p:cNvSpPr>
            <p:nvPr/>
          </p:nvSpPr>
          <p:spPr bwMode="auto">
            <a:xfrm>
              <a:off x="555"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a:t>
              </a:r>
              <a:r>
                <a:rPr lang="en-US" altLang="zh-CN" sz="1800">
                  <a:ea typeface="黑体" pitchFamily="2" charset="-122"/>
                </a:rPr>
                <a:t>1</a:t>
              </a:r>
            </a:p>
            <a:p>
              <a:pPr algn="ctr">
                <a:spcBef>
                  <a:spcPct val="0"/>
                </a:spcBef>
                <a:buFontTx/>
                <a:buNone/>
              </a:pPr>
              <a:endParaRPr lang="en-US" altLang="zh-CN" sz="1800">
                <a:ea typeface="黑体" pitchFamily="2" charset="-122"/>
              </a:endParaRPr>
            </a:p>
          </p:txBody>
        </p:sp>
        <p:sp>
          <p:nvSpPr>
            <p:cNvPr id="25708" name="Rectangle 10"/>
            <p:cNvSpPr>
              <a:spLocks noChangeArrowheads="1"/>
            </p:cNvSpPr>
            <p:nvPr/>
          </p:nvSpPr>
          <p:spPr bwMode="auto">
            <a:xfrm>
              <a:off x="512"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08" name="Group 11"/>
          <p:cNvGrpSpPr>
            <a:grpSpLocks/>
          </p:cNvGrpSpPr>
          <p:nvPr/>
        </p:nvGrpSpPr>
        <p:grpSpPr bwMode="auto">
          <a:xfrm>
            <a:off x="2817813" y="2286000"/>
            <a:ext cx="1173162" cy="458788"/>
            <a:chOff x="1024" y="0"/>
            <a:chExt cx="512" cy="384"/>
          </a:xfrm>
        </p:grpSpPr>
        <p:sp>
          <p:nvSpPr>
            <p:cNvPr id="25705" name="Rectangle 12"/>
            <p:cNvSpPr>
              <a:spLocks noChangeArrowheads="1"/>
            </p:cNvSpPr>
            <p:nvPr/>
          </p:nvSpPr>
          <p:spPr bwMode="auto">
            <a:xfrm>
              <a:off x="1067"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a:t>
              </a:r>
              <a:r>
                <a:rPr lang="en-US" altLang="zh-CN" sz="1800">
                  <a:ea typeface="黑体" pitchFamily="2" charset="-122"/>
                </a:rPr>
                <a:t>2</a:t>
              </a:r>
            </a:p>
            <a:p>
              <a:pPr algn="ctr">
                <a:spcBef>
                  <a:spcPct val="0"/>
                </a:spcBef>
                <a:buFontTx/>
                <a:buNone/>
              </a:pPr>
              <a:endParaRPr lang="en-US" altLang="zh-CN" sz="1800">
                <a:ea typeface="黑体" pitchFamily="2" charset="-122"/>
              </a:endParaRPr>
            </a:p>
          </p:txBody>
        </p:sp>
        <p:sp>
          <p:nvSpPr>
            <p:cNvPr id="25706" name="Rectangle 13"/>
            <p:cNvSpPr>
              <a:spLocks noChangeArrowheads="1"/>
            </p:cNvSpPr>
            <p:nvPr/>
          </p:nvSpPr>
          <p:spPr bwMode="auto">
            <a:xfrm>
              <a:off x="1024"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09" name="Group 14"/>
          <p:cNvGrpSpPr>
            <a:grpSpLocks/>
          </p:cNvGrpSpPr>
          <p:nvPr/>
        </p:nvGrpSpPr>
        <p:grpSpPr bwMode="auto">
          <a:xfrm>
            <a:off x="3990975" y="2286000"/>
            <a:ext cx="1174750" cy="458788"/>
            <a:chOff x="1536" y="0"/>
            <a:chExt cx="512" cy="384"/>
          </a:xfrm>
        </p:grpSpPr>
        <p:sp>
          <p:nvSpPr>
            <p:cNvPr id="25703" name="Rectangle 15"/>
            <p:cNvSpPr>
              <a:spLocks noChangeArrowheads="1"/>
            </p:cNvSpPr>
            <p:nvPr/>
          </p:nvSpPr>
          <p:spPr bwMode="auto">
            <a:xfrm>
              <a:off x="1579"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a:t>
              </a:r>
              <a:r>
                <a:rPr lang="en-US" altLang="zh-CN" sz="1800">
                  <a:ea typeface="黑体" pitchFamily="2" charset="-122"/>
                </a:rPr>
                <a:t>3</a:t>
              </a:r>
            </a:p>
            <a:p>
              <a:pPr algn="ctr">
                <a:spcBef>
                  <a:spcPct val="0"/>
                </a:spcBef>
                <a:buFontTx/>
                <a:buNone/>
              </a:pPr>
              <a:endParaRPr lang="en-US" altLang="zh-CN" sz="1800">
                <a:ea typeface="黑体" pitchFamily="2" charset="-122"/>
              </a:endParaRPr>
            </a:p>
          </p:txBody>
        </p:sp>
        <p:sp>
          <p:nvSpPr>
            <p:cNvPr id="25704" name="Rectangle 16"/>
            <p:cNvSpPr>
              <a:spLocks noChangeArrowheads="1"/>
            </p:cNvSpPr>
            <p:nvPr/>
          </p:nvSpPr>
          <p:spPr bwMode="auto">
            <a:xfrm>
              <a:off x="1536"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0" name="Group 17"/>
          <p:cNvGrpSpPr>
            <a:grpSpLocks/>
          </p:cNvGrpSpPr>
          <p:nvPr/>
        </p:nvGrpSpPr>
        <p:grpSpPr bwMode="auto">
          <a:xfrm>
            <a:off x="5165725" y="2286000"/>
            <a:ext cx="1173163" cy="458788"/>
            <a:chOff x="2048" y="0"/>
            <a:chExt cx="512" cy="384"/>
          </a:xfrm>
        </p:grpSpPr>
        <p:sp>
          <p:nvSpPr>
            <p:cNvPr id="25701" name="Rectangle 18"/>
            <p:cNvSpPr>
              <a:spLocks noChangeArrowheads="1"/>
            </p:cNvSpPr>
            <p:nvPr/>
          </p:nvSpPr>
          <p:spPr bwMode="auto">
            <a:xfrm>
              <a:off x="2091"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 </a:t>
              </a:r>
              <a:r>
                <a:rPr lang="en-US" altLang="zh-CN" sz="1800">
                  <a:ea typeface="黑体" pitchFamily="2" charset="-122"/>
                </a:rPr>
                <a:t>4</a:t>
              </a:r>
            </a:p>
            <a:p>
              <a:pPr algn="ctr">
                <a:spcBef>
                  <a:spcPct val="0"/>
                </a:spcBef>
                <a:buFontTx/>
                <a:buNone/>
              </a:pPr>
              <a:endParaRPr lang="en-US" altLang="zh-CN" sz="1800">
                <a:ea typeface="黑体" pitchFamily="2" charset="-122"/>
              </a:endParaRPr>
            </a:p>
          </p:txBody>
        </p:sp>
        <p:sp>
          <p:nvSpPr>
            <p:cNvPr id="25702" name="Rectangle 19"/>
            <p:cNvSpPr>
              <a:spLocks noChangeArrowheads="1"/>
            </p:cNvSpPr>
            <p:nvPr/>
          </p:nvSpPr>
          <p:spPr bwMode="auto">
            <a:xfrm>
              <a:off x="2048"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1" name="Group 20"/>
          <p:cNvGrpSpPr>
            <a:grpSpLocks/>
          </p:cNvGrpSpPr>
          <p:nvPr/>
        </p:nvGrpSpPr>
        <p:grpSpPr bwMode="auto">
          <a:xfrm>
            <a:off x="6338888" y="2286000"/>
            <a:ext cx="1174750" cy="458788"/>
            <a:chOff x="2560" y="0"/>
            <a:chExt cx="512" cy="384"/>
          </a:xfrm>
        </p:grpSpPr>
        <p:sp>
          <p:nvSpPr>
            <p:cNvPr id="25699" name="Rectangle 21"/>
            <p:cNvSpPr>
              <a:spLocks noChangeArrowheads="1"/>
            </p:cNvSpPr>
            <p:nvPr/>
          </p:nvSpPr>
          <p:spPr bwMode="auto">
            <a:xfrm>
              <a:off x="2603"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a:t>
              </a:r>
              <a:r>
                <a:rPr lang="en-US" altLang="zh-CN" sz="1800">
                  <a:ea typeface="黑体" pitchFamily="2" charset="-122"/>
                </a:rPr>
                <a:t>5</a:t>
              </a:r>
            </a:p>
            <a:p>
              <a:pPr algn="ctr">
                <a:spcBef>
                  <a:spcPct val="0"/>
                </a:spcBef>
                <a:buFontTx/>
                <a:buNone/>
              </a:pPr>
              <a:endParaRPr lang="en-US" altLang="zh-CN" sz="1800">
                <a:ea typeface="黑体" pitchFamily="2" charset="-122"/>
              </a:endParaRPr>
            </a:p>
          </p:txBody>
        </p:sp>
        <p:sp>
          <p:nvSpPr>
            <p:cNvPr id="25700" name="Rectangle 22"/>
            <p:cNvSpPr>
              <a:spLocks noChangeArrowheads="1"/>
            </p:cNvSpPr>
            <p:nvPr/>
          </p:nvSpPr>
          <p:spPr bwMode="auto">
            <a:xfrm>
              <a:off x="2560"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2" name="Group 23"/>
          <p:cNvGrpSpPr>
            <a:grpSpLocks/>
          </p:cNvGrpSpPr>
          <p:nvPr/>
        </p:nvGrpSpPr>
        <p:grpSpPr bwMode="auto">
          <a:xfrm>
            <a:off x="7513638" y="2286000"/>
            <a:ext cx="1173162" cy="458788"/>
            <a:chOff x="3072" y="0"/>
            <a:chExt cx="512" cy="384"/>
          </a:xfrm>
        </p:grpSpPr>
        <p:sp>
          <p:nvSpPr>
            <p:cNvPr id="25697" name="Rectangle 24"/>
            <p:cNvSpPr>
              <a:spLocks noChangeArrowheads="1"/>
            </p:cNvSpPr>
            <p:nvPr/>
          </p:nvSpPr>
          <p:spPr bwMode="auto">
            <a:xfrm>
              <a:off x="3115" y="0"/>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zh-CN" altLang="en-US" sz="1800">
                  <a:ea typeface="黑体" pitchFamily="2" charset="-122"/>
                </a:rPr>
                <a:t>关节</a:t>
              </a:r>
              <a:r>
                <a:rPr lang="en-US" altLang="zh-CN" sz="1800">
                  <a:ea typeface="黑体" pitchFamily="2" charset="-122"/>
                </a:rPr>
                <a:t>6</a:t>
              </a:r>
            </a:p>
            <a:p>
              <a:pPr algn="ctr">
                <a:spcBef>
                  <a:spcPct val="0"/>
                </a:spcBef>
                <a:buFontTx/>
                <a:buNone/>
              </a:pPr>
              <a:endParaRPr lang="en-US" altLang="zh-CN" sz="1800">
                <a:ea typeface="黑体" pitchFamily="2" charset="-122"/>
              </a:endParaRPr>
            </a:p>
          </p:txBody>
        </p:sp>
        <p:sp>
          <p:nvSpPr>
            <p:cNvPr id="25698" name="Rectangle 25"/>
            <p:cNvSpPr>
              <a:spLocks noChangeArrowheads="1"/>
            </p:cNvSpPr>
            <p:nvPr/>
          </p:nvSpPr>
          <p:spPr bwMode="auto">
            <a:xfrm>
              <a:off x="3072" y="0"/>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3" name="Group 26"/>
          <p:cNvGrpSpPr>
            <a:grpSpLocks/>
          </p:cNvGrpSpPr>
          <p:nvPr/>
        </p:nvGrpSpPr>
        <p:grpSpPr bwMode="auto">
          <a:xfrm>
            <a:off x="463550" y="2743200"/>
            <a:ext cx="1173163" cy="379413"/>
            <a:chOff x="0" y="384"/>
            <a:chExt cx="512" cy="759"/>
          </a:xfrm>
        </p:grpSpPr>
        <p:sp>
          <p:nvSpPr>
            <p:cNvPr id="25695" name="Rectangle 27"/>
            <p:cNvSpPr>
              <a:spLocks noChangeArrowheads="1"/>
            </p:cNvSpPr>
            <p:nvPr/>
          </p:nvSpPr>
          <p:spPr bwMode="auto">
            <a:xfrm>
              <a:off x="43"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rPr>
                <a:t>a</a:t>
              </a:r>
              <a:r>
                <a:rPr lang="en-US" altLang="zh-CN" sz="1800" baseline="-30000">
                  <a:ea typeface="黑体" pitchFamily="2" charset="-122"/>
                </a:rPr>
                <a:t>i</a:t>
              </a:r>
              <a:endParaRPr lang="en-US" altLang="zh-CN" sz="1800">
                <a:ea typeface="黑体" pitchFamily="2" charset="-122"/>
              </a:endParaRPr>
            </a:p>
          </p:txBody>
        </p:sp>
        <p:sp>
          <p:nvSpPr>
            <p:cNvPr id="25696" name="Rectangle 28"/>
            <p:cNvSpPr>
              <a:spLocks noChangeArrowheads="1"/>
            </p:cNvSpPr>
            <p:nvPr/>
          </p:nvSpPr>
          <p:spPr bwMode="auto">
            <a:xfrm>
              <a:off x="0"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4" name="Group 29"/>
          <p:cNvGrpSpPr>
            <a:grpSpLocks/>
          </p:cNvGrpSpPr>
          <p:nvPr/>
        </p:nvGrpSpPr>
        <p:grpSpPr bwMode="auto">
          <a:xfrm>
            <a:off x="1636713" y="2743200"/>
            <a:ext cx="1174750" cy="379413"/>
            <a:chOff x="512" y="384"/>
            <a:chExt cx="512" cy="759"/>
          </a:xfrm>
        </p:grpSpPr>
        <p:sp>
          <p:nvSpPr>
            <p:cNvPr id="25693" name="Rectangle 30"/>
            <p:cNvSpPr>
              <a:spLocks noChangeArrowheads="1"/>
            </p:cNvSpPr>
            <p:nvPr/>
          </p:nvSpPr>
          <p:spPr bwMode="auto">
            <a:xfrm>
              <a:off x="555"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200</a:t>
              </a:r>
            </a:p>
          </p:txBody>
        </p:sp>
        <p:sp>
          <p:nvSpPr>
            <p:cNvPr id="25694" name="Rectangle 31"/>
            <p:cNvSpPr>
              <a:spLocks noChangeArrowheads="1"/>
            </p:cNvSpPr>
            <p:nvPr/>
          </p:nvSpPr>
          <p:spPr bwMode="auto">
            <a:xfrm>
              <a:off x="512"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5" name="Group 32"/>
          <p:cNvGrpSpPr>
            <a:grpSpLocks/>
          </p:cNvGrpSpPr>
          <p:nvPr/>
        </p:nvGrpSpPr>
        <p:grpSpPr bwMode="auto">
          <a:xfrm>
            <a:off x="2811463" y="2743200"/>
            <a:ext cx="1173162" cy="379413"/>
            <a:chOff x="1024" y="384"/>
            <a:chExt cx="512" cy="759"/>
          </a:xfrm>
        </p:grpSpPr>
        <p:sp>
          <p:nvSpPr>
            <p:cNvPr id="25691" name="Rectangle 33"/>
            <p:cNvSpPr>
              <a:spLocks noChangeArrowheads="1"/>
            </p:cNvSpPr>
            <p:nvPr/>
          </p:nvSpPr>
          <p:spPr bwMode="auto">
            <a:xfrm>
              <a:off x="1067"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600</a:t>
              </a:r>
            </a:p>
          </p:txBody>
        </p:sp>
        <p:sp>
          <p:nvSpPr>
            <p:cNvPr id="25692" name="Rectangle 34"/>
            <p:cNvSpPr>
              <a:spLocks noChangeArrowheads="1"/>
            </p:cNvSpPr>
            <p:nvPr/>
          </p:nvSpPr>
          <p:spPr bwMode="auto">
            <a:xfrm>
              <a:off x="1024"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6" name="Group 35"/>
          <p:cNvGrpSpPr>
            <a:grpSpLocks/>
          </p:cNvGrpSpPr>
          <p:nvPr/>
        </p:nvGrpSpPr>
        <p:grpSpPr bwMode="auto">
          <a:xfrm>
            <a:off x="3984625" y="2743200"/>
            <a:ext cx="1174750" cy="379413"/>
            <a:chOff x="1536" y="384"/>
            <a:chExt cx="512" cy="759"/>
          </a:xfrm>
        </p:grpSpPr>
        <p:sp>
          <p:nvSpPr>
            <p:cNvPr id="25689" name="Rectangle 36"/>
            <p:cNvSpPr>
              <a:spLocks noChangeArrowheads="1"/>
            </p:cNvSpPr>
            <p:nvPr/>
          </p:nvSpPr>
          <p:spPr bwMode="auto">
            <a:xfrm>
              <a:off x="1579"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b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cs typeface="Times New Roman" pitchFamily="18" charset="0"/>
                </a:rPr>
                <a:t>115</a:t>
              </a:r>
              <a:endParaRPr lang="en-US" altLang="zh-CN" sz="1800" b="1" i="1">
                <a:ea typeface="黑体" pitchFamily="2" charset="-122"/>
                <a:cs typeface="Times New Roman" pitchFamily="18" charset="0"/>
              </a:endParaRPr>
            </a:p>
          </p:txBody>
        </p:sp>
        <p:sp>
          <p:nvSpPr>
            <p:cNvPr id="25690" name="Rectangle 37"/>
            <p:cNvSpPr>
              <a:spLocks noChangeArrowheads="1"/>
            </p:cNvSpPr>
            <p:nvPr/>
          </p:nvSpPr>
          <p:spPr bwMode="auto">
            <a:xfrm>
              <a:off x="1536"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7" name="Group 38"/>
          <p:cNvGrpSpPr>
            <a:grpSpLocks/>
          </p:cNvGrpSpPr>
          <p:nvPr/>
        </p:nvGrpSpPr>
        <p:grpSpPr bwMode="auto">
          <a:xfrm>
            <a:off x="5159375" y="2743200"/>
            <a:ext cx="1173163" cy="379413"/>
            <a:chOff x="2048" y="384"/>
            <a:chExt cx="512" cy="759"/>
          </a:xfrm>
        </p:grpSpPr>
        <p:sp>
          <p:nvSpPr>
            <p:cNvPr id="25687" name="Rectangle 39"/>
            <p:cNvSpPr>
              <a:spLocks noChangeArrowheads="1"/>
            </p:cNvSpPr>
            <p:nvPr/>
          </p:nvSpPr>
          <p:spPr bwMode="auto">
            <a:xfrm>
              <a:off x="2091"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p:txBody>
        </p:sp>
        <p:sp>
          <p:nvSpPr>
            <p:cNvPr id="25688" name="Rectangle 40"/>
            <p:cNvSpPr>
              <a:spLocks noChangeArrowheads="1"/>
            </p:cNvSpPr>
            <p:nvPr/>
          </p:nvSpPr>
          <p:spPr bwMode="auto">
            <a:xfrm>
              <a:off x="2048"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8" name="Group 41"/>
          <p:cNvGrpSpPr>
            <a:grpSpLocks/>
          </p:cNvGrpSpPr>
          <p:nvPr/>
        </p:nvGrpSpPr>
        <p:grpSpPr bwMode="auto">
          <a:xfrm>
            <a:off x="6332538" y="2743200"/>
            <a:ext cx="1174750" cy="379413"/>
            <a:chOff x="2560" y="384"/>
            <a:chExt cx="512" cy="759"/>
          </a:xfrm>
        </p:grpSpPr>
        <p:sp>
          <p:nvSpPr>
            <p:cNvPr id="25685" name="Rectangle 42"/>
            <p:cNvSpPr>
              <a:spLocks noChangeArrowheads="1"/>
            </p:cNvSpPr>
            <p:nvPr/>
          </p:nvSpPr>
          <p:spPr bwMode="auto">
            <a:xfrm>
              <a:off x="2603"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p:txBody>
        </p:sp>
        <p:sp>
          <p:nvSpPr>
            <p:cNvPr id="25686" name="Rectangle 43"/>
            <p:cNvSpPr>
              <a:spLocks noChangeArrowheads="1"/>
            </p:cNvSpPr>
            <p:nvPr/>
          </p:nvSpPr>
          <p:spPr bwMode="auto">
            <a:xfrm>
              <a:off x="2560"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19" name="Group 44"/>
          <p:cNvGrpSpPr>
            <a:grpSpLocks/>
          </p:cNvGrpSpPr>
          <p:nvPr/>
        </p:nvGrpSpPr>
        <p:grpSpPr bwMode="auto">
          <a:xfrm>
            <a:off x="7507288" y="2743200"/>
            <a:ext cx="1173162" cy="379413"/>
            <a:chOff x="3072" y="384"/>
            <a:chExt cx="512" cy="759"/>
          </a:xfrm>
        </p:grpSpPr>
        <p:sp>
          <p:nvSpPr>
            <p:cNvPr id="25683" name="Rectangle 45"/>
            <p:cNvSpPr>
              <a:spLocks noChangeArrowheads="1"/>
            </p:cNvSpPr>
            <p:nvPr/>
          </p:nvSpPr>
          <p:spPr bwMode="auto">
            <a:xfrm>
              <a:off x="3115" y="384"/>
              <a:ext cx="426" cy="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p:txBody>
        </p:sp>
        <p:sp>
          <p:nvSpPr>
            <p:cNvPr id="25684" name="Rectangle 46"/>
            <p:cNvSpPr>
              <a:spLocks noChangeArrowheads="1"/>
            </p:cNvSpPr>
            <p:nvPr/>
          </p:nvSpPr>
          <p:spPr bwMode="auto">
            <a:xfrm>
              <a:off x="3072" y="384"/>
              <a:ext cx="512" cy="759"/>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0" name="Group 47"/>
          <p:cNvGrpSpPr>
            <a:grpSpLocks/>
          </p:cNvGrpSpPr>
          <p:nvPr/>
        </p:nvGrpSpPr>
        <p:grpSpPr bwMode="auto">
          <a:xfrm>
            <a:off x="463550" y="3122613"/>
            <a:ext cx="1173163" cy="458787"/>
            <a:chOff x="0" y="1143"/>
            <a:chExt cx="512" cy="384"/>
          </a:xfrm>
        </p:grpSpPr>
        <p:sp>
          <p:nvSpPr>
            <p:cNvPr id="25681" name="Rectangle 48"/>
            <p:cNvSpPr>
              <a:spLocks noChangeArrowheads="1"/>
            </p:cNvSpPr>
            <p:nvPr/>
          </p:nvSpPr>
          <p:spPr bwMode="auto">
            <a:xfrm>
              <a:off x="43"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rPr>
                <a:t>d</a:t>
              </a:r>
              <a:r>
                <a:rPr lang="en-US" altLang="zh-CN" sz="1800" baseline="-30000">
                  <a:ea typeface="黑体" pitchFamily="2" charset="-122"/>
                </a:rPr>
                <a:t>i</a:t>
              </a:r>
              <a:endParaRPr lang="en-US" altLang="zh-CN" sz="1800">
                <a:ea typeface="黑体" pitchFamily="2" charset="-122"/>
              </a:endParaRPr>
            </a:p>
            <a:p>
              <a:pPr algn="ctr">
                <a:spcBef>
                  <a:spcPct val="0"/>
                </a:spcBef>
                <a:buFontTx/>
                <a:buNone/>
              </a:pPr>
              <a:endParaRPr lang="en-US" altLang="zh-CN" sz="1800">
                <a:ea typeface="黑体" pitchFamily="2" charset="-122"/>
              </a:endParaRPr>
            </a:p>
          </p:txBody>
        </p:sp>
        <p:sp>
          <p:nvSpPr>
            <p:cNvPr id="25682" name="Rectangle 49"/>
            <p:cNvSpPr>
              <a:spLocks noChangeArrowheads="1"/>
            </p:cNvSpPr>
            <p:nvPr/>
          </p:nvSpPr>
          <p:spPr bwMode="auto">
            <a:xfrm>
              <a:off x="0"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1" name="Group 50"/>
          <p:cNvGrpSpPr>
            <a:grpSpLocks/>
          </p:cNvGrpSpPr>
          <p:nvPr/>
        </p:nvGrpSpPr>
        <p:grpSpPr bwMode="auto">
          <a:xfrm>
            <a:off x="1636713" y="3122613"/>
            <a:ext cx="1174750" cy="458787"/>
            <a:chOff x="512" y="1143"/>
            <a:chExt cx="512" cy="384"/>
          </a:xfrm>
        </p:grpSpPr>
        <p:sp>
          <p:nvSpPr>
            <p:cNvPr id="25679" name="Rectangle 51"/>
            <p:cNvSpPr>
              <a:spLocks noChangeArrowheads="1"/>
            </p:cNvSpPr>
            <p:nvPr/>
          </p:nvSpPr>
          <p:spPr bwMode="auto">
            <a:xfrm>
              <a:off x="555"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585</a:t>
              </a:r>
            </a:p>
            <a:p>
              <a:pPr algn="ctr">
                <a:spcBef>
                  <a:spcPct val="0"/>
                </a:spcBef>
                <a:buFontTx/>
                <a:buNone/>
              </a:pPr>
              <a:endParaRPr lang="en-US" altLang="zh-CN" sz="1800">
                <a:ea typeface="黑体" pitchFamily="2" charset="-122"/>
              </a:endParaRPr>
            </a:p>
          </p:txBody>
        </p:sp>
        <p:sp>
          <p:nvSpPr>
            <p:cNvPr id="25680" name="Rectangle 52"/>
            <p:cNvSpPr>
              <a:spLocks noChangeArrowheads="1"/>
            </p:cNvSpPr>
            <p:nvPr/>
          </p:nvSpPr>
          <p:spPr bwMode="auto">
            <a:xfrm>
              <a:off x="512"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2" name="Group 53"/>
          <p:cNvGrpSpPr>
            <a:grpSpLocks/>
          </p:cNvGrpSpPr>
          <p:nvPr/>
        </p:nvGrpSpPr>
        <p:grpSpPr bwMode="auto">
          <a:xfrm>
            <a:off x="2811463" y="3122613"/>
            <a:ext cx="1173162" cy="458787"/>
            <a:chOff x="1024" y="1143"/>
            <a:chExt cx="512" cy="384"/>
          </a:xfrm>
        </p:grpSpPr>
        <p:sp>
          <p:nvSpPr>
            <p:cNvPr id="25677" name="Rectangle 54"/>
            <p:cNvSpPr>
              <a:spLocks noChangeArrowheads="1"/>
            </p:cNvSpPr>
            <p:nvPr/>
          </p:nvSpPr>
          <p:spPr bwMode="auto">
            <a:xfrm>
              <a:off x="1067"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a:p>
              <a:pPr algn="ctr">
                <a:spcBef>
                  <a:spcPct val="0"/>
                </a:spcBef>
                <a:buFontTx/>
                <a:buNone/>
              </a:pPr>
              <a:endParaRPr lang="en-US" altLang="zh-CN" sz="1800">
                <a:ea typeface="黑体" pitchFamily="2" charset="-122"/>
              </a:endParaRPr>
            </a:p>
          </p:txBody>
        </p:sp>
        <p:sp>
          <p:nvSpPr>
            <p:cNvPr id="25678" name="Rectangle 55"/>
            <p:cNvSpPr>
              <a:spLocks noChangeArrowheads="1"/>
            </p:cNvSpPr>
            <p:nvPr/>
          </p:nvSpPr>
          <p:spPr bwMode="auto">
            <a:xfrm>
              <a:off x="1024"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3" name="Group 56"/>
          <p:cNvGrpSpPr>
            <a:grpSpLocks/>
          </p:cNvGrpSpPr>
          <p:nvPr/>
        </p:nvGrpSpPr>
        <p:grpSpPr bwMode="auto">
          <a:xfrm>
            <a:off x="3984625" y="3122613"/>
            <a:ext cx="1174750" cy="458787"/>
            <a:chOff x="1536" y="1143"/>
            <a:chExt cx="512" cy="384"/>
          </a:xfrm>
        </p:grpSpPr>
        <p:sp>
          <p:nvSpPr>
            <p:cNvPr id="25675" name="Rectangle 57"/>
            <p:cNvSpPr>
              <a:spLocks noChangeArrowheads="1"/>
            </p:cNvSpPr>
            <p:nvPr/>
          </p:nvSpPr>
          <p:spPr bwMode="auto">
            <a:xfrm>
              <a:off x="1579"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770</a:t>
              </a:r>
            </a:p>
            <a:p>
              <a:pPr algn="ctr">
                <a:spcBef>
                  <a:spcPct val="0"/>
                </a:spcBef>
                <a:buFontTx/>
                <a:buNone/>
              </a:pPr>
              <a:endParaRPr lang="en-US" altLang="zh-CN" sz="1800">
                <a:ea typeface="黑体" pitchFamily="2" charset="-122"/>
              </a:endParaRPr>
            </a:p>
          </p:txBody>
        </p:sp>
        <p:sp>
          <p:nvSpPr>
            <p:cNvPr id="25676" name="Rectangle 58"/>
            <p:cNvSpPr>
              <a:spLocks noChangeArrowheads="1"/>
            </p:cNvSpPr>
            <p:nvPr/>
          </p:nvSpPr>
          <p:spPr bwMode="auto">
            <a:xfrm>
              <a:off x="1536"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4" name="Group 59"/>
          <p:cNvGrpSpPr>
            <a:grpSpLocks/>
          </p:cNvGrpSpPr>
          <p:nvPr/>
        </p:nvGrpSpPr>
        <p:grpSpPr bwMode="auto">
          <a:xfrm>
            <a:off x="5159375" y="3122613"/>
            <a:ext cx="1173163" cy="458787"/>
            <a:chOff x="2048" y="1143"/>
            <a:chExt cx="512" cy="384"/>
          </a:xfrm>
        </p:grpSpPr>
        <p:sp>
          <p:nvSpPr>
            <p:cNvPr id="25673" name="Rectangle 60"/>
            <p:cNvSpPr>
              <a:spLocks noChangeArrowheads="1"/>
            </p:cNvSpPr>
            <p:nvPr/>
          </p:nvSpPr>
          <p:spPr bwMode="auto">
            <a:xfrm>
              <a:off x="2091"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a:p>
              <a:pPr algn="ctr">
                <a:spcBef>
                  <a:spcPct val="0"/>
                </a:spcBef>
                <a:buFontTx/>
                <a:buNone/>
              </a:pPr>
              <a:endParaRPr lang="en-US" altLang="zh-CN" sz="1800">
                <a:ea typeface="黑体" pitchFamily="2" charset="-122"/>
              </a:endParaRPr>
            </a:p>
          </p:txBody>
        </p:sp>
        <p:sp>
          <p:nvSpPr>
            <p:cNvPr id="25674" name="Rectangle 61"/>
            <p:cNvSpPr>
              <a:spLocks noChangeArrowheads="1"/>
            </p:cNvSpPr>
            <p:nvPr/>
          </p:nvSpPr>
          <p:spPr bwMode="auto">
            <a:xfrm>
              <a:off x="2048"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5" name="Group 62"/>
          <p:cNvGrpSpPr>
            <a:grpSpLocks/>
          </p:cNvGrpSpPr>
          <p:nvPr/>
        </p:nvGrpSpPr>
        <p:grpSpPr bwMode="auto">
          <a:xfrm>
            <a:off x="6332538" y="3122613"/>
            <a:ext cx="1174750" cy="458787"/>
            <a:chOff x="2560" y="1143"/>
            <a:chExt cx="512" cy="384"/>
          </a:xfrm>
        </p:grpSpPr>
        <p:sp>
          <p:nvSpPr>
            <p:cNvPr id="25671" name="Rectangle 63"/>
            <p:cNvSpPr>
              <a:spLocks noChangeArrowheads="1"/>
            </p:cNvSpPr>
            <p:nvPr/>
          </p:nvSpPr>
          <p:spPr bwMode="auto">
            <a:xfrm>
              <a:off x="2603"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a:p>
              <a:pPr algn="ctr">
                <a:spcBef>
                  <a:spcPct val="0"/>
                </a:spcBef>
                <a:buFontTx/>
                <a:buNone/>
              </a:pPr>
              <a:endParaRPr lang="en-US" altLang="zh-CN" sz="1800">
                <a:ea typeface="黑体" pitchFamily="2" charset="-122"/>
              </a:endParaRPr>
            </a:p>
          </p:txBody>
        </p:sp>
        <p:sp>
          <p:nvSpPr>
            <p:cNvPr id="25672" name="Rectangle 64"/>
            <p:cNvSpPr>
              <a:spLocks noChangeArrowheads="1"/>
            </p:cNvSpPr>
            <p:nvPr/>
          </p:nvSpPr>
          <p:spPr bwMode="auto">
            <a:xfrm>
              <a:off x="2560"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6" name="Group 65"/>
          <p:cNvGrpSpPr>
            <a:grpSpLocks/>
          </p:cNvGrpSpPr>
          <p:nvPr/>
        </p:nvGrpSpPr>
        <p:grpSpPr bwMode="auto">
          <a:xfrm>
            <a:off x="7507288" y="3122613"/>
            <a:ext cx="1173162" cy="458787"/>
            <a:chOff x="3072" y="1143"/>
            <a:chExt cx="512" cy="384"/>
          </a:xfrm>
        </p:grpSpPr>
        <p:sp>
          <p:nvSpPr>
            <p:cNvPr id="25669" name="Rectangle 66"/>
            <p:cNvSpPr>
              <a:spLocks noChangeArrowheads="1"/>
            </p:cNvSpPr>
            <p:nvPr/>
          </p:nvSpPr>
          <p:spPr bwMode="auto">
            <a:xfrm>
              <a:off x="3115" y="1143"/>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100</a:t>
              </a:r>
            </a:p>
            <a:p>
              <a:pPr algn="ctr">
                <a:spcBef>
                  <a:spcPct val="0"/>
                </a:spcBef>
                <a:buFontTx/>
                <a:buNone/>
              </a:pPr>
              <a:endParaRPr lang="en-US" altLang="zh-CN" sz="1800">
                <a:ea typeface="黑体" pitchFamily="2" charset="-122"/>
              </a:endParaRPr>
            </a:p>
          </p:txBody>
        </p:sp>
        <p:sp>
          <p:nvSpPr>
            <p:cNvPr id="25670" name="Rectangle 67"/>
            <p:cNvSpPr>
              <a:spLocks noChangeArrowheads="1"/>
            </p:cNvSpPr>
            <p:nvPr/>
          </p:nvSpPr>
          <p:spPr bwMode="auto">
            <a:xfrm>
              <a:off x="3072" y="1143"/>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7" name="Group 68"/>
          <p:cNvGrpSpPr>
            <a:grpSpLocks/>
          </p:cNvGrpSpPr>
          <p:nvPr/>
        </p:nvGrpSpPr>
        <p:grpSpPr bwMode="auto">
          <a:xfrm>
            <a:off x="463550" y="3581400"/>
            <a:ext cx="1173163" cy="460375"/>
            <a:chOff x="0" y="1527"/>
            <a:chExt cx="512" cy="384"/>
          </a:xfrm>
        </p:grpSpPr>
        <p:sp>
          <p:nvSpPr>
            <p:cNvPr id="25667" name="Rectangle 69"/>
            <p:cNvSpPr>
              <a:spLocks noChangeArrowheads="1"/>
            </p:cNvSpPr>
            <p:nvPr/>
          </p:nvSpPr>
          <p:spPr bwMode="auto">
            <a:xfrm>
              <a:off x="43"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i</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68" name="Rectangle 70"/>
            <p:cNvSpPr>
              <a:spLocks noChangeArrowheads="1"/>
            </p:cNvSpPr>
            <p:nvPr/>
          </p:nvSpPr>
          <p:spPr bwMode="auto">
            <a:xfrm>
              <a:off x="0"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8" name="Group 71"/>
          <p:cNvGrpSpPr>
            <a:grpSpLocks/>
          </p:cNvGrpSpPr>
          <p:nvPr/>
        </p:nvGrpSpPr>
        <p:grpSpPr bwMode="auto">
          <a:xfrm>
            <a:off x="1636713" y="3581400"/>
            <a:ext cx="1174750" cy="460375"/>
            <a:chOff x="512" y="1527"/>
            <a:chExt cx="512" cy="384"/>
          </a:xfrm>
        </p:grpSpPr>
        <p:sp>
          <p:nvSpPr>
            <p:cNvPr id="25665" name="Rectangle 72"/>
            <p:cNvSpPr>
              <a:spLocks noChangeArrowheads="1"/>
            </p:cNvSpPr>
            <p:nvPr/>
          </p:nvSpPr>
          <p:spPr bwMode="auto">
            <a:xfrm>
              <a:off x="555"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-90</a:t>
              </a:r>
              <a:r>
                <a:rPr lang="en-US" altLang="zh-CN" sz="1800">
                  <a:ea typeface="黑体" pitchFamily="2" charset="-122"/>
                  <a:sym typeface="Symbol" pitchFamily="18" charset="2"/>
                </a:rPr>
                <a:t></a:t>
              </a:r>
              <a:endParaRPr lang="en-US" altLang="zh-CN" sz="1800">
                <a:ea typeface="黑体" pitchFamily="2" charset="-122"/>
              </a:endParaRPr>
            </a:p>
            <a:p>
              <a:pPr algn="ctr">
                <a:spcBef>
                  <a:spcPct val="0"/>
                </a:spcBef>
                <a:buFontTx/>
                <a:buNone/>
              </a:pPr>
              <a:endParaRPr lang="en-US" altLang="zh-CN" sz="1800">
                <a:ea typeface="黑体" pitchFamily="2" charset="-122"/>
                <a:sym typeface="Symbol" pitchFamily="18" charset="2"/>
              </a:endParaRPr>
            </a:p>
          </p:txBody>
        </p:sp>
        <p:sp>
          <p:nvSpPr>
            <p:cNvPr id="25666" name="Rectangle 73"/>
            <p:cNvSpPr>
              <a:spLocks noChangeArrowheads="1"/>
            </p:cNvSpPr>
            <p:nvPr/>
          </p:nvSpPr>
          <p:spPr bwMode="auto">
            <a:xfrm>
              <a:off x="512"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29" name="Group 74"/>
          <p:cNvGrpSpPr>
            <a:grpSpLocks/>
          </p:cNvGrpSpPr>
          <p:nvPr/>
        </p:nvGrpSpPr>
        <p:grpSpPr bwMode="auto">
          <a:xfrm>
            <a:off x="2811463" y="3581400"/>
            <a:ext cx="1173162" cy="460375"/>
            <a:chOff x="1024" y="1527"/>
            <a:chExt cx="512" cy="384"/>
          </a:xfrm>
        </p:grpSpPr>
        <p:sp>
          <p:nvSpPr>
            <p:cNvPr id="25663" name="Rectangle 75"/>
            <p:cNvSpPr>
              <a:spLocks noChangeArrowheads="1"/>
            </p:cNvSpPr>
            <p:nvPr/>
          </p:nvSpPr>
          <p:spPr bwMode="auto">
            <a:xfrm>
              <a:off x="1067"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a:p>
              <a:pPr algn="ctr">
                <a:spcBef>
                  <a:spcPct val="0"/>
                </a:spcBef>
                <a:buFontTx/>
                <a:buNone/>
              </a:pPr>
              <a:endParaRPr lang="en-US" altLang="zh-CN" sz="1800">
                <a:ea typeface="黑体" pitchFamily="2" charset="-122"/>
              </a:endParaRPr>
            </a:p>
          </p:txBody>
        </p:sp>
        <p:sp>
          <p:nvSpPr>
            <p:cNvPr id="25664" name="Rectangle 76"/>
            <p:cNvSpPr>
              <a:spLocks noChangeArrowheads="1"/>
            </p:cNvSpPr>
            <p:nvPr/>
          </p:nvSpPr>
          <p:spPr bwMode="auto">
            <a:xfrm>
              <a:off x="1024"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0" name="Group 77"/>
          <p:cNvGrpSpPr>
            <a:grpSpLocks/>
          </p:cNvGrpSpPr>
          <p:nvPr/>
        </p:nvGrpSpPr>
        <p:grpSpPr bwMode="auto">
          <a:xfrm>
            <a:off x="3984625" y="3581400"/>
            <a:ext cx="1174750" cy="460375"/>
            <a:chOff x="1536" y="1527"/>
            <a:chExt cx="512" cy="384"/>
          </a:xfrm>
        </p:grpSpPr>
        <p:sp>
          <p:nvSpPr>
            <p:cNvPr id="25661" name="Rectangle 78"/>
            <p:cNvSpPr>
              <a:spLocks noChangeArrowheads="1"/>
            </p:cNvSpPr>
            <p:nvPr/>
          </p:nvSpPr>
          <p:spPr bwMode="auto">
            <a:xfrm>
              <a:off x="1579"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-90</a:t>
              </a:r>
              <a:r>
                <a:rPr lang="en-US" altLang="zh-CN" sz="1800">
                  <a:ea typeface="黑体" pitchFamily="2" charset="-122"/>
                  <a:sym typeface="Symbol" pitchFamily="18" charset="2"/>
                </a:rPr>
                <a:t></a:t>
              </a:r>
              <a:endParaRPr lang="en-US" altLang="zh-CN" sz="1800">
                <a:ea typeface="黑体" pitchFamily="2" charset="-122"/>
              </a:endParaRPr>
            </a:p>
            <a:p>
              <a:pPr algn="ctr">
                <a:spcBef>
                  <a:spcPct val="0"/>
                </a:spcBef>
                <a:buFontTx/>
                <a:buNone/>
              </a:pPr>
              <a:endParaRPr lang="en-US" altLang="zh-CN" sz="1800">
                <a:ea typeface="黑体" pitchFamily="2" charset="-122"/>
                <a:sym typeface="Symbol" pitchFamily="18" charset="2"/>
              </a:endParaRPr>
            </a:p>
          </p:txBody>
        </p:sp>
        <p:sp>
          <p:nvSpPr>
            <p:cNvPr id="25662" name="Rectangle 79"/>
            <p:cNvSpPr>
              <a:spLocks noChangeArrowheads="1"/>
            </p:cNvSpPr>
            <p:nvPr/>
          </p:nvSpPr>
          <p:spPr bwMode="auto">
            <a:xfrm>
              <a:off x="1536"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1" name="Group 80"/>
          <p:cNvGrpSpPr>
            <a:grpSpLocks/>
          </p:cNvGrpSpPr>
          <p:nvPr/>
        </p:nvGrpSpPr>
        <p:grpSpPr bwMode="auto">
          <a:xfrm>
            <a:off x="5159375" y="3581400"/>
            <a:ext cx="1173163" cy="460375"/>
            <a:chOff x="2048" y="1527"/>
            <a:chExt cx="512" cy="384"/>
          </a:xfrm>
        </p:grpSpPr>
        <p:sp>
          <p:nvSpPr>
            <p:cNvPr id="25659" name="Rectangle 81"/>
            <p:cNvSpPr>
              <a:spLocks noChangeArrowheads="1"/>
            </p:cNvSpPr>
            <p:nvPr/>
          </p:nvSpPr>
          <p:spPr bwMode="auto">
            <a:xfrm>
              <a:off x="2091"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90</a:t>
              </a:r>
              <a:r>
                <a:rPr lang="en-US" altLang="zh-CN" sz="1800">
                  <a:ea typeface="黑体" pitchFamily="2" charset="-122"/>
                  <a:sym typeface="Symbol" pitchFamily="18" charset="2"/>
                </a:rPr>
                <a:t></a:t>
              </a:r>
              <a:endParaRPr lang="en-US" altLang="zh-CN" sz="1800">
                <a:ea typeface="黑体" pitchFamily="2" charset="-122"/>
              </a:endParaRPr>
            </a:p>
            <a:p>
              <a:pPr algn="ctr">
                <a:spcBef>
                  <a:spcPct val="0"/>
                </a:spcBef>
                <a:buFontTx/>
                <a:buNone/>
              </a:pPr>
              <a:endParaRPr lang="en-US" altLang="zh-CN" sz="1800">
                <a:ea typeface="黑体" pitchFamily="2" charset="-122"/>
                <a:sym typeface="Symbol" pitchFamily="18" charset="2"/>
              </a:endParaRPr>
            </a:p>
          </p:txBody>
        </p:sp>
        <p:sp>
          <p:nvSpPr>
            <p:cNvPr id="25660" name="Rectangle 82"/>
            <p:cNvSpPr>
              <a:spLocks noChangeArrowheads="1"/>
            </p:cNvSpPr>
            <p:nvPr/>
          </p:nvSpPr>
          <p:spPr bwMode="auto">
            <a:xfrm>
              <a:off x="2048"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2" name="Group 83"/>
          <p:cNvGrpSpPr>
            <a:grpSpLocks/>
          </p:cNvGrpSpPr>
          <p:nvPr/>
        </p:nvGrpSpPr>
        <p:grpSpPr bwMode="auto">
          <a:xfrm>
            <a:off x="6332538" y="3581400"/>
            <a:ext cx="1174750" cy="460375"/>
            <a:chOff x="2560" y="1527"/>
            <a:chExt cx="512" cy="384"/>
          </a:xfrm>
        </p:grpSpPr>
        <p:sp>
          <p:nvSpPr>
            <p:cNvPr id="25657" name="Rectangle 84"/>
            <p:cNvSpPr>
              <a:spLocks noChangeArrowheads="1"/>
            </p:cNvSpPr>
            <p:nvPr/>
          </p:nvSpPr>
          <p:spPr bwMode="auto">
            <a:xfrm>
              <a:off x="2603"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-90</a:t>
              </a:r>
              <a:r>
                <a:rPr lang="en-US" altLang="zh-CN" sz="1800">
                  <a:ea typeface="黑体" pitchFamily="2" charset="-122"/>
                  <a:sym typeface="Symbol" pitchFamily="18" charset="2"/>
                </a:rPr>
                <a:t></a:t>
              </a:r>
              <a:endParaRPr lang="en-US" altLang="zh-CN" sz="1800">
                <a:ea typeface="黑体" pitchFamily="2" charset="-122"/>
              </a:endParaRPr>
            </a:p>
            <a:p>
              <a:pPr algn="ctr">
                <a:spcBef>
                  <a:spcPct val="0"/>
                </a:spcBef>
                <a:buFontTx/>
                <a:buNone/>
              </a:pPr>
              <a:endParaRPr lang="en-US" altLang="zh-CN" sz="1800">
                <a:ea typeface="黑体" pitchFamily="2" charset="-122"/>
                <a:sym typeface="Symbol" pitchFamily="18" charset="2"/>
              </a:endParaRPr>
            </a:p>
          </p:txBody>
        </p:sp>
        <p:sp>
          <p:nvSpPr>
            <p:cNvPr id="25658" name="Rectangle 85"/>
            <p:cNvSpPr>
              <a:spLocks noChangeArrowheads="1"/>
            </p:cNvSpPr>
            <p:nvPr/>
          </p:nvSpPr>
          <p:spPr bwMode="auto">
            <a:xfrm>
              <a:off x="2560"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3" name="Group 86"/>
          <p:cNvGrpSpPr>
            <a:grpSpLocks/>
          </p:cNvGrpSpPr>
          <p:nvPr/>
        </p:nvGrpSpPr>
        <p:grpSpPr bwMode="auto">
          <a:xfrm>
            <a:off x="7507288" y="3581400"/>
            <a:ext cx="1173162" cy="460375"/>
            <a:chOff x="3072" y="1527"/>
            <a:chExt cx="512" cy="384"/>
          </a:xfrm>
        </p:grpSpPr>
        <p:sp>
          <p:nvSpPr>
            <p:cNvPr id="25655" name="Rectangle 87"/>
            <p:cNvSpPr>
              <a:spLocks noChangeArrowheads="1"/>
            </p:cNvSpPr>
            <p:nvPr/>
          </p:nvSpPr>
          <p:spPr bwMode="auto">
            <a:xfrm>
              <a:off x="3115" y="1527"/>
              <a:ext cx="42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0</a:t>
              </a:r>
            </a:p>
            <a:p>
              <a:pPr algn="ctr">
                <a:spcBef>
                  <a:spcPct val="0"/>
                </a:spcBef>
                <a:buFontTx/>
                <a:buNone/>
              </a:pPr>
              <a:endParaRPr lang="en-US" altLang="zh-CN" sz="1800">
                <a:ea typeface="黑体" pitchFamily="2" charset="-122"/>
              </a:endParaRPr>
            </a:p>
          </p:txBody>
        </p:sp>
        <p:sp>
          <p:nvSpPr>
            <p:cNvPr id="25656" name="Rectangle 88"/>
            <p:cNvSpPr>
              <a:spLocks noChangeArrowheads="1"/>
            </p:cNvSpPr>
            <p:nvPr/>
          </p:nvSpPr>
          <p:spPr bwMode="auto">
            <a:xfrm>
              <a:off x="3072" y="1527"/>
              <a:ext cx="512" cy="384"/>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4" name="Group 89"/>
          <p:cNvGrpSpPr>
            <a:grpSpLocks/>
          </p:cNvGrpSpPr>
          <p:nvPr/>
        </p:nvGrpSpPr>
        <p:grpSpPr bwMode="auto">
          <a:xfrm>
            <a:off x="463550" y="4041775"/>
            <a:ext cx="1173163" cy="377825"/>
            <a:chOff x="0" y="1911"/>
            <a:chExt cx="512" cy="250"/>
          </a:xfrm>
        </p:grpSpPr>
        <p:sp>
          <p:nvSpPr>
            <p:cNvPr id="25653" name="Rectangle 90"/>
            <p:cNvSpPr>
              <a:spLocks noChangeArrowheads="1"/>
            </p:cNvSpPr>
            <p:nvPr/>
          </p:nvSpPr>
          <p:spPr bwMode="auto">
            <a:xfrm>
              <a:off x="43"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i</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54" name="Rectangle 91"/>
            <p:cNvSpPr>
              <a:spLocks noChangeArrowheads="1"/>
            </p:cNvSpPr>
            <p:nvPr/>
          </p:nvSpPr>
          <p:spPr bwMode="auto">
            <a:xfrm>
              <a:off x="0"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5" name="Group 92"/>
          <p:cNvGrpSpPr>
            <a:grpSpLocks/>
          </p:cNvGrpSpPr>
          <p:nvPr/>
        </p:nvGrpSpPr>
        <p:grpSpPr bwMode="auto">
          <a:xfrm>
            <a:off x="1636713" y="4041775"/>
            <a:ext cx="1174750" cy="377825"/>
            <a:chOff x="512" y="1911"/>
            <a:chExt cx="512" cy="250"/>
          </a:xfrm>
        </p:grpSpPr>
        <p:sp>
          <p:nvSpPr>
            <p:cNvPr id="25651" name="Rectangle 93"/>
            <p:cNvSpPr>
              <a:spLocks noChangeArrowheads="1"/>
            </p:cNvSpPr>
            <p:nvPr/>
          </p:nvSpPr>
          <p:spPr bwMode="auto">
            <a:xfrm>
              <a:off x="555"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1</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52" name="Rectangle 94"/>
            <p:cNvSpPr>
              <a:spLocks noChangeArrowheads="1"/>
            </p:cNvSpPr>
            <p:nvPr/>
          </p:nvSpPr>
          <p:spPr bwMode="auto">
            <a:xfrm>
              <a:off x="512"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6" name="Group 95"/>
          <p:cNvGrpSpPr>
            <a:grpSpLocks/>
          </p:cNvGrpSpPr>
          <p:nvPr/>
        </p:nvGrpSpPr>
        <p:grpSpPr bwMode="auto">
          <a:xfrm>
            <a:off x="2811463" y="4041775"/>
            <a:ext cx="1173162" cy="377825"/>
            <a:chOff x="1024" y="1911"/>
            <a:chExt cx="512" cy="250"/>
          </a:xfrm>
        </p:grpSpPr>
        <p:sp>
          <p:nvSpPr>
            <p:cNvPr id="25649" name="Rectangle 96"/>
            <p:cNvSpPr>
              <a:spLocks noChangeArrowheads="1"/>
            </p:cNvSpPr>
            <p:nvPr/>
          </p:nvSpPr>
          <p:spPr bwMode="auto">
            <a:xfrm>
              <a:off x="1067"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a:ea typeface="黑体" pitchFamily="2" charset="-122"/>
                </a:rPr>
                <a:t>-90</a:t>
              </a:r>
              <a:r>
                <a:rPr lang="en-US" altLang="zh-CN" sz="1800">
                  <a:ea typeface="黑体" pitchFamily="2" charset="-122"/>
                  <a:sym typeface="Symbol" pitchFamily="18" charset="2"/>
                </a:rPr>
                <a:t></a:t>
              </a:r>
              <a:r>
                <a:rPr lang="en-US" altLang="zh-CN" sz="1800">
                  <a:ea typeface="黑体" pitchFamily="2" charset="-122"/>
                </a:rPr>
                <a:t>+</a:t>
              </a:r>
              <a:r>
                <a:rPr lang="en-US" altLang="zh-CN" sz="1800" i="1">
                  <a:ea typeface="黑体" pitchFamily="2" charset="-122"/>
                  <a:sym typeface="Symbol" pitchFamily="18" charset="2"/>
                </a:rPr>
                <a:t></a:t>
              </a:r>
              <a:r>
                <a:rPr lang="en-US" altLang="zh-CN" sz="1800" baseline="-30000">
                  <a:ea typeface="黑体" pitchFamily="2" charset="-122"/>
                </a:rPr>
                <a:t>2</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50" name="Rectangle 97"/>
            <p:cNvSpPr>
              <a:spLocks noChangeArrowheads="1"/>
            </p:cNvSpPr>
            <p:nvPr/>
          </p:nvSpPr>
          <p:spPr bwMode="auto">
            <a:xfrm>
              <a:off x="1024"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7" name="Group 98"/>
          <p:cNvGrpSpPr>
            <a:grpSpLocks/>
          </p:cNvGrpSpPr>
          <p:nvPr/>
        </p:nvGrpSpPr>
        <p:grpSpPr bwMode="auto">
          <a:xfrm>
            <a:off x="3984625" y="4041775"/>
            <a:ext cx="1174750" cy="377825"/>
            <a:chOff x="1536" y="1911"/>
            <a:chExt cx="512" cy="250"/>
          </a:xfrm>
        </p:grpSpPr>
        <p:sp>
          <p:nvSpPr>
            <p:cNvPr id="25647" name="Rectangle 99"/>
            <p:cNvSpPr>
              <a:spLocks noChangeArrowheads="1"/>
            </p:cNvSpPr>
            <p:nvPr/>
          </p:nvSpPr>
          <p:spPr bwMode="auto">
            <a:xfrm>
              <a:off x="1579"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3</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48" name="Rectangle 100"/>
            <p:cNvSpPr>
              <a:spLocks noChangeArrowheads="1"/>
            </p:cNvSpPr>
            <p:nvPr/>
          </p:nvSpPr>
          <p:spPr bwMode="auto">
            <a:xfrm>
              <a:off x="1536"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8" name="Group 101"/>
          <p:cNvGrpSpPr>
            <a:grpSpLocks/>
          </p:cNvGrpSpPr>
          <p:nvPr/>
        </p:nvGrpSpPr>
        <p:grpSpPr bwMode="auto">
          <a:xfrm>
            <a:off x="5159375" y="4041775"/>
            <a:ext cx="1173163" cy="377825"/>
            <a:chOff x="2048" y="1911"/>
            <a:chExt cx="512" cy="250"/>
          </a:xfrm>
        </p:grpSpPr>
        <p:sp>
          <p:nvSpPr>
            <p:cNvPr id="25645" name="Rectangle 102"/>
            <p:cNvSpPr>
              <a:spLocks noChangeArrowheads="1"/>
            </p:cNvSpPr>
            <p:nvPr/>
          </p:nvSpPr>
          <p:spPr bwMode="auto">
            <a:xfrm>
              <a:off x="2091"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4</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46" name="Rectangle 103"/>
            <p:cNvSpPr>
              <a:spLocks noChangeArrowheads="1"/>
            </p:cNvSpPr>
            <p:nvPr/>
          </p:nvSpPr>
          <p:spPr bwMode="auto">
            <a:xfrm>
              <a:off x="2048"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39" name="Group 104"/>
          <p:cNvGrpSpPr>
            <a:grpSpLocks/>
          </p:cNvGrpSpPr>
          <p:nvPr/>
        </p:nvGrpSpPr>
        <p:grpSpPr bwMode="auto">
          <a:xfrm>
            <a:off x="6332538" y="4041775"/>
            <a:ext cx="1174750" cy="377825"/>
            <a:chOff x="2560" y="1911"/>
            <a:chExt cx="512" cy="250"/>
          </a:xfrm>
        </p:grpSpPr>
        <p:sp>
          <p:nvSpPr>
            <p:cNvPr id="25643" name="Rectangle 105"/>
            <p:cNvSpPr>
              <a:spLocks noChangeArrowheads="1"/>
            </p:cNvSpPr>
            <p:nvPr/>
          </p:nvSpPr>
          <p:spPr bwMode="auto">
            <a:xfrm>
              <a:off x="2603"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5</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44" name="Rectangle 106"/>
            <p:cNvSpPr>
              <a:spLocks noChangeArrowheads="1"/>
            </p:cNvSpPr>
            <p:nvPr/>
          </p:nvSpPr>
          <p:spPr bwMode="auto">
            <a:xfrm>
              <a:off x="2560"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grpSp>
        <p:nvGrpSpPr>
          <p:cNvPr id="25640" name="Group 107"/>
          <p:cNvGrpSpPr>
            <a:grpSpLocks/>
          </p:cNvGrpSpPr>
          <p:nvPr/>
        </p:nvGrpSpPr>
        <p:grpSpPr bwMode="auto">
          <a:xfrm>
            <a:off x="7507288" y="4041775"/>
            <a:ext cx="1173162" cy="377825"/>
            <a:chOff x="3072" y="1911"/>
            <a:chExt cx="512" cy="250"/>
          </a:xfrm>
        </p:grpSpPr>
        <p:sp>
          <p:nvSpPr>
            <p:cNvPr id="25641" name="Rectangle 108"/>
            <p:cNvSpPr>
              <a:spLocks noChangeArrowheads="1"/>
            </p:cNvSpPr>
            <p:nvPr/>
          </p:nvSpPr>
          <p:spPr bwMode="auto">
            <a:xfrm>
              <a:off x="3115" y="1911"/>
              <a:ext cx="42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1800" i="1">
                  <a:ea typeface="黑体" pitchFamily="2" charset="-122"/>
                  <a:sym typeface="Symbol" pitchFamily="18" charset="2"/>
                </a:rPr>
                <a:t></a:t>
              </a:r>
              <a:r>
                <a:rPr lang="en-US" altLang="zh-CN" sz="1800" baseline="-30000">
                  <a:ea typeface="黑体" pitchFamily="2" charset="-122"/>
                </a:rPr>
                <a:t>6</a:t>
              </a:r>
              <a:endParaRPr lang="en-US" altLang="zh-CN" sz="1800" i="1">
                <a:ea typeface="黑体" pitchFamily="2" charset="-122"/>
                <a:sym typeface="Symbol" pitchFamily="18" charset="2"/>
              </a:endParaRPr>
            </a:p>
            <a:p>
              <a:pPr algn="ctr">
                <a:spcBef>
                  <a:spcPct val="0"/>
                </a:spcBef>
                <a:buFontTx/>
                <a:buNone/>
              </a:pPr>
              <a:endParaRPr lang="en-US" altLang="zh-CN" sz="1800" i="1">
                <a:ea typeface="黑体" pitchFamily="2" charset="-122"/>
                <a:sym typeface="Symbol" pitchFamily="18" charset="2"/>
              </a:endParaRPr>
            </a:p>
          </p:txBody>
        </p:sp>
        <p:sp>
          <p:nvSpPr>
            <p:cNvPr id="25642" name="Rectangle 109"/>
            <p:cNvSpPr>
              <a:spLocks noChangeArrowheads="1"/>
            </p:cNvSpPr>
            <p:nvPr/>
          </p:nvSpPr>
          <p:spPr bwMode="auto">
            <a:xfrm>
              <a:off x="3072" y="1911"/>
              <a:ext cx="512" cy="250"/>
            </a:xfrm>
            <a:prstGeom prst="rect">
              <a:avLst/>
            </a:prstGeom>
            <a:noFill/>
            <a:ln w="19050">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FE9ACB6-B260-488A-B0BC-06476D9617A1}" type="slidenum">
              <a:rPr lang="en-US" altLang="zh-CN" sz="1400" smtClean="0"/>
              <a:pPr eaLnBrk="1" hangingPunct="1">
                <a:spcBef>
                  <a:spcPct val="0"/>
                </a:spcBef>
                <a:buFontTx/>
                <a:buNone/>
              </a:pPr>
              <a:t>28</a:t>
            </a:fld>
            <a:r>
              <a:rPr lang="en-US" altLang="zh-CN" sz="1400" dirty="0" smtClean="0"/>
              <a:t>/60</a:t>
            </a:r>
          </a:p>
        </p:txBody>
      </p:sp>
      <p:sp>
        <p:nvSpPr>
          <p:cNvPr id="26627" name="Rectangle 2"/>
          <p:cNvSpPr>
            <a:spLocks noGrp="1" noChangeArrowheads="1"/>
          </p:cNvSpPr>
          <p:nvPr>
            <p:ph type="title"/>
          </p:nvPr>
        </p:nvSpPr>
        <p:spPr>
          <a:xfrm>
            <a:off x="685800" y="533400"/>
            <a:ext cx="7772400" cy="685800"/>
          </a:xfrm>
        </p:spPr>
        <p:txBody>
          <a:bodyPr/>
          <a:lstStyle/>
          <a:p>
            <a:pPr eaLnBrk="1" hangingPunct="1"/>
            <a:r>
              <a:rPr lang="en-US" altLang="zh-CN" sz="3200" dirty="0">
                <a:ea typeface="黑体" pitchFamily="2" charset="-122"/>
              </a:rPr>
              <a:t>2.3 K10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6628" name="Rectangle 3"/>
          <p:cNvSpPr>
            <a:spLocks noGrp="1" noChangeArrowheads="1"/>
          </p:cNvSpPr>
          <p:nvPr>
            <p:ph type="body" idx="1"/>
          </p:nvPr>
        </p:nvSpPr>
        <p:spPr>
          <a:xfrm>
            <a:off x="228600" y="1438275"/>
            <a:ext cx="7772400" cy="3429000"/>
          </a:xfrm>
        </p:spPr>
        <p:txBody>
          <a:bodyPr/>
          <a:lstStyle/>
          <a:p>
            <a:pPr eaLnBrk="1" hangingPunct="1">
              <a:buFont typeface="Wingdings" pitchFamily="2" charset="2"/>
              <a:buChar char="ü"/>
            </a:pPr>
            <a:r>
              <a:rPr lang="zh-CN" altLang="en-US" sz="2400" smtClean="0">
                <a:solidFill>
                  <a:schemeClr val="folHlink"/>
                </a:solidFill>
                <a:ea typeface="黑体" pitchFamily="2" charset="-122"/>
              </a:rPr>
              <a:t>各个连杆的变换矩阵</a:t>
            </a:r>
          </a:p>
        </p:txBody>
      </p:sp>
      <p:sp>
        <p:nvSpPr>
          <p:cNvPr id="2662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26630" name="Object 6"/>
          <p:cNvGraphicFramePr>
            <a:graphicFrameLocks noChangeAspect="1"/>
          </p:cNvGraphicFramePr>
          <p:nvPr>
            <p:extLst>
              <p:ext uri="{D42A27DB-BD31-4B8C-83A1-F6EECF244321}">
                <p14:modId xmlns:p14="http://schemas.microsoft.com/office/powerpoint/2010/main" val="2488128768"/>
              </p:ext>
            </p:extLst>
          </p:nvPr>
        </p:nvGraphicFramePr>
        <p:xfrm>
          <a:off x="499475" y="1984375"/>
          <a:ext cx="2941638" cy="1193800"/>
        </p:xfrm>
        <a:graphic>
          <a:graphicData uri="http://schemas.openxmlformats.org/presentationml/2006/ole">
            <mc:AlternateContent xmlns:mc="http://schemas.openxmlformats.org/markup-compatibility/2006">
              <mc:Choice xmlns:v="urn:schemas-microsoft-com:vml" Requires="v">
                <p:oleObj spid="_x0000_s26830" name="Equation" r:id="rId3" imgW="2260440" imgH="914400" progId="Equation.DSMT4">
                  <p:embed/>
                </p:oleObj>
              </mc:Choice>
              <mc:Fallback>
                <p:oleObj name="Equation" r:id="rId3" imgW="2260440" imgH="914400" progId="Equation.DSMT4">
                  <p:embed/>
                  <p:pic>
                    <p:nvPicPr>
                      <p:cNvPr id="0" name="Object 6"/>
                      <p:cNvPicPr>
                        <a:picLocks noChangeAspect="1" noChangeArrowheads="1"/>
                      </p:cNvPicPr>
                      <p:nvPr/>
                    </p:nvPicPr>
                    <p:blipFill>
                      <a:blip r:embed="rId4"/>
                      <a:srcRect/>
                      <a:stretch>
                        <a:fillRect/>
                      </a:stretch>
                    </p:blipFill>
                    <p:spPr bwMode="auto">
                      <a:xfrm>
                        <a:off x="499475" y="1984375"/>
                        <a:ext cx="294163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1" name="Object 8"/>
          <p:cNvGraphicFramePr>
            <a:graphicFrameLocks noChangeAspect="1"/>
          </p:cNvGraphicFramePr>
          <p:nvPr>
            <p:extLst>
              <p:ext uri="{D42A27DB-BD31-4B8C-83A1-F6EECF244321}">
                <p14:modId xmlns:p14="http://schemas.microsoft.com/office/powerpoint/2010/main" val="2664472707"/>
              </p:ext>
            </p:extLst>
          </p:nvPr>
        </p:nvGraphicFramePr>
        <p:xfrm>
          <a:off x="499475" y="3378200"/>
          <a:ext cx="3810000" cy="1193800"/>
        </p:xfrm>
        <a:graphic>
          <a:graphicData uri="http://schemas.openxmlformats.org/presentationml/2006/ole">
            <mc:AlternateContent xmlns:mc="http://schemas.openxmlformats.org/markup-compatibility/2006">
              <mc:Choice xmlns:v="urn:schemas-microsoft-com:vml" Requires="v">
                <p:oleObj spid="_x0000_s26831" name="Equation" r:id="rId5" imgW="2933640" imgH="914400" progId="Equation.DSMT4">
                  <p:embed/>
                </p:oleObj>
              </mc:Choice>
              <mc:Fallback>
                <p:oleObj name="Equation" r:id="rId5" imgW="2933640" imgH="914400" progId="Equation.DSMT4">
                  <p:embed/>
                  <p:pic>
                    <p:nvPicPr>
                      <p:cNvPr id="0" name="Object 8"/>
                      <p:cNvPicPr>
                        <a:picLocks noChangeAspect="1" noChangeArrowheads="1"/>
                      </p:cNvPicPr>
                      <p:nvPr/>
                    </p:nvPicPr>
                    <p:blipFill>
                      <a:blip r:embed="rId6"/>
                      <a:srcRect/>
                      <a:stretch>
                        <a:fillRect/>
                      </a:stretch>
                    </p:blipFill>
                    <p:spPr bwMode="auto">
                      <a:xfrm>
                        <a:off x="499475" y="3378200"/>
                        <a:ext cx="38100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2" name="Object 9"/>
          <p:cNvGraphicFramePr>
            <a:graphicFrameLocks noChangeAspect="1"/>
          </p:cNvGraphicFramePr>
          <p:nvPr>
            <p:extLst>
              <p:ext uri="{D42A27DB-BD31-4B8C-83A1-F6EECF244321}">
                <p14:modId xmlns:p14="http://schemas.microsoft.com/office/powerpoint/2010/main" val="3812642938"/>
              </p:ext>
            </p:extLst>
          </p:nvPr>
        </p:nvGraphicFramePr>
        <p:xfrm>
          <a:off x="499475" y="4838700"/>
          <a:ext cx="2409825" cy="1193800"/>
        </p:xfrm>
        <a:graphic>
          <a:graphicData uri="http://schemas.openxmlformats.org/presentationml/2006/ole">
            <mc:AlternateContent xmlns:mc="http://schemas.openxmlformats.org/markup-compatibility/2006">
              <mc:Choice xmlns:v="urn:schemas-microsoft-com:vml" Requires="v">
                <p:oleObj spid="_x0000_s26832" name="Equation" r:id="rId7" imgW="1854000" imgH="914400" progId="Equation.DSMT4">
                  <p:embed/>
                </p:oleObj>
              </mc:Choice>
              <mc:Fallback>
                <p:oleObj name="Equation" r:id="rId7" imgW="1854000" imgH="914400" progId="Equation.DSMT4">
                  <p:embed/>
                  <p:pic>
                    <p:nvPicPr>
                      <p:cNvPr id="0" name="Object 9"/>
                      <p:cNvPicPr>
                        <a:picLocks noChangeAspect="1" noChangeArrowheads="1"/>
                      </p:cNvPicPr>
                      <p:nvPr/>
                    </p:nvPicPr>
                    <p:blipFill>
                      <a:blip r:embed="rId8"/>
                      <a:srcRect/>
                      <a:stretch>
                        <a:fillRect/>
                      </a:stretch>
                    </p:blipFill>
                    <p:spPr bwMode="auto">
                      <a:xfrm>
                        <a:off x="499475" y="4838700"/>
                        <a:ext cx="2409825"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3" name="Object 10"/>
          <p:cNvGraphicFramePr>
            <a:graphicFrameLocks noChangeAspect="1"/>
          </p:cNvGraphicFramePr>
          <p:nvPr>
            <p:extLst>
              <p:ext uri="{D42A27DB-BD31-4B8C-83A1-F6EECF244321}">
                <p14:modId xmlns:p14="http://schemas.microsoft.com/office/powerpoint/2010/main" val="3052223140"/>
              </p:ext>
            </p:extLst>
          </p:nvPr>
        </p:nvGraphicFramePr>
        <p:xfrm>
          <a:off x="3154288" y="4838700"/>
          <a:ext cx="2459037" cy="1193800"/>
        </p:xfrm>
        <a:graphic>
          <a:graphicData uri="http://schemas.openxmlformats.org/presentationml/2006/ole">
            <mc:AlternateContent xmlns:mc="http://schemas.openxmlformats.org/markup-compatibility/2006">
              <mc:Choice xmlns:v="urn:schemas-microsoft-com:vml" Requires="v">
                <p:oleObj spid="_x0000_s26833" name="Equation" r:id="rId9" imgW="1892160" imgH="914400" progId="Equation.DSMT4">
                  <p:embed/>
                </p:oleObj>
              </mc:Choice>
              <mc:Fallback>
                <p:oleObj name="Equation" r:id="rId9" imgW="1892160" imgH="914400" progId="Equation.DSMT4">
                  <p:embed/>
                  <p:pic>
                    <p:nvPicPr>
                      <p:cNvPr id="0" name="Object 10"/>
                      <p:cNvPicPr>
                        <a:picLocks noChangeAspect="1" noChangeArrowheads="1"/>
                      </p:cNvPicPr>
                      <p:nvPr/>
                    </p:nvPicPr>
                    <p:blipFill>
                      <a:blip r:embed="rId10"/>
                      <a:srcRect/>
                      <a:stretch>
                        <a:fillRect/>
                      </a:stretch>
                    </p:blipFill>
                    <p:spPr bwMode="auto">
                      <a:xfrm>
                        <a:off x="3154288" y="4838700"/>
                        <a:ext cx="2459037"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4" name="Object 11"/>
          <p:cNvGraphicFramePr>
            <a:graphicFrameLocks noChangeAspect="1"/>
          </p:cNvGraphicFramePr>
          <p:nvPr>
            <p:extLst>
              <p:ext uri="{D42A27DB-BD31-4B8C-83A1-F6EECF244321}">
                <p14:modId xmlns:p14="http://schemas.microsoft.com/office/powerpoint/2010/main" val="3985224366"/>
              </p:ext>
            </p:extLst>
          </p:nvPr>
        </p:nvGraphicFramePr>
        <p:xfrm>
          <a:off x="5953763" y="4838700"/>
          <a:ext cx="2474912" cy="1193800"/>
        </p:xfrm>
        <a:graphic>
          <a:graphicData uri="http://schemas.openxmlformats.org/presentationml/2006/ole">
            <mc:AlternateContent xmlns:mc="http://schemas.openxmlformats.org/markup-compatibility/2006">
              <mc:Choice xmlns:v="urn:schemas-microsoft-com:vml" Requires="v">
                <p:oleObj spid="_x0000_s26834" name="Equation" r:id="rId11" imgW="1904760" imgH="914400" progId="Equation.DSMT4">
                  <p:embed/>
                </p:oleObj>
              </mc:Choice>
              <mc:Fallback>
                <p:oleObj name="Equation" r:id="rId11" imgW="1904760" imgH="914400" progId="Equation.DSMT4">
                  <p:embed/>
                  <p:pic>
                    <p:nvPicPr>
                      <p:cNvPr id="0" name="Object 11"/>
                      <p:cNvPicPr>
                        <a:picLocks noChangeAspect="1" noChangeArrowheads="1"/>
                      </p:cNvPicPr>
                      <p:nvPr/>
                    </p:nvPicPr>
                    <p:blipFill>
                      <a:blip r:embed="rId12"/>
                      <a:srcRect/>
                      <a:stretch>
                        <a:fillRect/>
                      </a:stretch>
                    </p:blipFill>
                    <p:spPr bwMode="auto">
                      <a:xfrm>
                        <a:off x="5953763" y="4838700"/>
                        <a:ext cx="2474912"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35" name="Object 15"/>
          <p:cNvGraphicFramePr>
            <a:graphicFrameLocks noChangeAspect="1"/>
          </p:cNvGraphicFramePr>
          <p:nvPr>
            <p:extLst>
              <p:ext uri="{D42A27DB-BD31-4B8C-83A1-F6EECF244321}">
                <p14:modId xmlns:p14="http://schemas.microsoft.com/office/powerpoint/2010/main" val="584392099"/>
              </p:ext>
            </p:extLst>
          </p:nvPr>
        </p:nvGraphicFramePr>
        <p:xfrm>
          <a:off x="4122219" y="1984375"/>
          <a:ext cx="3087688" cy="1193800"/>
        </p:xfrm>
        <a:graphic>
          <a:graphicData uri="http://schemas.openxmlformats.org/presentationml/2006/ole">
            <mc:AlternateContent xmlns:mc="http://schemas.openxmlformats.org/markup-compatibility/2006">
              <mc:Choice xmlns:v="urn:schemas-microsoft-com:vml" Requires="v">
                <p:oleObj spid="_x0000_s26835" name="Equation" r:id="rId13" imgW="2374560" imgH="914400" progId="Equation.DSMT4">
                  <p:embed/>
                </p:oleObj>
              </mc:Choice>
              <mc:Fallback>
                <p:oleObj name="Equation" r:id="rId13" imgW="2374560" imgH="914400" progId="Equation.DSMT4">
                  <p:embed/>
                  <p:pic>
                    <p:nvPicPr>
                      <p:cNvPr id="0" name="Object 15"/>
                      <p:cNvPicPr>
                        <a:picLocks noChangeAspect="1" noChangeArrowheads="1"/>
                      </p:cNvPicPr>
                      <p:nvPr/>
                    </p:nvPicPr>
                    <p:blipFill>
                      <a:blip r:embed="rId14"/>
                      <a:srcRect/>
                      <a:stretch>
                        <a:fillRect/>
                      </a:stretch>
                    </p:blipFill>
                    <p:spPr bwMode="auto">
                      <a:xfrm>
                        <a:off x="4122219" y="1984375"/>
                        <a:ext cx="3087688"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6" name="Rectangle 17"/>
          <p:cNvSpPr>
            <a:spLocks noChangeArrowheads="1"/>
          </p:cNvSpPr>
          <p:nvPr/>
        </p:nvSpPr>
        <p:spPr bwMode="auto">
          <a:xfrm>
            <a:off x="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26637" name="Rectangle 19"/>
          <p:cNvSpPr>
            <a:spLocks noChangeArrowheads="1"/>
          </p:cNvSpPr>
          <p:nvPr/>
        </p:nvSpPr>
        <p:spPr bwMode="auto">
          <a:xfrm>
            <a:off x="0" y="25812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CF73937-0D4C-453A-AE5C-42BE65921F2A}" type="slidenum">
              <a:rPr lang="en-US" altLang="zh-CN" sz="1400" smtClean="0"/>
              <a:pPr eaLnBrk="1" hangingPunct="1">
                <a:spcBef>
                  <a:spcPct val="0"/>
                </a:spcBef>
                <a:buFontTx/>
                <a:buNone/>
              </a:pPr>
              <a:t>29</a:t>
            </a:fld>
            <a:r>
              <a:rPr lang="en-US" altLang="zh-CN" sz="1400" dirty="0" smtClean="0"/>
              <a:t>/60</a:t>
            </a:r>
          </a:p>
        </p:txBody>
      </p:sp>
      <p:sp>
        <p:nvSpPr>
          <p:cNvPr id="27651" name="Rectangle 2"/>
          <p:cNvSpPr>
            <a:spLocks noGrp="1" noChangeArrowheads="1"/>
          </p:cNvSpPr>
          <p:nvPr>
            <p:ph type="title"/>
          </p:nvPr>
        </p:nvSpPr>
        <p:spPr>
          <a:xfrm>
            <a:off x="132765" y="415491"/>
            <a:ext cx="8751470" cy="547688"/>
          </a:xfrm>
        </p:spPr>
        <p:txBody>
          <a:bodyPr/>
          <a:lstStyle/>
          <a:p>
            <a:pPr eaLnBrk="1" hangingPunct="1"/>
            <a:r>
              <a:rPr lang="en-US" altLang="zh-CN" sz="3200" dirty="0" smtClean="0">
                <a:ea typeface="黑体" pitchFamily="2" charset="-122"/>
              </a:rPr>
              <a:t>2.3 K10</a:t>
            </a:r>
            <a:r>
              <a:rPr lang="zh-CN" altLang="en-US" sz="3200" dirty="0" smtClean="0">
                <a:ea typeface="黑体" pitchFamily="2" charset="-122"/>
              </a:rPr>
              <a:t>机器人的雅可比矩阵</a:t>
            </a:r>
            <a:endParaRPr lang="en-US" altLang="zh-CN" sz="3200" dirty="0" smtClean="0">
              <a:ea typeface="黑体" pitchFamily="2" charset="-122"/>
            </a:endParaRPr>
          </a:p>
        </p:txBody>
      </p:sp>
      <p:sp>
        <p:nvSpPr>
          <p:cNvPr id="27652" name="Rectangle 3"/>
          <p:cNvSpPr>
            <a:spLocks noGrp="1" noChangeArrowheads="1"/>
          </p:cNvSpPr>
          <p:nvPr>
            <p:ph type="body" sz="half" idx="1"/>
          </p:nvPr>
        </p:nvSpPr>
        <p:spPr>
          <a:xfrm>
            <a:off x="228600" y="1406525"/>
            <a:ext cx="4754563" cy="4114800"/>
          </a:xfrm>
        </p:spPr>
        <p:txBody>
          <a:bodyPr/>
          <a:lstStyle/>
          <a:p>
            <a:pPr eaLnBrk="1" hangingPunct="1">
              <a:buClr>
                <a:schemeClr val="hlink"/>
              </a:buClr>
              <a:buFont typeface="Wingdings" pitchFamily="2" charset="2"/>
              <a:buChar char="ü"/>
            </a:pPr>
            <a:r>
              <a:rPr lang="zh-CN" altLang="en-US" sz="2400" smtClean="0">
                <a:solidFill>
                  <a:schemeClr val="hlink"/>
                </a:solidFill>
                <a:ea typeface="黑体" pitchFamily="2" charset="-122"/>
              </a:rPr>
              <a:t>连杆到机器人末端的变换矩阵与</a:t>
            </a:r>
            <a:r>
              <a:rPr lang="en-US" altLang="zh-CN" sz="2400" smtClean="0">
                <a:solidFill>
                  <a:schemeClr val="hlink"/>
                </a:solidFill>
                <a:ea typeface="黑体" pitchFamily="2" charset="-122"/>
              </a:rPr>
              <a:t>Jacobian</a:t>
            </a:r>
            <a:r>
              <a:rPr lang="zh-CN" altLang="en-US" sz="2400" smtClean="0">
                <a:solidFill>
                  <a:schemeClr val="hlink"/>
                </a:solidFill>
                <a:ea typeface="黑体" pitchFamily="2" charset="-122"/>
              </a:rPr>
              <a:t>矩阵</a:t>
            </a:r>
          </a:p>
        </p:txBody>
      </p:sp>
      <p:graphicFrame>
        <p:nvGraphicFramePr>
          <p:cNvPr id="27653" name="Object 22"/>
          <p:cNvGraphicFramePr>
            <a:graphicFrameLocks noGrp="1" noChangeAspect="1"/>
          </p:cNvGraphicFramePr>
          <p:nvPr>
            <p:ph sz="quarter" idx="3"/>
            <p:extLst>
              <p:ext uri="{D42A27DB-BD31-4B8C-83A1-F6EECF244321}">
                <p14:modId xmlns:p14="http://schemas.microsoft.com/office/powerpoint/2010/main" val="2922452491"/>
              </p:ext>
            </p:extLst>
          </p:nvPr>
        </p:nvGraphicFramePr>
        <p:xfrm>
          <a:off x="6037263" y="4660900"/>
          <a:ext cx="2625090" cy="1353820"/>
        </p:xfrm>
        <a:graphic>
          <a:graphicData uri="http://schemas.openxmlformats.org/presentationml/2006/ole">
            <mc:AlternateContent xmlns:mc="http://schemas.openxmlformats.org/markup-compatibility/2006">
              <mc:Choice xmlns:v="urn:schemas-microsoft-com:vml" Requires="v">
                <p:oleObj spid="_x0000_s27883" name="Equation" r:id="rId3" imgW="2019300" imgH="1041400" progId="Equation.DSMT4">
                  <p:embed/>
                </p:oleObj>
              </mc:Choice>
              <mc:Fallback>
                <p:oleObj name="Equation" r:id="rId3" imgW="2019300" imgH="1041400" progId="Equation.DSMT4">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7263" y="4660900"/>
                        <a:ext cx="2625090" cy="13538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7655" name="Object 16"/>
          <p:cNvGraphicFramePr>
            <a:graphicFrameLocks noChangeAspect="1"/>
          </p:cNvGraphicFramePr>
          <p:nvPr/>
        </p:nvGraphicFramePr>
        <p:xfrm>
          <a:off x="327025" y="4894263"/>
          <a:ext cx="2408238" cy="381000"/>
        </p:xfrm>
        <a:graphic>
          <a:graphicData uri="http://schemas.openxmlformats.org/presentationml/2006/ole">
            <mc:AlternateContent xmlns:mc="http://schemas.openxmlformats.org/markup-compatibility/2006">
              <mc:Choice xmlns:v="urn:schemas-microsoft-com:vml" Requires="v">
                <p:oleObj spid="_x0000_s27884" name="公式" r:id="rId5" imgW="1612900" imgH="254000" progId="Equation.3">
                  <p:embed/>
                </p:oleObj>
              </mc:Choice>
              <mc:Fallback>
                <p:oleObj name="公式" r:id="rId5" imgW="1612900" imgH="2540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025" y="4894263"/>
                        <a:ext cx="24082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6" name="Rectangle 26"/>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57" name="Object 25"/>
          <p:cNvGraphicFramePr>
            <a:graphicFrameLocks noChangeAspect="1"/>
          </p:cNvGraphicFramePr>
          <p:nvPr/>
        </p:nvGraphicFramePr>
        <p:xfrm>
          <a:off x="4910138" y="1509713"/>
          <a:ext cx="4164012" cy="355600"/>
        </p:xfrm>
        <a:graphic>
          <a:graphicData uri="http://schemas.openxmlformats.org/presentationml/2006/ole">
            <mc:AlternateContent xmlns:mc="http://schemas.openxmlformats.org/markup-compatibility/2006">
              <mc:Choice xmlns:v="urn:schemas-microsoft-com:vml" Requires="v">
                <p:oleObj spid="_x0000_s27885" name="公式" r:id="rId7" imgW="2997200" imgH="254000" progId="Equation.3">
                  <p:embed/>
                </p:oleObj>
              </mc:Choice>
              <mc:Fallback>
                <p:oleObj name="公式" r:id="rId7" imgW="2997200" imgH="2540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10138" y="1509713"/>
                        <a:ext cx="416401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8" name="Rectangle 31"/>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59" name="Object 30"/>
          <p:cNvGraphicFramePr>
            <a:graphicFrameLocks noChangeAspect="1"/>
          </p:cNvGraphicFramePr>
          <p:nvPr>
            <p:extLst>
              <p:ext uri="{D42A27DB-BD31-4B8C-83A1-F6EECF244321}">
                <p14:modId xmlns:p14="http://schemas.microsoft.com/office/powerpoint/2010/main" val="2083206228"/>
              </p:ext>
            </p:extLst>
          </p:nvPr>
        </p:nvGraphicFramePr>
        <p:xfrm>
          <a:off x="327025" y="2278865"/>
          <a:ext cx="8609013" cy="1098550"/>
        </p:xfrm>
        <a:graphic>
          <a:graphicData uri="http://schemas.openxmlformats.org/presentationml/2006/ole">
            <mc:AlternateContent xmlns:mc="http://schemas.openxmlformats.org/markup-compatibility/2006">
              <mc:Choice xmlns:v="urn:schemas-microsoft-com:vml" Requires="v">
                <p:oleObj spid="_x0000_s27886" name="Equation" r:id="rId9" imgW="7175160" imgH="914400" progId="Equation.DSMT4">
                  <p:embed/>
                </p:oleObj>
              </mc:Choice>
              <mc:Fallback>
                <p:oleObj name="Equation" r:id="rId9" imgW="7175160" imgH="914400" progId="Equation.DSMT4">
                  <p:embed/>
                  <p:pic>
                    <p:nvPicPr>
                      <p:cNvPr id="0" name="Object 30"/>
                      <p:cNvPicPr>
                        <a:picLocks noChangeAspect="1" noChangeArrowheads="1"/>
                      </p:cNvPicPr>
                      <p:nvPr/>
                    </p:nvPicPr>
                    <p:blipFill>
                      <a:blip r:embed="rId10"/>
                      <a:srcRect/>
                      <a:stretch>
                        <a:fillRect/>
                      </a:stretch>
                    </p:blipFill>
                    <p:spPr bwMode="auto">
                      <a:xfrm>
                        <a:off x="327025" y="2278865"/>
                        <a:ext cx="86090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0" name="Rectangle 33"/>
          <p:cNvSpPr>
            <a:spLocks noChangeArrowheads="1"/>
          </p:cNvSpPr>
          <p:nvPr/>
        </p:nvSpPr>
        <p:spPr bwMode="auto">
          <a:xfrm>
            <a:off x="0" y="2628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61" name="Object 32"/>
          <p:cNvGraphicFramePr>
            <a:graphicFrameLocks noChangeAspect="1"/>
          </p:cNvGraphicFramePr>
          <p:nvPr>
            <p:extLst>
              <p:ext uri="{D42A27DB-BD31-4B8C-83A1-F6EECF244321}">
                <p14:modId xmlns:p14="http://schemas.microsoft.com/office/powerpoint/2010/main" val="1532338883"/>
              </p:ext>
            </p:extLst>
          </p:nvPr>
        </p:nvGraphicFramePr>
        <p:xfrm>
          <a:off x="311943" y="3531420"/>
          <a:ext cx="8520113" cy="1096962"/>
        </p:xfrm>
        <a:graphic>
          <a:graphicData uri="http://schemas.openxmlformats.org/presentationml/2006/ole">
            <mc:AlternateContent xmlns:mc="http://schemas.openxmlformats.org/markup-compatibility/2006">
              <mc:Choice xmlns:v="urn:schemas-microsoft-com:vml" Requires="v">
                <p:oleObj spid="_x0000_s27887" name="Equation" r:id="rId11" imgW="7111800" imgH="914400" progId="Equation.DSMT4">
                  <p:embed/>
                </p:oleObj>
              </mc:Choice>
              <mc:Fallback>
                <p:oleObj name="Equation" r:id="rId11" imgW="7111800" imgH="914400" progId="Equation.DSMT4">
                  <p:embed/>
                  <p:pic>
                    <p:nvPicPr>
                      <p:cNvPr id="0" name="Object 32"/>
                      <p:cNvPicPr>
                        <a:picLocks noChangeAspect="1" noChangeArrowheads="1"/>
                      </p:cNvPicPr>
                      <p:nvPr/>
                    </p:nvPicPr>
                    <p:blipFill>
                      <a:blip r:embed="rId12"/>
                      <a:srcRect/>
                      <a:stretch>
                        <a:fillRect/>
                      </a:stretch>
                    </p:blipFill>
                    <p:spPr bwMode="auto">
                      <a:xfrm>
                        <a:off x="311943" y="3531420"/>
                        <a:ext cx="8520113"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2" name="Rectangle 35"/>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63" name="Object 34"/>
          <p:cNvGraphicFramePr>
            <a:graphicFrameLocks noChangeAspect="1"/>
          </p:cNvGraphicFramePr>
          <p:nvPr>
            <p:extLst>
              <p:ext uri="{D42A27DB-BD31-4B8C-83A1-F6EECF244321}">
                <p14:modId xmlns:p14="http://schemas.microsoft.com/office/powerpoint/2010/main" val="772633033"/>
              </p:ext>
            </p:extLst>
          </p:nvPr>
        </p:nvGraphicFramePr>
        <p:xfrm>
          <a:off x="327025" y="5508638"/>
          <a:ext cx="4938713" cy="419100"/>
        </p:xfrm>
        <a:graphic>
          <a:graphicData uri="http://schemas.openxmlformats.org/presentationml/2006/ole">
            <mc:AlternateContent xmlns:mc="http://schemas.openxmlformats.org/markup-compatibility/2006">
              <mc:Choice xmlns:v="urn:schemas-microsoft-com:vml" Requires="v">
                <p:oleObj spid="_x0000_s27888" name="Equation" r:id="rId13" imgW="3314520" imgH="279360" progId="Equation.DSMT4">
                  <p:embed/>
                </p:oleObj>
              </mc:Choice>
              <mc:Fallback>
                <p:oleObj name="Equation" r:id="rId13" imgW="3314520" imgH="279360" progId="Equation.DSMT4">
                  <p:embed/>
                  <p:pic>
                    <p:nvPicPr>
                      <p:cNvPr id="0" name="Object 34"/>
                      <p:cNvPicPr>
                        <a:picLocks noChangeAspect="1" noChangeArrowheads="1"/>
                      </p:cNvPicPr>
                      <p:nvPr/>
                    </p:nvPicPr>
                    <p:blipFill>
                      <a:blip r:embed="rId14"/>
                      <a:srcRect/>
                      <a:stretch>
                        <a:fillRect/>
                      </a:stretch>
                    </p:blipFill>
                    <p:spPr bwMode="auto">
                      <a:xfrm>
                        <a:off x="327025" y="5508638"/>
                        <a:ext cx="493871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4" name="Rectangle 37"/>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27665" name="Object 36"/>
          <p:cNvGraphicFramePr>
            <a:graphicFrameLocks noChangeAspect="1"/>
          </p:cNvGraphicFramePr>
          <p:nvPr>
            <p:extLst>
              <p:ext uri="{D42A27DB-BD31-4B8C-83A1-F6EECF244321}">
                <p14:modId xmlns:p14="http://schemas.microsoft.com/office/powerpoint/2010/main" val="555936077"/>
              </p:ext>
            </p:extLst>
          </p:nvPr>
        </p:nvGraphicFramePr>
        <p:xfrm>
          <a:off x="327025" y="6093789"/>
          <a:ext cx="7429501" cy="419100"/>
        </p:xfrm>
        <a:graphic>
          <a:graphicData uri="http://schemas.openxmlformats.org/presentationml/2006/ole">
            <mc:AlternateContent xmlns:mc="http://schemas.openxmlformats.org/markup-compatibility/2006">
              <mc:Choice xmlns:v="urn:schemas-microsoft-com:vml" Requires="v">
                <p:oleObj spid="_x0000_s27889" name="Equation" r:id="rId15" imgW="4991040" imgH="279360" progId="Equation.DSMT4">
                  <p:embed/>
                </p:oleObj>
              </mc:Choice>
              <mc:Fallback>
                <p:oleObj name="Equation" r:id="rId15" imgW="4991040" imgH="279360" progId="Equation.DSMT4">
                  <p:embed/>
                  <p:pic>
                    <p:nvPicPr>
                      <p:cNvPr id="0" name="Object 36"/>
                      <p:cNvPicPr>
                        <a:picLocks noChangeAspect="1" noChangeArrowheads="1"/>
                      </p:cNvPicPr>
                      <p:nvPr/>
                    </p:nvPicPr>
                    <p:blipFill>
                      <a:blip r:embed="rId16"/>
                      <a:srcRect/>
                      <a:stretch>
                        <a:fillRect/>
                      </a:stretch>
                    </p:blipFill>
                    <p:spPr bwMode="auto">
                      <a:xfrm>
                        <a:off x="327025" y="6093789"/>
                        <a:ext cx="7429501"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34B1512-E279-4403-AF06-13697EA28D64}" type="slidenum">
              <a:rPr lang="en-US" altLang="zh-CN" sz="1400" smtClean="0"/>
              <a:pPr eaLnBrk="1" hangingPunct="1">
                <a:spcBef>
                  <a:spcPct val="0"/>
                </a:spcBef>
                <a:buFontTx/>
                <a:buNone/>
              </a:pPr>
              <a:t>3</a:t>
            </a:fld>
            <a:r>
              <a:rPr lang="en-US" altLang="zh-CN" sz="1400" dirty="0" smtClean="0"/>
              <a:t>/60</a:t>
            </a:r>
          </a:p>
        </p:txBody>
      </p:sp>
      <p:sp>
        <p:nvSpPr>
          <p:cNvPr id="4100" name="Rectangle 3"/>
          <p:cNvSpPr>
            <a:spLocks noGrp="1" noChangeArrowheads="1"/>
          </p:cNvSpPr>
          <p:nvPr>
            <p:ph type="body" idx="1"/>
          </p:nvPr>
        </p:nvSpPr>
        <p:spPr>
          <a:xfrm>
            <a:off x="464018" y="1077912"/>
            <a:ext cx="8325853" cy="1520909"/>
          </a:xfrm>
        </p:spPr>
        <p:txBody>
          <a:bodyPr/>
          <a:lstStyle/>
          <a:p>
            <a:pPr eaLnBrk="1" hangingPunct="1">
              <a:buFont typeface="Wingdings" pitchFamily="2" charset="2"/>
              <a:buChar char="Ø"/>
            </a:pPr>
            <a:r>
              <a:rPr lang="zh-CN" altLang="en-US" sz="2800" dirty="0" smtClean="0">
                <a:ea typeface="黑体" pitchFamily="2" charset="-122"/>
              </a:rPr>
              <a:t>球面坐标</a:t>
            </a:r>
            <a:r>
              <a:rPr lang="zh-CN" altLang="en-US" sz="2800" dirty="0">
                <a:ea typeface="黑体" pitchFamily="2" charset="-122"/>
              </a:rPr>
              <a:t>串联机器人的逆向运动学</a:t>
            </a:r>
            <a:endParaRPr lang="en-US" altLang="zh-CN" sz="2800" dirty="0">
              <a:ea typeface="黑体" pitchFamily="2" charset="-122"/>
            </a:endParaRPr>
          </a:p>
          <a:p>
            <a:pPr marL="457200" lvl="1" indent="0" eaLnBrk="1" hangingPunct="1">
              <a:buNone/>
            </a:pPr>
            <a:r>
              <a:rPr lang="zh-CN" altLang="en-US" sz="2400" dirty="0" smtClean="0">
                <a:ea typeface="黑体" pitchFamily="2" charset="-122"/>
              </a:rPr>
              <a:t>   </a:t>
            </a:r>
            <a:r>
              <a:rPr lang="en-US" altLang="zh-CN" sz="2400" dirty="0" smtClean="0">
                <a:ea typeface="黑体" pitchFamily="2" charset="-122"/>
              </a:rPr>
              <a:t>1.1 </a:t>
            </a:r>
            <a:r>
              <a:rPr lang="zh-CN" altLang="en-US" sz="2400" dirty="0" smtClean="0">
                <a:ea typeface="黑体" pitchFamily="2" charset="-122"/>
              </a:rPr>
              <a:t>解析法求解</a:t>
            </a:r>
            <a:r>
              <a:rPr lang="en-US" altLang="zh-CN" sz="2400" dirty="0" smtClean="0">
                <a:ea typeface="黑体" pitchFamily="2" charset="-122"/>
              </a:rPr>
              <a:t>PUMA560</a:t>
            </a:r>
            <a:r>
              <a:rPr lang="zh-CN" altLang="en-US" sz="2400" dirty="0" smtClean="0">
                <a:ea typeface="黑体" pitchFamily="2" charset="-122"/>
              </a:rPr>
              <a:t>机器人逆向运动学，最多</a:t>
            </a:r>
            <a:r>
              <a:rPr lang="en-US" altLang="zh-CN" sz="2400" dirty="0" smtClean="0">
                <a:ea typeface="黑体" pitchFamily="2" charset="-122"/>
              </a:rPr>
              <a:t>8</a:t>
            </a:r>
            <a:r>
              <a:rPr lang="zh-CN" altLang="en-US" sz="2400" dirty="0" smtClean="0">
                <a:ea typeface="黑体" pitchFamily="2" charset="-122"/>
              </a:rPr>
              <a:t>组解</a:t>
            </a:r>
            <a:endParaRPr lang="en-US" altLang="zh-CN" sz="2400" dirty="0" smtClean="0">
              <a:ea typeface="黑体" pitchFamily="2" charset="-122"/>
            </a:endParaRPr>
          </a:p>
          <a:p>
            <a:pPr marL="457200" lvl="1" indent="0" eaLnBrk="1" hangingPunct="1">
              <a:buNone/>
            </a:pPr>
            <a:r>
              <a:rPr lang="en-US" altLang="zh-CN" sz="2400" i="1" dirty="0">
                <a:ea typeface="黑体" pitchFamily="2" charset="-122"/>
                <a:sym typeface="Symbol" pitchFamily="18" charset="2"/>
              </a:rPr>
              <a:t> </a:t>
            </a:r>
            <a:r>
              <a:rPr lang="en-US" altLang="zh-CN" sz="2400" i="1" dirty="0" smtClean="0">
                <a:ea typeface="黑体" pitchFamily="2" charset="-122"/>
                <a:sym typeface="Symbol" pitchFamily="18" charset="2"/>
              </a:rPr>
              <a:t>  </a:t>
            </a:r>
            <a:r>
              <a:rPr lang="zh-CN" altLang="en-US" sz="2400" i="1" dirty="0" smtClean="0">
                <a:sym typeface="Symbol" pitchFamily="18" charset="2"/>
              </a:rPr>
              <a:t> </a:t>
            </a:r>
            <a:r>
              <a:rPr lang="en-US" altLang="zh-CN" sz="2400" baseline="-25000" dirty="0" smtClean="0">
                <a:sym typeface="Symbol" pitchFamily="18" charset="2"/>
              </a:rPr>
              <a:t>1</a:t>
            </a:r>
            <a:r>
              <a:rPr lang="zh-CN" altLang="en-US" sz="2400" dirty="0" smtClean="0">
                <a:sym typeface="Symbol" pitchFamily="18" charset="2"/>
              </a:rPr>
              <a:t>、</a:t>
            </a:r>
            <a:r>
              <a:rPr lang="zh-CN" altLang="en-US" sz="2400" i="1" dirty="0" smtClean="0">
                <a:sym typeface="Symbol" pitchFamily="18" charset="2"/>
              </a:rPr>
              <a:t></a:t>
            </a:r>
            <a:r>
              <a:rPr lang="en-US" altLang="zh-CN" sz="2400" baseline="-25000" dirty="0" smtClean="0">
                <a:sym typeface="Symbol" pitchFamily="18" charset="2"/>
              </a:rPr>
              <a:t>3 </a:t>
            </a:r>
            <a:r>
              <a:rPr lang="en-US" altLang="zh-CN" sz="2400" dirty="0" smtClean="0">
                <a:sym typeface="Symbol" pitchFamily="18" charset="2"/>
              </a:rPr>
              <a:t></a:t>
            </a:r>
            <a:r>
              <a:rPr lang="en-US" altLang="zh-CN" sz="2400" baseline="-25000" dirty="0" smtClean="0">
                <a:sym typeface="Symbol" pitchFamily="18" charset="2"/>
              </a:rPr>
              <a:t> </a:t>
            </a:r>
            <a:r>
              <a:rPr lang="en-US" altLang="zh-CN" sz="2400" i="1" dirty="0" smtClean="0">
                <a:sym typeface="Symbol" pitchFamily="18" charset="2"/>
              </a:rPr>
              <a:t></a:t>
            </a:r>
            <a:r>
              <a:rPr lang="en-US" altLang="zh-CN" sz="2400" baseline="-25000" dirty="0" smtClean="0">
                <a:sym typeface="Symbol" pitchFamily="18" charset="2"/>
              </a:rPr>
              <a:t>2 </a:t>
            </a:r>
            <a:r>
              <a:rPr lang="en-US" altLang="zh-CN" sz="2400" dirty="0" smtClean="0">
                <a:sym typeface="Symbol" pitchFamily="18" charset="2"/>
              </a:rPr>
              <a:t></a:t>
            </a:r>
            <a:r>
              <a:rPr lang="en-US" altLang="zh-CN" sz="2400" baseline="-25000" dirty="0" smtClean="0">
                <a:sym typeface="Symbol" pitchFamily="18" charset="2"/>
              </a:rPr>
              <a:t> </a:t>
            </a:r>
            <a:r>
              <a:rPr lang="en-US" altLang="zh-CN" sz="2400" i="1" dirty="0" smtClean="0">
                <a:sym typeface="Symbol" pitchFamily="18" charset="2"/>
              </a:rPr>
              <a:t></a:t>
            </a:r>
            <a:r>
              <a:rPr lang="en-US" altLang="zh-CN" sz="2400" baseline="-25000" dirty="0" smtClean="0">
                <a:sym typeface="Symbol" pitchFamily="18" charset="2"/>
              </a:rPr>
              <a:t>4 </a:t>
            </a:r>
            <a:r>
              <a:rPr lang="en-US" altLang="zh-CN" sz="2400" dirty="0" smtClean="0">
                <a:sym typeface="Symbol" pitchFamily="18" charset="2"/>
              </a:rPr>
              <a:t></a:t>
            </a:r>
            <a:r>
              <a:rPr lang="en-US" altLang="zh-CN" sz="2400" baseline="-25000" dirty="0" smtClean="0">
                <a:sym typeface="Symbol" pitchFamily="18" charset="2"/>
              </a:rPr>
              <a:t> </a:t>
            </a:r>
            <a:r>
              <a:rPr lang="en-US" altLang="zh-CN" sz="2400" i="1" dirty="0" smtClean="0">
                <a:sym typeface="Symbol" pitchFamily="18" charset="2"/>
              </a:rPr>
              <a:t></a:t>
            </a:r>
            <a:r>
              <a:rPr lang="en-US" altLang="zh-CN" sz="2400" baseline="-25000" dirty="0" smtClean="0">
                <a:sym typeface="Symbol" pitchFamily="18" charset="2"/>
              </a:rPr>
              <a:t>5 </a:t>
            </a:r>
            <a:r>
              <a:rPr lang="en-US" altLang="zh-CN" sz="2400" dirty="0" smtClean="0">
                <a:sym typeface="Symbol" pitchFamily="18" charset="2"/>
              </a:rPr>
              <a:t></a:t>
            </a:r>
            <a:r>
              <a:rPr lang="en-US" altLang="zh-CN" sz="2400" baseline="-25000" dirty="0" smtClean="0">
                <a:sym typeface="Symbol" pitchFamily="18" charset="2"/>
              </a:rPr>
              <a:t> </a:t>
            </a:r>
            <a:r>
              <a:rPr lang="en-US" altLang="zh-CN" sz="2400" i="1" dirty="0" smtClean="0">
                <a:sym typeface="Symbol" pitchFamily="18" charset="2"/>
              </a:rPr>
              <a:t></a:t>
            </a:r>
            <a:r>
              <a:rPr lang="en-US" altLang="zh-CN" sz="2400" baseline="-25000" dirty="0" smtClean="0">
                <a:sym typeface="Symbol" pitchFamily="18" charset="2"/>
              </a:rPr>
              <a:t>6</a:t>
            </a:r>
            <a:r>
              <a:rPr lang="zh-CN" altLang="en-US" sz="2400" dirty="0" smtClean="0">
                <a:ea typeface="黑体" pitchFamily="2" charset="-122"/>
              </a:rPr>
              <a:t>   </a:t>
            </a:r>
            <a:endParaRPr lang="en-US" altLang="zh-CN" sz="2400" dirty="0" smtClean="0">
              <a:ea typeface="黑体" panose="02010609060101010101" pitchFamily="49" charset="-122"/>
              <a:sym typeface="Symbol" pitchFamily="18" charset="2"/>
            </a:endParaRPr>
          </a:p>
        </p:txBody>
      </p:sp>
      <p:sp>
        <p:nvSpPr>
          <p:cNvPr id="410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pSp>
        <p:nvGrpSpPr>
          <p:cNvPr id="7" name="Group 100"/>
          <p:cNvGrpSpPr>
            <a:grpSpLocks/>
          </p:cNvGrpSpPr>
          <p:nvPr/>
        </p:nvGrpSpPr>
        <p:grpSpPr bwMode="auto">
          <a:xfrm>
            <a:off x="2419509" y="2458050"/>
            <a:ext cx="4487863" cy="2990850"/>
            <a:chOff x="1800" y="1920"/>
            <a:chExt cx="2827" cy="1884"/>
          </a:xfrm>
        </p:grpSpPr>
        <p:sp>
          <p:nvSpPr>
            <p:cNvPr id="8" name="Rectangle 18"/>
            <p:cNvSpPr>
              <a:spLocks noChangeArrowheads="1"/>
            </p:cNvSpPr>
            <p:nvPr/>
          </p:nvSpPr>
          <p:spPr bwMode="auto">
            <a:xfrm>
              <a:off x="1800" y="2208"/>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1</a:t>
              </a:r>
            </a:p>
          </p:txBody>
        </p:sp>
        <p:sp>
          <p:nvSpPr>
            <p:cNvPr id="9" name="Rectangle 19"/>
            <p:cNvSpPr>
              <a:spLocks noChangeArrowheads="1"/>
            </p:cNvSpPr>
            <p:nvPr/>
          </p:nvSpPr>
          <p:spPr bwMode="auto">
            <a:xfrm>
              <a:off x="2160" y="2016"/>
              <a:ext cx="30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11</a:t>
              </a:r>
            </a:p>
          </p:txBody>
        </p:sp>
        <p:sp>
          <p:nvSpPr>
            <p:cNvPr id="10" name="Rectangle 20"/>
            <p:cNvSpPr>
              <a:spLocks noChangeArrowheads="1"/>
            </p:cNvSpPr>
            <p:nvPr/>
          </p:nvSpPr>
          <p:spPr bwMode="auto">
            <a:xfrm>
              <a:off x="2160" y="244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12</a:t>
              </a:r>
            </a:p>
          </p:txBody>
        </p:sp>
        <p:sp>
          <p:nvSpPr>
            <p:cNvPr id="11" name="Line 21"/>
            <p:cNvSpPr>
              <a:spLocks noChangeShapeType="1"/>
            </p:cNvSpPr>
            <p:nvPr/>
          </p:nvSpPr>
          <p:spPr bwMode="auto">
            <a:xfrm flipV="1">
              <a:off x="2016" y="2208"/>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2" name="Line 22"/>
            <p:cNvSpPr>
              <a:spLocks noChangeShapeType="1"/>
            </p:cNvSpPr>
            <p:nvPr/>
          </p:nvSpPr>
          <p:spPr bwMode="auto">
            <a:xfrm>
              <a:off x="2016" y="2352"/>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3" name="Line 25"/>
            <p:cNvSpPr>
              <a:spLocks noChangeShapeType="1"/>
            </p:cNvSpPr>
            <p:nvPr/>
          </p:nvSpPr>
          <p:spPr bwMode="auto">
            <a:xfrm flipV="1">
              <a:off x="2976" y="2064"/>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4" name="Line 26"/>
            <p:cNvSpPr>
              <a:spLocks noChangeShapeType="1"/>
            </p:cNvSpPr>
            <p:nvPr/>
          </p:nvSpPr>
          <p:spPr bwMode="auto">
            <a:xfrm>
              <a:off x="2976" y="216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5" name="Rectangle 31"/>
            <p:cNvSpPr>
              <a:spLocks noChangeArrowheads="1"/>
            </p:cNvSpPr>
            <p:nvPr/>
          </p:nvSpPr>
          <p:spPr bwMode="auto">
            <a:xfrm>
              <a:off x="1800" y="3072"/>
              <a:ext cx="2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3</a:t>
              </a:r>
            </a:p>
          </p:txBody>
        </p:sp>
        <p:sp>
          <p:nvSpPr>
            <p:cNvPr id="16" name="Rectangle 32"/>
            <p:cNvSpPr>
              <a:spLocks noChangeArrowheads="1"/>
            </p:cNvSpPr>
            <p:nvPr/>
          </p:nvSpPr>
          <p:spPr bwMode="auto">
            <a:xfrm>
              <a:off x="2160" y="288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31</a:t>
              </a:r>
            </a:p>
          </p:txBody>
        </p:sp>
        <p:sp>
          <p:nvSpPr>
            <p:cNvPr id="17" name="Rectangle 33"/>
            <p:cNvSpPr>
              <a:spLocks noChangeArrowheads="1"/>
            </p:cNvSpPr>
            <p:nvPr/>
          </p:nvSpPr>
          <p:spPr bwMode="auto">
            <a:xfrm>
              <a:off x="2160" y="3312"/>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32</a:t>
              </a:r>
            </a:p>
          </p:txBody>
        </p:sp>
        <p:sp>
          <p:nvSpPr>
            <p:cNvPr id="18" name="Line 34"/>
            <p:cNvSpPr>
              <a:spLocks noChangeShapeType="1"/>
            </p:cNvSpPr>
            <p:nvPr/>
          </p:nvSpPr>
          <p:spPr bwMode="auto">
            <a:xfrm flipV="1">
              <a:off x="2016" y="3072"/>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19" name="Line 35"/>
            <p:cNvSpPr>
              <a:spLocks noChangeShapeType="1"/>
            </p:cNvSpPr>
            <p:nvPr/>
          </p:nvSpPr>
          <p:spPr bwMode="auto">
            <a:xfrm>
              <a:off x="2016" y="3216"/>
              <a:ext cx="19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0" name="Rectangle 37"/>
            <p:cNvSpPr>
              <a:spLocks noChangeArrowheads="1"/>
            </p:cNvSpPr>
            <p:nvPr/>
          </p:nvSpPr>
          <p:spPr bwMode="auto">
            <a:xfrm>
              <a:off x="2688" y="2016"/>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21</a:t>
              </a:r>
            </a:p>
          </p:txBody>
        </p:sp>
        <p:sp>
          <p:nvSpPr>
            <p:cNvPr id="21" name="Rectangle 38"/>
            <p:cNvSpPr>
              <a:spLocks noChangeArrowheads="1"/>
            </p:cNvSpPr>
            <p:nvPr/>
          </p:nvSpPr>
          <p:spPr bwMode="auto">
            <a:xfrm>
              <a:off x="2688" y="244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dirty="0">
                  <a:sym typeface="Symbol" pitchFamily="18" charset="2"/>
                </a:rPr>
                <a:t></a:t>
              </a:r>
              <a:r>
                <a:rPr lang="en-US" altLang="zh-CN" sz="2000" baseline="-25000" dirty="0">
                  <a:sym typeface="Symbol" pitchFamily="18" charset="2"/>
                </a:rPr>
                <a:t>22</a:t>
              </a:r>
            </a:p>
          </p:txBody>
        </p:sp>
        <p:sp>
          <p:nvSpPr>
            <p:cNvPr id="22" name="Rectangle 39"/>
            <p:cNvSpPr>
              <a:spLocks noChangeArrowheads="1"/>
            </p:cNvSpPr>
            <p:nvPr/>
          </p:nvSpPr>
          <p:spPr bwMode="auto">
            <a:xfrm>
              <a:off x="2688" y="288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23</a:t>
              </a:r>
            </a:p>
          </p:txBody>
        </p:sp>
        <p:sp>
          <p:nvSpPr>
            <p:cNvPr id="23" name="Rectangle 40"/>
            <p:cNvSpPr>
              <a:spLocks noChangeArrowheads="1"/>
            </p:cNvSpPr>
            <p:nvPr/>
          </p:nvSpPr>
          <p:spPr bwMode="auto">
            <a:xfrm>
              <a:off x="2688" y="3312"/>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24</a:t>
              </a:r>
            </a:p>
          </p:txBody>
        </p:sp>
        <p:sp>
          <p:nvSpPr>
            <p:cNvPr id="24" name="Line 41"/>
            <p:cNvSpPr>
              <a:spLocks noChangeShapeType="1"/>
            </p:cNvSpPr>
            <p:nvPr/>
          </p:nvSpPr>
          <p:spPr bwMode="auto">
            <a:xfrm>
              <a:off x="2496" y="2160"/>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5" name="Line 42"/>
            <p:cNvSpPr>
              <a:spLocks noChangeShapeType="1"/>
            </p:cNvSpPr>
            <p:nvPr/>
          </p:nvSpPr>
          <p:spPr bwMode="auto">
            <a:xfrm>
              <a:off x="2496" y="259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6" name="Line 43"/>
            <p:cNvSpPr>
              <a:spLocks noChangeShapeType="1"/>
            </p:cNvSpPr>
            <p:nvPr/>
          </p:nvSpPr>
          <p:spPr bwMode="auto">
            <a:xfrm>
              <a:off x="2496" y="302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7" name="Line 44"/>
            <p:cNvSpPr>
              <a:spLocks noChangeShapeType="1"/>
            </p:cNvSpPr>
            <p:nvPr/>
          </p:nvSpPr>
          <p:spPr bwMode="auto">
            <a:xfrm>
              <a:off x="2496" y="3456"/>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8" name="Line 45"/>
            <p:cNvSpPr>
              <a:spLocks noChangeShapeType="1"/>
            </p:cNvSpPr>
            <p:nvPr/>
          </p:nvSpPr>
          <p:spPr bwMode="auto">
            <a:xfrm flipV="1">
              <a:off x="2400" y="2256"/>
              <a:ext cx="336"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29" name="Line 46"/>
            <p:cNvSpPr>
              <a:spLocks noChangeShapeType="1"/>
            </p:cNvSpPr>
            <p:nvPr/>
          </p:nvSpPr>
          <p:spPr bwMode="auto">
            <a:xfrm flipV="1">
              <a:off x="2400" y="2640"/>
              <a:ext cx="384"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0" name="Line 47"/>
            <p:cNvSpPr>
              <a:spLocks noChangeShapeType="1"/>
            </p:cNvSpPr>
            <p:nvPr/>
          </p:nvSpPr>
          <p:spPr bwMode="auto">
            <a:xfrm>
              <a:off x="2448" y="2256"/>
              <a:ext cx="288" cy="7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1" name="Line 48"/>
            <p:cNvSpPr>
              <a:spLocks noChangeShapeType="1"/>
            </p:cNvSpPr>
            <p:nvPr/>
          </p:nvSpPr>
          <p:spPr bwMode="auto">
            <a:xfrm>
              <a:off x="2400" y="2736"/>
              <a:ext cx="336" cy="67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2" name="Line 51"/>
            <p:cNvSpPr>
              <a:spLocks noChangeShapeType="1"/>
            </p:cNvSpPr>
            <p:nvPr/>
          </p:nvSpPr>
          <p:spPr bwMode="auto">
            <a:xfrm flipV="1">
              <a:off x="2976" y="2544"/>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3" name="Line 52"/>
            <p:cNvSpPr>
              <a:spLocks noChangeShapeType="1"/>
            </p:cNvSpPr>
            <p:nvPr/>
          </p:nvSpPr>
          <p:spPr bwMode="auto">
            <a:xfrm>
              <a:off x="2976" y="264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4" name="Line 55"/>
            <p:cNvSpPr>
              <a:spLocks noChangeShapeType="1"/>
            </p:cNvSpPr>
            <p:nvPr/>
          </p:nvSpPr>
          <p:spPr bwMode="auto">
            <a:xfrm flipV="1">
              <a:off x="2976" y="3024"/>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5" name="Line 56"/>
            <p:cNvSpPr>
              <a:spLocks noChangeShapeType="1"/>
            </p:cNvSpPr>
            <p:nvPr/>
          </p:nvSpPr>
          <p:spPr bwMode="auto">
            <a:xfrm>
              <a:off x="2976" y="3120"/>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nvGrpSpPr>
            <p:cNvPr id="36" name="Group 81"/>
            <p:cNvGrpSpPr>
              <a:grpSpLocks/>
            </p:cNvGrpSpPr>
            <p:nvPr/>
          </p:nvGrpSpPr>
          <p:grpSpPr bwMode="auto">
            <a:xfrm>
              <a:off x="3120" y="1920"/>
              <a:ext cx="307" cy="1884"/>
              <a:chOff x="3120" y="1920"/>
              <a:chExt cx="307" cy="1884"/>
            </a:xfrm>
          </p:grpSpPr>
          <p:sp>
            <p:nvSpPr>
              <p:cNvPr id="73" name="Rectangle 23"/>
              <p:cNvSpPr>
                <a:spLocks noChangeArrowheads="1"/>
              </p:cNvSpPr>
              <p:nvPr/>
            </p:nvSpPr>
            <p:spPr bwMode="auto">
              <a:xfrm>
                <a:off x="3120" y="192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41</a:t>
                </a:r>
              </a:p>
            </p:txBody>
          </p:sp>
          <p:sp>
            <p:nvSpPr>
              <p:cNvPr id="74" name="Rectangle 24"/>
              <p:cNvSpPr>
                <a:spLocks noChangeArrowheads="1"/>
              </p:cNvSpPr>
              <p:nvPr/>
            </p:nvSpPr>
            <p:spPr bwMode="auto">
              <a:xfrm>
                <a:off x="3120" y="216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42</a:t>
                </a:r>
              </a:p>
            </p:txBody>
          </p:sp>
          <p:sp>
            <p:nvSpPr>
              <p:cNvPr id="75" name="Rectangle 49"/>
              <p:cNvSpPr>
                <a:spLocks noChangeArrowheads="1"/>
              </p:cNvSpPr>
              <p:nvPr/>
            </p:nvSpPr>
            <p:spPr bwMode="auto">
              <a:xfrm>
                <a:off x="3120" y="240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43</a:t>
                </a:r>
              </a:p>
            </p:txBody>
          </p:sp>
          <p:sp>
            <p:nvSpPr>
              <p:cNvPr id="76" name="Rectangle 50"/>
              <p:cNvSpPr>
                <a:spLocks noChangeArrowheads="1"/>
              </p:cNvSpPr>
              <p:nvPr/>
            </p:nvSpPr>
            <p:spPr bwMode="auto">
              <a:xfrm>
                <a:off x="3120" y="264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44</a:t>
                </a:r>
              </a:p>
            </p:txBody>
          </p:sp>
          <p:sp>
            <p:nvSpPr>
              <p:cNvPr id="77" name="Rectangle 53"/>
              <p:cNvSpPr>
                <a:spLocks noChangeArrowheads="1"/>
              </p:cNvSpPr>
              <p:nvPr/>
            </p:nvSpPr>
            <p:spPr bwMode="auto">
              <a:xfrm>
                <a:off x="3120" y="288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45</a:t>
                </a:r>
              </a:p>
            </p:txBody>
          </p:sp>
          <p:sp>
            <p:nvSpPr>
              <p:cNvPr id="78" name="Rectangle 54"/>
              <p:cNvSpPr>
                <a:spLocks noChangeArrowheads="1"/>
              </p:cNvSpPr>
              <p:nvPr/>
            </p:nvSpPr>
            <p:spPr bwMode="auto">
              <a:xfrm>
                <a:off x="3120" y="312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46</a:t>
                </a:r>
              </a:p>
            </p:txBody>
          </p:sp>
          <p:sp>
            <p:nvSpPr>
              <p:cNvPr id="79" name="Rectangle 57"/>
              <p:cNvSpPr>
                <a:spLocks noChangeArrowheads="1"/>
              </p:cNvSpPr>
              <p:nvPr/>
            </p:nvSpPr>
            <p:spPr bwMode="auto">
              <a:xfrm>
                <a:off x="3120" y="3312"/>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47</a:t>
                </a:r>
              </a:p>
            </p:txBody>
          </p:sp>
          <p:sp>
            <p:nvSpPr>
              <p:cNvPr id="80" name="Rectangle 58"/>
              <p:cNvSpPr>
                <a:spLocks noChangeArrowheads="1"/>
              </p:cNvSpPr>
              <p:nvPr/>
            </p:nvSpPr>
            <p:spPr bwMode="auto">
              <a:xfrm>
                <a:off x="3120" y="3552"/>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48</a:t>
                </a:r>
              </a:p>
            </p:txBody>
          </p:sp>
        </p:grpSp>
        <p:sp>
          <p:nvSpPr>
            <p:cNvPr id="37" name="Line 59"/>
            <p:cNvSpPr>
              <a:spLocks noChangeShapeType="1"/>
            </p:cNvSpPr>
            <p:nvPr/>
          </p:nvSpPr>
          <p:spPr bwMode="auto">
            <a:xfrm flipV="1">
              <a:off x="2976" y="3456"/>
              <a:ext cx="192" cy="9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38" name="Line 60"/>
            <p:cNvSpPr>
              <a:spLocks noChangeShapeType="1"/>
            </p:cNvSpPr>
            <p:nvPr/>
          </p:nvSpPr>
          <p:spPr bwMode="auto">
            <a:xfrm>
              <a:off x="2976" y="3552"/>
              <a:ext cx="192" cy="1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nvGrpSpPr>
            <p:cNvPr id="39" name="Group 82"/>
            <p:cNvGrpSpPr>
              <a:grpSpLocks/>
            </p:cNvGrpSpPr>
            <p:nvPr/>
          </p:nvGrpSpPr>
          <p:grpSpPr bwMode="auto">
            <a:xfrm>
              <a:off x="3696" y="1920"/>
              <a:ext cx="307" cy="1884"/>
              <a:chOff x="3696" y="1968"/>
              <a:chExt cx="307" cy="1884"/>
            </a:xfrm>
          </p:grpSpPr>
          <p:sp>
            <p:nvSpPr>
              <p:cNvPr id="65" name="Rectangle 65"/>
              <p:cNvSpPr>
                <a:spLocks noChangeArrowheads="1"/>
              </p:cNvSpPr>
              <p:nvPr/>
            </p:nvSpPr>
            <p:spPr bwMode="auto">
              <a:xfrm>
                <a:off x="3696" y="196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dirty="0">
                    <a:sym typeface="Symbol" pitchFamily="18" charset="2"/>
                  </a:rPr>
                  <a:t></a:t>
                </a:r>
                <a:r>
                  <a:rPr lang="en-US" altLang="zh-CN" sz="2000" baseline="-25000" dirty="0">
                    <a:sym typeface="Symbol" pitchFamily="18" charset="2"/>
                  </a:rPr>
                  <a:t>51</a:t>
                </a:r>
              </a:p>
            </p:txBody>
          </p:sp>
          <p:sp>
            <p:nvSpPr>
              <p:cNvPr id="66" name="Rectangle 66"/>
              <p:cNvSpPr>
                <a:spLocks noChangeArrowheads="1"/>
              </p:cNvSpPr>
              <p:nvPr/>
            </p:nvSpPr>
            <p:spPr bwMode="auto">
              <a:xfrm>
                <a:off x="3696" y="220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dirty="0">
                    <a:sym typeface="Symbol" pitchFamily="18" charset="2"/>
                  </a:rPr>
                  <a:t></a:t>
                </a:r>
                <a:r>
                  <a:rPr lang="en-US" altLang="zh-CN" sz="2000" baseline="-25000" dirty="0">
                    <a:sym typeface="Symbol" pitchFamily="18" charset="2"/>
                  </a:rPr>
                  <a:t>52</a:t>
                </a:r>
              </a:p>
            </p:txBody>
          </p:sp>
          <p:sp>
            <p:nvSpPr>
              <p:cNvPr id="67" name="Rectangle 67"/>
              <p:cNvSpPr>
                <a:spLocks noChangeArrowheads="1"/>
              </p:cNvSpPr>
              <p:nvPr/>
            </p:nvSpPr>
            <p:spPr bwMode="auto">
              <a:xfrm>
                <a:off x="3696" y="244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53</a:t>
                </a:r>
              </a:p>
            </p:txBody>
          </p:sp>
          <p:sp>
            <p:nvSpPr>
              <p:cNvPr id="68" name="Rectangle 68"/>
              <p:cNvSpPr>
                <a:spLocks noChangeArrowheads="1"/>
              </p:cNvSpPr>
              <p:nvPr/>
            </p:nvSpPr>
            <p:spPr bwMode="auto">
              <a:xfrm>
                <a:off x="3696" y="268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54</a:t>
                </a:r>
              </a:p>
            </p:txBody>
          </p:sp>
          <p:sp>
            <p:nvSpPr>
              <p:cNvPr id="69" name="Rectangle 69"/>
              <p:cNvSpPr>
                <a:spLocks noChangeArrowheads="1"/>
              </p:cNvSpPr>
              <p:nvPr/>
            </p:nvSpPr>
            <p:spPr bwMode="auto">
              <a:xfrm>
                <a:off x="3696" y="292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55</a:t>
                </a:r>
              </a:p>
            </p:txBody>
          </p:sp>
          <p:sp>
            <p:nvSpPr>
              <p:cNvPr id="70" name="Rectangle 70"/>
              <p:cNvSpPr>
                <a:spLocks noChangeArrowheads="1"/>
              </p:cNvSpPr>
              <p:nvPr/>
            </p:nvSpPr>
            <p:spPr bwMode="auto">
              <a:xfrm>
                <a:off x="3696" y="316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56</a:t>
                </a:r>
              </a:p>
            </p:txBody>
          </p:sp>
          <p:sp>
            <p:nvSpPr>
              <p:cNvPr id="71" name="Rectangle 71"/>
              <p:cNvSpPr>
                <a:spLocks noChangeArrowheads="1"/>
              </p:cNvSpPr>
              <p:nvPr/>
            </p:nvSpPr>
            <p:spPr bwMode="auto">
              <a:xfrm>
                <a:off x="3696" y="336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57</a:t>
                </a:r>
              </a:p>
            </p:txBody>
          </p:sp>
          <p:sp>
            <p:nvSpPr>
              <p:cNvPr id="72" name="Rectangle 72"/>
              <p:cNvSpPr>
                <a:spLocks noChangeArrowheads="1"/>
              </p:cNvSpPr>
              <p:nvPr/>
            </p:nvSpPr>
            <p:spPr bwMode="auto">
              <a:xfrm>
                <a:off x="3696" y="360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58</a:t>
                </a:r>
              </a:p>
            </p:txBody>
          </p:sp>
        </p:grpSp>
        <p:grpSp>
          <p:nvGrpSpPr>
            <p:cNvPr id="40" name="Group 83"/>
            <p:cNvGrpSpPr>
              <a:grpSpLocks/>
            </p:cNvGrpSpPr>
            <p:nvPr/>
          </p:nvGrpSpPr>
          <p:grpSpPr bwMode="auto">
            <a:xfrm>
              <a:off x="4320" y="1920"/>
              <a:ext cx="307" cy="1884"/>
              <a:chOff x="4464" y="1968"/>
              <a:chExt cx="307" cy="1884"/>
            </a:xfrm>
          </p:grpSpPr>
          <p:sp>
            <p:nvSpPr>
              <p:cNvPr id="57" name="Rectangle 73"/>
              <p:cNvSpPr>
                <a:spLocks noChangeArrowheads="1"/>
              </p:cNvSpPr>
              <p:nvPr/>
            </p:nvSpPr>
            <p:spPr bwMode="auto">
              <a:xfrm>
                <a:off x="4464" y="196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61</a:t>
                </a:r>
              </a:p>
            </p:txBody>
          </p:sp>
          <p:sp>
            <p:nvSpPr>
              <p:cNvPr id="58" name="Rectangle 74"/>
              <p:cNvSpPr>
                <a:spLocks noChangeArrowheads="1"/>
              </p:cNvSpPr>
              <p:nvPr/>
            </p:nvSpPr>
            <p:spPr bwMode="auto">
              <a:xfrm>
                <a:off x="4464" y="220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62</a:t>
                </a:r>
              </a:p>
            </p:txBody>
          </p:sp>
          <p:sp>
            <p:nvSpPr>
              <p:cNvPr id="59" name="Rectangle 75"/>
              <p:cNvSpPr>
                <a:spLocks noChangeArrowheads="1"/>
              </p:cNvSpPr>
              <p:nvPr/>
            </p:nvSpPr>
            <p:spPr bwMode="auto">
              <a:xfrm>
                <a:off x="4464" y="244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63</a:t>
                </a:r>
              </a:p>
            </p:txBody>
          </p:sp>
          <p:sp>
            <p:nvSpPr>
              <p:cNvPr id="60" name="Rectangle 76"/>
              <p:cNvSpPr>
                <a:spLocks noChangeArrowheads="1"/>
              </p:cNvSpPr>
              <p:nvPr/>
            </p:nvSpPr>
            <p:spPr bwMode="auto">
              <a:xfrm>
                <a:off x="4464" y="268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64</a:t>
                </a:r>
              </a:p>
            </p:txBody>
          </p:sp>
          <p:sp>
            <p:nvSpPr>
              <p:cNvPr id="61" name="Rectangle 77"/>
              <p:cNvSpPr>
                <a:spLocks noChangeArrowheads="1"/>
              </p:cNvSpPr>
              <p:nvPr/>
            </p:nvSpPr>
            <p:spPr bwMode="auto">
              <a:xfrm>
                <a:off x="4464" y="292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65</a:t>
                </a:r>
              </a:p>
            </p:txBody>
          </p:sp>
          <p:sp>
            <p:nvSpPr>
              <p:cNvPr id="62" name="Rectangle 78"/>
              <p:cNvSpPr>
                <a:spLocks noChangeArrowheads="1"/>
              </p:cNvSpPr>
              <p:nvPr/>
            </p:nvSpPr>
            <p:spPr bwMode="auto">
              <a:xfrm>
                <a:off x="4464" y="3168"/>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66</a:t>
                </a:r>
              </a:p>
            </p:txBody>
          </p:sp>
          <p:sp>
            <p:nvSpPr>
              <p:cNvPr id="63" name="Rectangle 79"/>
              <p:cNvSpPr>
                <a:spLocks noChangeArrowheads="1"/>
              </p:cNvSpPr>
              <p:nvPr/>
            </p:nvSpPr>
            <p:spPr bwMode="auto">
              <a:xfrm>
                <a:off x="4464" y="336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67</a:t>
                </a:r>
              </a:p>
            </p:txBody>
          </p:sp>
          <p:sp>
            <p:nvSpPr>
              <p:cNvPr id="64" name="Rectangle 80"/>
              <p:cNvSpPr>
                <a:spLocks noChangeArrowheads="1"/>
              </p:cNvSpPr>
              <p:nvPr/>
            </p:nvSpPr>
            <p:spPr bwMode="auto">
              <a:xfrm>
                <a:off x="4464" y="3600"/>
                <a:ext cx="30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000" i="1">
                    <a:sym typeface="Symbol" pitchFamily="18" charset="2"/>
                  </a:rPr>
                  <a:t></a:t>
                </a:r>
                <a:r>
                  <a:rPr lang="en-US" altLang="zh-CN" sz="2000" baseline="-25000">
                    <a:sym typeface="Symbol" pitchFamily="18" charset="2"/>
                  </a:rPr>
                  <a:t>68</a:t>
                </a:r>
              </a:p>
            </p:txBody>
          </p:sp>
        </p:grpSp>
        <p:sp>
          <p:nvSpPr>
            <p:cNvPr id="41" name="Line 84"/>
            <p:cNvSpPr>
              <a:spLocks noChangeShapeType="1"/>
            </p:cNvSpPr>
            <p:nvPr/>
          </p:nvSpPr>
          <p:spPr bwMode="auto">
            <a:xfrm>
              <a:off x="3456" y="206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2" name="Line 85"/>
            <p:cNvSpPr>
              <a:spLocks noChangeShapeType="1"/>
            </p:cNvSpPr>
            <p:nvPr/>
          </p:nvSpPr>
          <p:spPr bwMode="auto">
            <a:xfrm>
              <a:off x="3456" y="23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3" name="Line 86"/>
            <p:cNvSpPr>
              <a:spLocks noChangeShapeType="1"/>
            </p:cNvSpPr>
            <p:nvPr/>
          </p:nvSpPr>
          <p:spPr bwMode="auto">
            <a:xfrm>
              <a:off x="3456" y="259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4" name="Line 87"/>
            <p:cNvSpPr>
              <a:spLocks noChangeShapeType="1"/>
            </p:cNvSpPr>
            <p:nvPr/>
          </p:nvSpPr>
          <p:spPr bwMode="auto">
            <a:xfrm>
              <a:off x="3456"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5" name="Line 88"/>
            <p:cNvSpPr>
              <a:spLocks noChangeShapeType="1"/>
            </p:cNvSpPr>
            <p:nvPr/>
          </p:nvSpPr>
          <p:spPr bwMode="auto">
            <a:xfrm>
              <a:off x="3456" y="307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6" name="Line 89"/>
            <p:cNvSpPr>
              <a:spLocks noChangeShapeType="1"/>
            </p:cNvSpPr>
            <p:nvPr/>
          </p:nvSpPr>
          <p:spPr bwMode="auto">
            <a:xfrm>
              <a:off x="3456" y="331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7" name="Line 90"/>
            <p:cNvSpPr>
              <a:spLocks noChangeShapeType="1"/>
            </p:cNvSpPr>
            <p:nvPr/>
          </p:nvSpPr>
          <p:spPr bwMode="auto">
            <a:xfrm>
              <a:off x="3456" y="35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8" name="Line 91"/>
            <p:cNvSpPr>
              <a:spLocks noChangeShapeType="1"/>
            </p:cNvSpPr>
            <p:nvPr/>
          </p:nvSpPr>
          <p:spPr bwMode="auto">
            <a:xfrm>
              <a:off x="3456" y="37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49" name="Line 92"/>
            <p:cNvSpPr>
              <a:spLocks noChangeShapeType="1"/>
            </p:cNvSpPr>
            <p:nvPr/>
          </p:nvSpPr>
          <p:spPr bwMode="auto">
            <a:xfrm>
              <a:off x="4032" y="206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0" name="Line 93"/>
            <p:cNvSpPr>
              <a:spLocks noChangeShapeType="1"/>
            </p:cNvSpPr>
            <p:nvPr/>
          </p:nvSpPr>
          <p:spPr bwMode="auto">
            <a:xfrm>
              <a:off x="4032" y="23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1" name="Line 94"/>
            <p:cNvSpPr>
              <a:spLocks noChangeShapeType="1"/>
            </p:cNvSpPr>
            <p:nvPr/>
          </p:nvSpPr>
          <p:spPr bwMode="auto">
            <a:xfrm>
              <a:off x="4032" y="259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2" name="Line 95"/>
            <p:cNvSpPr>
              <a:spLocks noChangeShapeType="1"/>
            </p:cNvSpPr>
            <p:nvPr/>
          </p:nvSpPr>
          <p:spPr bwMode="auto">
            <a:xfrm>
              <a:off x="4032" y="283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3" name="Line 96"/>
            <p:cNvSpPr>
              <a:spLocks noChangeShapeType="1"/>
            </p:cNvSpPr>
            <p:nvPr/>
          </p:nvSpPr>
          <p:spPr bwMode="auto">
            <a:xfrm>
              <a:off x="4032" y="307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4" name="Line 97"/>
            <p:cNvSpPr>
              <a:spLocks noChangeShapeType="1"/>
            </p:cNvSpPr>
            <p:nvPr/>
          </p:nvSpPr>
          <p:spPr bwMode="auto">
            <a:xfrm>
              <a:off x="4032" y="331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5" name="Line 98"/>
            <p:cNvSpPr>
              <a:spLocks noChangeShapeType="1"/>
            </p:cNvSpPr>
            <p:nvPr/>
          </p:nvSpPr>
          <p:spPr bwMode="auto">
            <a:xfrm>
              <a:off x="4032" y="3552"/>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sp>
          <p:nvSpPr>
            <p:cNvPr id="56" name="Line 99"/>
            <p:cNvSpPr>
              <a:spLocks noChangeShapeType="1"/>
            </p:cNvSpPr>
            <p:nvPr/>
          </p:nvSpPr>
          <p:spPr bwMode="auto">
            <a:xfrm>
              <a:off x="4032" y="3744"/>
              <a:ext cx="2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2000"/>
            </a:p>
          </p:txBody>
        </p:sp>
      </p:grpSp>
      <p:sp>
        <p:nvSpPr>
          <p:cNvPr id="3" name="矩形 2"/>
          <p:cNvSpPr/>
          <p:nvPr/>
        </p:nvSpPr>
        <p:spPr>
          <a:xfrm>
            <a:off x="1252487" y="304800"/>
            <a:ext cx="7324825" cy="584775"/>
          </a:xfrm>
          <a:prstGeom prst="rect">
            <a:avLst/>
          </a:prstGeom>
        </p:spPr>
        <p:txBody>
          <a:bodyPr wrap="square">
            <a:spAutoFit/>
          </a:bodyPr>
          <a:lstStyle/>
          <a:p>
            <a:pPr algn="ctr" eaLnBrk="1" hangingPunct="1"/>
            <a:r>
              <a:rPr lang="en-US" altLang="zh-CN" sz="3200" dirty="0" smtClean="0">
                <a:ea typeface="黑体" pitchFamily="2" charset="-122"/>
              </a:rPr>
              <a:t>1 </a:t>
            </a:r>
            <a:r>
              <a:rPr lang="zh-CN" altLang="en-US" sz="3200" dirty="0" smtClean="0">
                <a:ea typeface="黑体" pitchFamily="2" charset="-122"/>
              </a:rPr>
              <a:t>球面坐标</a:t>
            </a:r>
            <a:r>
              <a:rPr lang="zh-CN" altLang="en-US" sz="3200" dirty="0">
                <a:ea typeface="黑体" pitchFamily="2" charset="-122"/>
              </a:rPr>
              <a:t>串联机器人的逆向运动学</a:t>
            </a:r>
            <a:endParaRPr lang="en-US" altLang="zh-CN" sz="3200" dirty="0">
              <a:ea typeface="黑体" pitchFamily="2" charset="-122"/>
            </a:endParaRPr>
          </a:p>
        </p:txBody>
      </p:sp>
      <p:sp>
        <p:nvSpPr>
          <p:cNvPr id="4" name="矩形 3"/>
          <p:cNvSpPr/>
          <p:nvPr/>
        </p:nvSpPr>
        <p:spPr>
          <a:xfrm>
            <a:off x="611606" y="5508810"/>
            <a:ext cx="8217969" cy="1200329"/>
          </a:xfrm>
          <a:prstGeom prst="rect">
            <a:avLst/>
          </a:prstGeom>
        </p:spPr>
        <p:txBody>
          <a:bodyPr wrap="square">
            <a:spAutoFit/>
          </a:bodyPr>
          <a:lstStyle/>
          <a:p>
            <a:pPr lvl="1"/>
            <a:r>
              <a:rPr lang="zh-CN" altLang="en-US" dirty="0">
                <a:ea typeface="黑体" pitchFamily="2" charset="-122"/>
              </a:rPr>
              <a:t> </a:t>
            </a:r>
            <a:r>
              <a:rPr lang="en-US" altLang="zh-CN" dirty="0">
                <a:ea typeface="黑体" pitchFamily="2" charset="-122"/>
              </a:rPr>
              <a:t>1.2 </a:t>
            </a:r>
            <a:r>
              <a:rPr lang="zh-CN" altLang="en-US" dirty="0">
                <a:ea typeface="黑体" pitchFamily="2" charset="-122"/>
              </a:rPr>
              <a:t>投影法与解析法结合求解</a:t>
            </a:r>
            <a:r>
              <a:rPr lang="en-US" altLang="zh-CN" dirty="0" err="1">
                <a:ea typeface="黑体" pitchFamily="2" charset="-122"/>
              </a:rPr>
              <a:t>Yaskawa</a:t>
            </a:r>
            <a:r>
              <a:rPr lang="zh-CN" altLang="en-US" dirty="0">
                <a:ea typeface="黑体" pitchFamily="2" charset="-122"/>
              </a:rPr>
              <a:t>机器人逆向运动学</a:t>
            </a:r>
          </a:p>
          <a:p>
            <a:pPr lvl="1" eaLnBrk="1" hangingPunct="1">
              <a:buFont typeface="Wingdings" pitchFamily="2" charset="2"/>
              <a:buNone/>
            </a:pPr>
            <a:r>
              <a:rPr lang="zh-CN" altLang="en-US" dirty="0">
                <a:ea typeface="黑体" panose="02010609060101010101" pitchFamily="49" charset="-122"/>
              </a:rPr>
              <a:t>   投影法求解</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1</a:t>
            </a:r>
            <a:r>
              <a:rPr lang="zh-CN" altLang="en-US" dirty="0">
                <a:ea typeface="黑体" panose="02010609060101010101" pitchFamily="49" charset="-122"/>
                <a:sym typeface="Symbol" pitchFamily="18" charset="2"/>
              </a:rPr>
              <a:t>、 </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2 </a:t>
            </a:r>
            <a:r>
              <a:rPr lang="zh-CN" altLang="en-US" dirty="0">
                <a:ea typeface="黑体" panose="02010609060101010101" pitchFamily="49" charset="-122"/>
                <a:sym typeface="Symbol" pitchFamily="18" charset="2"/>
              </a:rPr>
              <a:t>、</a:t>
            </a:r>
            <a:r>
              <a:rPr lang="zh-CN" altLang="en-US" baseline="-25000" dirty="0">
                <a:ea typeface="黑体" panose="02010609060101010101" pitchFamily="49" charset="-122"/>
                <a:sym typeface="Symbol" pitchFamily="18" charset="2"/>
              </a:rPr>
              <a:t> </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3 </a:t>
            </a:r>
            <a:r>
              <a:rPr lang="zh-CN" altLang="en-US" dirty="0">
                <a:ea typeface="黑体" panose="02010609060101010101" pitchFamily="49" charset="-122"/>
                <a:sym typeface="Symbol" pitchFamily="18" charset="2"/>
              </a:rPr>
              <a:t>，先求解</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1</a:t>
            </a:r>
            <a:r>
              <a:rPr lang="zh-CN" altLang="en-US" dirty="0">
                <a:ea typeface="黑体" panose="02010609060101010101" pitchFamily="49" charset="-122"/>
                <a:sym typeface="Symbol" pitchFamily="18" charset="2"/>
              </a:rPr>
              <a:t>，再求解 </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2</a:t>
            </a:r>
            <a:r>
              <a:rPr lang="zh-CN" altLang="en-US" dirty="0">
                <a:ea typeface="黑体" panose="02010609060101010101" pitchFamily="49" charset="-122"/>
                <a:sym typeface="Symbol" pitchFamily="18" charset="2"/>
              </a:rPr>
              <a:t>和</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3 </a:t>
            </a:r>
          </a:p>
          <a:p>
            <a:pPr lvl="1" eaLnBrk="1" hangingPunct="1">
              <a:buFont typeface="Wingdings" pitchFamily="2" charset="2"/>
              <a:buNone/>
            </a:pPr>
            <a:r>
              <a:rPr lang="en-US" altLang="zh-CN" baseline="-25000" dirty="0">
                <a:ea typeface="黑体" panose="02010609060101010101" pitchFamily="49" charset="-122"/>
                <a:sym typeface="Symbol" pitchFamily="18" charset="2"/>
              </a:rPr>
              <a:t>     </a:t>
            </a:r>
            <a:r>
              <a:rPr lang="zh-CN" altLang="en-US" dirty="0">
                <a:ea typeface="黑体" panose="02010609060101010101" pitchFamily="49" charset="-122"/>
                <a:sym typeface="Symbol" pitchFamily="18" charset="2"/>
              </a:rPr>
              <a:t>解析法求解</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4 </a:t>
            </a:r>
            <a:r>
              <a:rPr lang="zh-CN" altLang="en-US" dirty="0">
                <a:ea typeface="黑体" panose="02010609060101010101" pitchFamily="49" charset="-122"/>
                <a:sym typeface="Symbol" pitchFamily="18" charset="2"/>
              </a:rPr>
              <a:t>、</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5 </a:t>
            </a:r>
            <a:r>
              <a:rPr lang="zh-CN" altLang="en-US" dirty="0">
                <a:ea typeface="黑体" panose="02010609060101010101" pitchFamily="49" charset="-122"/>
                <a:sym typeface="Symbol" pitchFamily="18" charset="2"/>
              </a:rPr>
              <a:t>、</a:t>
            </a:r>
            <a:r>
              <a:rPr lang="zh-CN" altLang="en-US" baseline="-25000" dirty="0">
                <a:ea typeface="黑体" panose="02010609060101010101" pitchFamily="49" charset="-122"/>
                <a:sym typeface="Symbol" pitchFamily="18" charset="2"/>
              </a:rPr>
              <a:t> </a:t>
            </a:r>
            <a:r>
              <a:rPr lang="zh-CN" altLang="en-US" i="1" dirty="0">
                <a:ea typeface="黑体" panose="02010609060101010101" pitchFamily="49" charset="-122"/>
                <a:sym typeface="Symbol" pitchFamily="18" charset="2"/>
              </a:rPr>
              <a:t></a:t>
            </a:r>
            <a:r>
              <a:rPr lang="en-US" altLang="zh-CN" baseline="-25000" dirty="0">
                <a:ea typeface="黑体" panose="02010609060101010101" pitchFamily="49" charset="-122"/>
                <a:sym typeface="Symbol" pitchFamily="18" charset="2"/>
              </a:rPr>
              <a:t>6 </a:t>
            </a:r>
            <a:endParaRPr lang="zh-CN" altLang="en-US" dirty="0"/>
          </a:p>
        </p:txBody>
      </p:sp>
      <p:sp>
        <p:nvSpPr>
          <p:cNvPr id="5" name="圆角矩形 4"/>
          <p:cNvSpPr/>
          <p:nvPr/>
        </p:nvSpPr>
        <p:spPr bwMode="auto">
          <a:xfrm>
            <a:off x="2233061" y="2515800"/>
            <a:ext cx="4860758" cy="2933100"/>
          </a:xfrm>
          <a:prstGeom prst="roundRect">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3"/>
          <p:cNvSpPr>
            <a:spLocks noGrp="1"/>
          </p:cNvSpPr>
          <p:nvPr>
            <p:ph type="sldNum" sz="quarter" idx="10"/>
          </p:nvPr>
        </p:nvSpPr>
        <p:spPr>
          <a:xfrm>
            <a:off x="7107238" y="6378575"/>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r" eaLnBrk="1" hangingPunct="1">
              <a:spcBef>
                <a:spcPct val="0"/>
              </a:spcBef>
              <a:buFontTx/>
              <a:buNone/>
            </a:pPr>
            <a:fld id="{794B1D39-D198-4A70-8ACA-6F74AB772AFB}" type="slidenum">
              <a:rPr lang="en-US" altLang="zh-CN" sz="1400" smtClean="0"/>
              <a:pPr algn="r" eaLnBrk="1" hangingPunct="1">
                <a:spcBef>
                  <a:spcPct val="0"/>
                </a:spcBef>
                <a:buFontTx/>
                <a:buNone/>
              </a:pPr>
              <a:t>30</a:t>
            </a:fld>
            <a:r>
              <a:rPr lang="en-US" altLang="zh-CN" sz="1400" dirty="0" smtClean="0"/>
              <a:t>/60</a:t>
            </a:r>
          </a:p>
        </p:txBody>
      </p:sp>
      <p:sp>
        <p:nvSpPr>
          <p:cNvPr id="11267" name="Rectangle 2"/>
          <p:cNvSpPr>
            <a:spLocks noGrp="1" noChangeArrowheads="1"/>
          </p:cNvSpPr>
          <p:nvPr>
            <p:ph type="title"/>
          </p:nvPr>
        </p:nvSpPr>
        <p:spPr>
          <a:xfrm>
            <a:off x="657225" y="452387"/>
            <a:ext cx="7772400" cy="590601"/>
          </a:xfrm>
        </p:spPr>
        <p:txBody>
          <a:bodyPr/>
          <a:lstStyle/>
          <a:p>
            <a:pPr eaLnBrk="1" hangingPunct="1"/>
            <a:r>
              <a:rPr lang="en-US" altLang="zh-CN" sz="2800" dirty="0" smtClean="0">
                <a:ea typeface="黑体" pitchFamily="49" charset="-122"/>
              </a:rPr>
              <a:t>3 </a:t>
            </a:r>
            <a:r>
              <a:rPr lang="zh-CN" altLang="en-US" sz="2800" dirty="0" smtClean="0">
                <a:ea typeface="黑体" pitchFamily="49" charset="-122"/>
              </a:rPr>
              <a:t>机器人的静力变换</a:t>
            </a:r>
          </a:p>
        </p:txBody>
      </p:sp>
      <p:sp>
        <p:nvSpPr>
          <p:cNvPr id="11268" name="Rectangle 3"/>
          <p:cNvSpPr>
            <a:spLocks noGrp="1" noChangeArrowheads="1"/>
          </p:cNvSpPr>
          <p:nvPr>
            <p:ph type="body" idx="1"/>
          </p:nvPr>
        </p:nvSpPr>
        <p:spPr>
          <a:xfrm>
            <a:off x="338138" y="1095375"/>
            <a:ext cx="8469312" cy="5348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静力和力矩的表示：</a:t>
            </a:r>
            <a:r>
              <a:rPr lang="en-US" altLang="zh-CN" sz="2400" i="1" smtClean="0">
                <a:solidFill>
                  <a:schemeClr val="accent2"/>
                </a:solidFill>
                <a:ea typeface="黑体" pitchFamily="49" charset="-122"/>
              </a:rPr>
              <a:t>F</a:t>
            </a:r>
            <a:r>
              <a:rPr lang="zh-CN" altLang="en-US" sz="2400" smtClean="0">
                <a:solidFill>
                  <a:schemeClr val="accent2"/>
                </a:solidFill>
                <a:ea typeface="黑体" pitchFamily="49" charset="-122"/>
              </a:rPr>
              <a:t>广义力</a:t>
            </a:r>
          </a:p>
          <a:p>
            <a:pPr eaLnBrk="1" hangingPunct="1">
              <a:buClr>
                <a:schemeClr val="accent2"/>
              </a:buClr>
              <a:buFont typeface="Wingdings" pitchFamily="2" charset="2"/>
              <a:buNone/>
            </a:pPr>
            <a:endParaRPr lang="zh-CN" altLang="en-US" smtClean="0">
              <a:solidFill>
                <a:schemeClr val="accent2"/>
              </a:solidFill>
              <a:ea typeface="黑体" pitchFamily="49" charset="-122"/>
            </a:endParaRP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不同坐标系间静力和力矩的变换</a:t>
            </a:r>
          </a:p>
          <a:p>
            <a:pPr lvl="1" eaLnBrk="1" hangingPunct="1">
              <a:buClr>
                <a:schemeClr val="hlink"/>
              </a:buClr>
              <a:buFont typeface="Wingdings" pitchFamily="2" charset="2"/>
              <a:buNone/>
            </a:pPr>
            <a:endParaRPr lang="zh-CN" altLang="en-US" smtClean="0">
              <a:ea typeface="黑体" pitchFamily="49" charset="-122"/>
            </a:endParaRPr>
          </a:p>
          <a:p>
            <a:pPr eaLnBrk="1" hangingPunct="1">
              <a:buClr>
                <a:schemeClr val="accent2"/>
              </a:buClr>
              <a:buFont typeface="Wingdings" pitchFamily="2" charset="2"/>
              <a:buNone/>
            </a:pPr>
            <a:r>
              <a:rPr lang="zh-CN" altLang="en-US" sz="2400" smtClean="0">
                <a:ea typeface="黑体" pitchFamily="49" charset="-122"/>
              </a:rPr>
              <a:t>     </a:t>
            </a:r>
          </a:p>
        </p:txBody>
      </p:sp>
      <p:graphicFrame>
        <p:nvGraphicFramePr>
          <p:cNvPr id="11269" name="Object 5"/>
          <p:cNvGraphicFramePr>
            <a:graphicFrameLocks noChangeAspect="1"/>
          </p:cNvGraphicFramePr>
          <p:nvPr/>
        </p:nvGraphicFramePr>
        <p:xfrm>
          <a:off x="762000" y="1543050"/>
          <a:ext cx="2954338" cy="676275"/>
        </p:xfrm>
        <a:graphic>
          <a:graphicData uri="http://schemas.openxmlformats.org/presentationml/2006/ole">
            <mc:AlternateContent xmlns:mc="http://schemas.openxmlformats.org/markup-compatibility/2006">
              <mc:Choice xmlns:v="urn:schemas-microsoft-com:vml" Requires="v">
                <p:oleObj spid="_x0000_s66571" name="Equation" r:id="rId3" imgW="2108200" imgH="482600" progId="Equation.3">
                  <p:embed/>
                </p:oleObj>
              </mc:Choice>
              <mc:Fallback>
                <p:oleObj name="Equation" r:id="rId3" imgW="21082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1543050"/>
                        <a:ext cx="2954338"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912813" y="3082925"/>
          <a:ext cx="4425950" cy="1201738"/>
        </p:xfrm>
        <a:graphic>
          <a:graphicData uri="http://schemas.openxmlformats.org/presentationml/2006/ole">
            <mc:AlternateContent xmlns:mc="http://schemas.openxmlformats.org/markup-compatibility/2006">
              <mc:Choice xmlns:v="urn:schemas-microsoft-com:vml" Requires="v">
                <p:oleObj spid="_x0000_s66572" name="公式" r:id="rId5" imgW="2946400" imgH="800100" progId="Equation.3">
                  <p:embed/>
                </p:oleObj>
              </mc:Choice>
              <mc:Fallback>
                <p:oleObj name="公式" r:id="rId5" imgW="2946400" imgH="8001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813" y="3082925"/>
                        <a:ext cx="4425950" cy="1201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868363" y="4857750"/>
          <a:ext cx="5297487" cy="1255713"/>
        </p:xfrm>
        <a:graphic>
          <a:graphicData uri="http://schemas.openxmlformats.org/presentationml/2006/ole">
            <mc:AlternateContent xmlns:mc="http://schemas.openxmlformats.org/markup-compatibility/2006">
              <mc:Choice xmlns:v="urn:schemas-microsoft-com:vml" Requires="v">
                <p:oleObj spid="_x0000_s66573" name="Equation" r:id="rId7" imgW="3530600" imgH="838200" progId="Equation.3">
                  <p:embed/>
                </p:oleObj>
              </mc:Choice>
              <mc:Fallback>
                <p:oleObj name="Equation" r:id="rId7" imgW="3530600" imgH="8382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8363" y="4857750"/>
                        <a:ext cx="5297487" cy="125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 Box 8"/>
          <p:cNvSpPr txBox="1">
            <a:spLocks noChangeArrowheads="1"/>
          </p:cNvSpPr>
          <p:nvPr/>
        </p:nvSpPr>
        <p:spPr bwMode="auto">
          <a:xfrm>
            <a:off x="769938" y="4275138"/>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a:t>对于坐标系</a:t>
            </a:r>
            <a:r>
              <a:rPr lang="en-US" altLang="zh-CN" sz="2400"/>
              <a:t>{C},</a:t>
            </a:r>
            <a:r>
              <a:rPr lang="zh-CN" altLang="en-US" sz="2400"/>
              <a:t>有：</a:t>
            </a:r>
          </a:p>
        </p:txBody>
      </p:sp>
      <p:sp>
        <p:nvSpPr>
          <p:cNvPr id="11273" name="Text Box 9"/>
          <p:cNvSpPr txBox="1">
            <a:spLocks noChangeArrowheads="1"/>
          </p:cNvSpPr>
          <p:nvPr/>
        </p:nvSpPr>
        <p:spPr bwMode="auto">
          <a:xfrm>
            <a:off x="784225" y="2546350"/>
            <a:ext cx="416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a:t>对于基坐标系</a:t>
            </a:r>
            <a:r>
              <a:rPr lang="en-US" altLang="zh-CN" sz="2400"/>
              <a:t>{B},</a:t>
            </a:r>
            <a:r>
              <a:rPr lang="zh-CN" altLang="en-US" sz="2400"/>
              <a:t>有：</a:t>
            </a:r>
          </a:p>
        </p:txBody>
      </p:sp>
      <p:sp>
        <p:nvSpPr>
          <p:cNvPr id="11274" name="Text Box 10"/>
          <p:cNvSpPr txBox="1">
            <a:spLocks noChangeArrowheads="1"/>
          </p:cNvSpPr>
          <p:nvPr/>
        </p:nvSpPr>
        <p:spPr bwMode="auto">
          <a:xfrm>
            <a:off x="827088" y="6146800"/>
            <a:ext cx="6280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zh-CN" altLang="en-US" sz="2400">
                <a:ea typeface="黑体" pitchFamily="49" charset="-122"/>
              </a:rPr>
              <a:t>根据等价微分变换</a:t>
            </a:r>
            <a:r>
              <a:rPr lang="en-US" altLang="zh-CN" sz="2400">
                <a:ea typeface="黑体" pitchFamily="49" charset="-122"/>
              </a:rPr>
              <a:t>,</a:t>
            </a:r>
            <a:r>
              <a:rPr lang="zh-CN" altLang="en-US" sz="2400">
                <a:ea typeface="黑体" pitchFamily="49" charset="-122"/>
              </a:rPr>
              <a:t>可以得到等价的力和力矩</a:t>
            </a:r>
          </a:p>
        </p:txBody>
      </p:sp>
    </p:spTree>
    <p:extLst>
      <p:ext uri="{BB962C8B-B14F-4D97-AF65-F5344CB8AC3E}">
        <p14:creationId xmlns:p14="http://schemas.microsoft.com/office/powerpoint/2010/main" val="13795862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0"/>
          </p:nvPr>
        </p:nvSpPr>
        <p:spPr>
          <a:xfrm>
            <a:off x="7101924" y="6378575"/>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r" eaLnBrk="1" hangingPunct="1">
              <a:spcBef>
                <a:spcPct val="0"/>
              </a:spcBef>
              <a:buFontTx/>
              <a:buNone/>
            </a:pPr>
            <a:fld id="{02D474D9-8F17-4B7A-8A28-646247BF9D63}" type="slidenum">
              <a:rPr lang="en-US" altLang="zh-CN" sz="1400" smtClean="0"/>
              <a:pPr algn="r" eaLnBrk="1" hangingPunct="1">
                <a:spcBef>
                  <a:spcPct val="0"/>
                </a:spcBef>
                <a:buFontTx/>
                <a:buNone/>
              </a:pPr>
              <a:t>31</a:t>
            </a:fld>
            <a:r>
              <a:rPr lang="en-US" altLang="zh-CN" sz="1400" smtClean="0"/>
              <a:t>/60</a:t>
            </a:r>
          </a:p>
        </p:txBody>
      </p:sp>
      <p:sp>
        <p:nvSpPr>
          <p:cNvPr id="12291" name="Rectangle 2"/>
          <p:cNvSpPr>
            <a:spLocks noGrp="1" noChangeArrowheads="1"/>
          </p:cNvSpPr>
          <p:nvPr>
            <p:ph type="title"/>
          </p:nvPr>
        </p:nvSpPr>
        <p:spPr>
          <a:xfrm>
            <a:off x="685800" y="609600"/>
            <a:ext cx="7772400" cy="608013"/>
          </a:xfrm>
        </p:spPr>
        <p:txBody>
          <a:bodyPr/>
          <a:lstStyle/>
          <a:p>
            <a:pPr eaLnBrk="1" hangingPunct="1"/>
            <a:r>
              <a:rPr lang="en-US" altLang="zh-CN" sz="2800" dirty="0" smtClean="0">
                <a:ea typeface="黑体" pitchFamily="49" charset="-122"/>
              </a:rPr>
              <a:t>3 </a:t>
            </a:r>
            <a:r>
              <a:rPr lang="zh-CN" altLang="en-US" sz="2800" dirty="0" smtClean="0">
                <a:ea typeface="黑体" pitchFamily="49" charset="-122"/>
              </a:rPr>
              <a:t>机器人的静力变换</a:t>
            </a:r>
          </a:p>
        </p:txBody>
      </p:sp>
      <p:graphicFrame>
        <p:nvGraphicFramePr>
          <p:cNvPr id="12292" name="Object 4"/>
          <p:cNvGraphicFramePr>
            <a:graphicFrameLocks noChangeAspect="1"/>
          </p:cNvGraphicFramePr>
          <p:nvPr/>
        </p:nvGraphicFramePr>
        <p:xfrm>
          <a:off x="1128713" y="4097338"/>
          <a:ext cx="5159375" cy="1985962"/>
        </p:xfrm>
        <a:graphic>
          <a:graphicData uri="http://schemas.openxmlformats.org/presentationml/2006/ole">
            <mc:AlternateContent xmlns:mc="http://schemas.openxmlformats.org/markup-compatibility/2006">
              <mc:Choice xmlns:v="urn:schemas-microsoft-com:vml" Requires="v">
                <p:oleObj spid="_x0000_s67595" name="Equation" r:id="rId3" imgW="3695700" imgH="1422400" progId="Equation.3">
                  <p:embed/>
                </p:oleObj>
              </mc:Choice>
              <mc:Fallback>
                <p:oleObj name="Equation" r:id="rId3" imgW="3695700" imgH="1422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8713" y="4097338"/>
                        <a:ext cx="5159375" cy="1985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3" name="Object 5"/>
          <p:cNvGraphicFramePr>
            <a:graphicFrameLocks noGrp="1" noChangeAspect="1"/>
          </p:cNvGraphicFramePr>
          <p:nvPr>
            <p:ph sz="half" idx="2"/>
          </p:nvPr>
        </p:nvGraphicFramePr>
        <p:xfrm>
          <a:off x="1019175" y="1573213"/>
          <a:ext cx="5988050" cy="1954212"/>
        </p:xfrm>
        <a:graphic>
          <a:graphicData uri="http://schemas.openxmlformats.org/presentationml/2006/ole">
            <mc:AlternateContent xmlns:mc="http://schemas.openxmlformats.org/markup-compatibility/2006">
              <mc:Choice xmlns:v="urn:schemas-microsoft-com:vml" Requires="v">
                <p:oleObj spid="_x0000_s67596" name="公式" r:id="rId5" imgW="4279900" imgH="1397000" progId="Equation.3">
                  <p:embed/>
                </p:oleObj>
              </mc:Choice>
              <mc:Fallback>
                <p:oleObj name="公式" r:id="rId5" imgW="4279900" imgH="139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9175" y="1573213"/>
                        <a:ext cx="5988050" cy="1954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4" name="Object 6"/>
          <p:cNvGraphicFramePr>
            <a:graphicFrameLocks/>
          </p:cNvGraphicFramePr>
          <p:nvPr/>
        </p:nvGraphicFramePr>
        <p:xfrm>
          <a:off x="984250" y="3592513"/>
          <a:ext cx="6203950" cy="361950"/>
        </p:xfrm>
        <a:graphic>
          <a:graphicData uri="http://schemas.openxmlformats.org/presentationml/2006/ole">
            <mc:AlternateContent xmlns:mc="http://schemas.openxmlformats.org/markup-compatibility/2006">
              <mc:Choice xmlns:v="urn:schemas-microsoft-com:vml" Requires="v">
                <p:oleObj spid="_x0000_s67597" name="公式" r:id="rId7" imgW="4140200" imgH="241300" progId="Equation.3">
                  <p:embed/>
                </p:oleObj>
              </mc:Choice>
              <mc:Fallback>
                <p:oleObj name="公式" r:id="rId7" imgW="4140200" imgH="241300" progId="Equation.3">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250" y="3592513"/>
                        <a:ext cx="62039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5526426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0"/>
          </p:nvPr>
        </p:nvSpPr>
        <p:spPr>
          <a:xfrm>
            <a:off x="7174029" y="6378575"/>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r" eaLnBrk="1" hangingPunct="1">
              <a:spcBef>
                <a:spcPct val="0"/>
              </a:spcBef>
              <a:buFontTx/>
              <a:buNone/>
            </a:pPr>
            <a:fld id="{CB25E42F-1E0C-473C-961A-06226A65E084}" type="slidenum">
              <a:rPr lang="en-US" altLang="zh-CN" sz="1400" smtClean="0"/>
              <a:pPr algn="r" eaLnBrk="1" hangingPunct="1">
                <a:spcBef>
                  <a:spcPct val="0"/>
                </a:spcBef>
                <a:buFontTx/>
                <a:buNone/>
              </a:pPr>
              <a:t>32</a:t>
            </a:fld>
            <a:r>
              <a:rPr lang="en-US" altLang="zh-CN" sz="1400" dirty="0" smtClean="0"/>
              <a:t>/60</a:t>
            </a:r>
          </a:p>
        </p:txBody>
      </p:sp>
      <p:graphicFrame>
        <p:nvGraphicFramePr>
          <p:cNvPr id="13315" name="Object 3"/>
          <p:cNvGraphicFramePr>
            <a:graphicFrameLocks noGrp="1" noChangeAspect="1"/>
          </p:cNvGraphicFramePr>
          <p:nvPr>
            <p:ph sz="half" idx="1"/>
          </p:nvPr>
        </p:nvGraphicFramePr>
        <p:xfrm>
          <a:off x="1273175" y="1909763"/>
          <a:ext cx="5368925" cy="2093912"/>
        </p:xfrm>
        <a:graphic>
          <a:graphicData uri="http://schemas.openxmlformats.org/presentationml/2006/ole">
            <mc:AlternateContent xmlns:mc="http://schemas.openxmlformats.org/markup-compatibility/2006">
              <mc:Choice xmlns:v="urn:schemas-microsoft-com:vml" Requires="v">
                <p:oleObj spid="_x0000_s68616" name="公式" r:id="rId3" imgW="3581400" imgH="1397000" progId="Equation.3">
                  <p:embed/>
                </p:oleObj>
              </mc:Choice>
              <mc:Fallback>
                <p:oleObj name="公式" r:id="rId3" imgW="3581400" imgH="13970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3175" y="1909763"/>
                        <a:ext cx="5368925" cy="2093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5"/>
          <p:cNvGraphicFramePr>
            <a:graphicFrameLocks noGrp="1" noChangeAspect="1"/>
          </p:cNvGraphicFramePr>
          <p:nvPr>
            <p:ph sz="half" idx="2"/>
          </p:nvPr>
        </p:nvGraphicFramePr>
        <p:xfrm>
          <a:off x="1301750" y="4367213"/>
          <a:ext cx="6419850" cy="1873250"/>
        </p:xfrm>
        <a:graphic>
          <a:graphicData uri="http://schemas.openxmlformats.org/presentationml/2006/ole">
            <mc:AlternateContent xmlns:mc="http://schemas.openxmlformats.org/markup-compatibility/2006">
              <mc:Choice xmlns:v="urn:schemas-microsoft-com:vml" Requires="v">
                <p:oleObj spid="_x0000_s68617" name="公式" r:id="rId5" imgW="4787900" imgH="1397000" progId="Equation.3">
                  <p:embed/>
                </p:oleObj>
              </mc:Choice>
              <mc:Fallback>
                <p:oleObj name="公式" r:id="rId5" imgW="4787900" imgH="1397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01750" y="4367213"/>
                        <a:ext cx="6419850" cy="187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7"/>
          <p:cNvSpPr>
            <a:spLocks noGrp="1" noChangeArrowheads="1"/>
          </p:cNvSpPr>
          <p:nvPr>
            <p:ph type="title"/>
          </p:nvPr>
        </p:nvSpPr>
        <p:spPr>
          <a:xfrm>
            <a:off x="685800" y="609600"/>
            <a:ext cx="7772400" cy="608013"/>
          </a:xfrm>
          <a:noFill/>
        </p:spPr>
        <p:txBody>
          <a:bodyPr/>
          <a:lstStyle/>
          <a:p>
            <a:pPr eaLnBrk="1" hangingPunct="1"/>
            <a:r>
              <a:rPr lang="en-US" altLang="zh-CN" sz="3200" dirty="0" smtClean="0">
                <a:ea typeface="黑体" pitchFamily="49" charset="-122"/>
              </a:rPr>
              <a:t>3 </a:t>
            </a:r>
            <a:r>
              <a:rPr lang="zh-CN" altLang="en-US" sz="3200" dirty="0" smtClean="0">
                <a:ea typeface="黑体" pitchFamily="49" charset="-122"/>
              </a:rPr>
              <a:t>机器人的静力变换</a:t>
            </a:r>
          </a:p>
        </p:txBody>
      </p:sp>
    </p:spTree>
    <p:extLst>
      <p:ext uri="{BB962C8B-B14F-4D97-AF65-F5344CB8AC3E}">
        <p14:creationId xmlns:p14="http://schemas.microsoft.com/office/powerpoint/2010/main" val="3233060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4"/>
          <p:cNvSpPr>
            <a:spLocks noGrp="1"/>
          </p:cNvSpPr>
          <p:nvPr>
            <p:ph type="sldNum" sz="quarter" idx="10"/>
          </p:nvPr>
        </p:nvSpPr>
        <p:spPr>
          <a:xfrm>
            <a:off x="7092299" y="6394851"/>
            <a:ext cx="1905000" cy="30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gn="r" eaLnBrk="1" hangingPunct="1">
              <a:spcBef>
                <a:spcPct val="0"/>
              </a:spcBef>
              <a:buFontTx/>
              <a:buNone/>
            </a:pPr>
            <a:fld id="{50C6B876-CD67-491A-ACF9-61963077D05F}" type="slidenum">
              <a:rPr lang="en-US" altLang="zh-CN" sz="1400" smtClean="0"/>
              <a:pPr algn="r" eaLnBrk="1" hangingPunct="1">
                <a:spcBef>
                  <a:spcPct val="0"/>
                </a:spcBef>
                <a:buFontTx/>
                <a:buNone/>
              </a:pPr>
              <a:t>33</a:t>
            </a:fld>
            <a:r>
              <a:rPr lang="en-US" altLang="zh-CN" sz="1400" smtClean="0"/>
              <a:t>/60</a:t>
            </a:r>
          </a:p>
        </p:txBody>
      </p:sp>
      <p:sp>
        <p:nvSpPr>
          <p:cNvPr id="14339" name="Rectangle 2"/>
          <p:cNvSpPr>
            <a:spLocks noGrp="1" noChangeArrowheads="1"/>
          </p:cNvSpPr>
          <p:nvPr>
            <p:ph type="title"/>
          </p:nvPr>
        </p:nvSpPr>
        <p:spPr>
          <a:xfrm>
            <a:off x="685800" y="525463"/>
            <a:ext cx="7772400" cy="509587"/>
          </a:xfrm>
        </p:spPr>
        <p:txBody>
          <a:bodyPr/>
          <a:lstStyle/>
          <a:p>
            <a:pPr eaLnBrk="1" hangingPunct="1"/>
            <a:r>
              <a:rPr lang="zh-CN" altLang="en-US" sz="2800" smtClean="0">
                <a:ea typeface="黑体" pitchFamily="49" charset="-122"/>
              </a:rPr>
              <a:t>机器人的稳态负荷</a:t>
            </a:r>
          </a:p>
        </p:txBody>
      </p:sp>
      <p:sp>
        <p:nvSpPr>
          <p:cNvPr id="14340" name="Rectangle 3"/>
          <p:cNvSpPr>
            <a:spLocks noGrp="1" noChangeArrowheads="1"/>
          </p:cNvSpPr>
          <p:nvPr>
            <p:ph type="body" sz="half" idx="1"/>
          </p:nvPr>
        </p:nvSpPr>
        <p:spPr>
          <a:xfrm>
            <a:off x="488950" y="1052513"/>
            <a:ext cx="8296275" cy="5616575"/>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49" charset="-122"/>
              </a:rPr>
              <a:t>关节力矩的确定</a:t>
            </a:r>
          </a:p>
          <a:p>
            <a:pPr eaLnBrk="1" hangingPunct="1">
              <a:buClr>
                <a:schemeClr val="accent2"/>
              </a:buClr>
              <a:buFont typeface="Wingdings" pitchFamily="2" charset="2"/>
              <a:buChar char="Ø"/>
            </a:pPr>
            <a:endParaRPr lang="zh-CN" altLang="en-US" sz="2400" smtClean="0">
              <a:solidFill>
                <a:schemeClr val="accent2"/>
              </a:solidFill>
              <a:ea typeface="黑体" pitchFamily="49"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49"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49" charset="-122"/>
            </a:endParaRPr>
          </a:p>
          <a:p>
            <a:pPr eaLnBrk="1" hangingPunct="1">
              <a:buClr>
                <a:schemeClr val="accent2"/>
              </a:buClr>
              <a:buFont typeface="Wingdings" pitchFamily="2" charset="2"/>
              <a:buChar char="Ø"/>
            </a:pPr>
            <a:r>
              <a:rPr lang="zh-CN" altLang="en-US" sz="2400" smtClean="0">
                <a:solidFill>
                  <a:schemeClr val="accent2"/>
                </a:solidFill>
                <a:ea typeface="黑体" pitchFamily="49" charset="-122"/>
              </a:rPr>
              <a:t>负荷质量的确定：关节力矩的应用</a:t>
            </a:r>
          </a:p>
          <a:p>
            <a:pPr eaLnBrk="1" hangingPunct="1">
              <a:buClr>
                <a:schemeClr val="accent2"/>
              </a:buClr>
              <a:buFont typeface="Wingdings" pitchFamily="2" charset="2"/>
              <a:buNone/>
            </a:pPr>
            <a:r>
              <a:rPr lang="zh-CN" altLang="en-US" sz="2000" smtClean="0">
                <a:ea typeface="黑体" pitchFamily="49" charset="-122"/>
              </a:rPr>
              <a:t>机器人移动未知负荷时，可由关节误差力矩求此负荷的质量。步骤为：</a:t>
            </a:r>
          </a:p>
          <a:p>
            <a:pPr lvl="1" eaLnBrk="1" hangingPunct="1">
              <a:buClr>
                <a:schemeClr val="hlink"/>
              </a:buClr>
              <a:buFont typeface="Wingdings" pitchFamily="2" charset="2"/>
              <a:buChar char="ü"/>
            </a:pPr>
            <a:r>
              <a:rPr lang="zh-CN" altLang="en-US" sz="2000" smtClean="0">
                <a:ea typeface="黑体" pitchFamily="49" charset="-122"/>
              </a:rPr>
              <a:t>设定速度增益，使之在最大负荷下也不产生欠阻尼响应</a:t>
            </a:r>
          </a:p>
          <a:p>
            <a:pPr lvl="1" eaLnBrk="1" hangingPunct="1">
              <a:buClr>
                <a:schemeClr val="hlink"/>
              </a:buClr>
              <a:buFont typeface="Wingdings" pitchFamily="2" charset="2"/>
              <a:buChar char="ü"/>
            </a:pPr>
            <a:r>
              <a:rPr lang="zh-CN" altLang="en-US" sz="2000" smtClean="0">
                <a:ea typeface="黑体" pitchFamily="49" charset="-122"/>
              </a:rPr>
              <a:t>机器人以恒速提升该负荷，计算各个关节的静态误差力矩与力</a:t>
            </a:r>
          </a:p>
          <a:p>
            <a:pPr lvl="1" eaLnBrk="1" hangingPunct="1">
              <a:buClr>
                <a:schemeClr val="hlink"/>
              </a:buClr>
              <a:buFont typeface="Wingdings" pitchFamily="2" charset="2"/>
              <a:buChar char="ü"/>
            </a:pPr>
            <a:r>
              <a:rPr lang="zh-CN" altLang="en-US" sz="2000" smtClean="0">
                <a:ea typeface="黑体" pitchFamily="49" charset="-122"/>
              </a:rPr>
              <a:t>根据不同坐标系之间的静力转换，求取</a:t>
            </a:r>
            <a:r>
              <a:rPr lang="en-US" altLang="zh-CN" sz="2000" i="1" baseline="30000" smtClean="0">
                <a:ea typeface="黑体" pitchFamily="49" charset="-122"/>
              </a:rPr>
              <a:t>G</a:t>
            </a:r>
            <a:r>
              <a:rPr lang="en-US" altLang="zh-CN" sz="2000" i="1" smtClean="0">
                <a:ea typeface="黑体" pitchFamily="49" charset="-122"/>
              </a:rPr>
              <a:t>F</a:t>
            </a:r>
            <a:r>
              <a:rPr lang="zh-CN" altLang="en-US" sz="2000" smtClean="0">
                <a:ea typeface="黑体" pitchFamily="49" charset="-122"/>
              </a:rPr>
              <a:t>对     的微分变换，进而求得</a:t>
            </a:r>
            <a:r>
              <a:rPr lang="en-US" altLang="zh-CN" sz="2000" i="1" smtClean="0">
                <a:ea typeface="黑体" pitchFamily="49" charset="-122"/>
              </a:rPr>
              <a:t>T</a:t>
            </a:r>
            <a:r>
              <a:rPr lang="en-US" altLang="zh-CN" sz="2000" baseline="-25000" smtClean="0">
                <a:ea typeface="黑体" pitchFamily="49" charset="-122"/>
              </a:rPr>
              <a:t>6</a:t>
            </a:r>
            <a:r>
              <a:rPr lang="zh-CN" altLang="en-US" sz="2000" smtClean="0">
                <a:ea typeface="黑体" pitchFamily="49" charset="-122"/>
              </a:rPr>
              <a:t>上对</a:t>
            </a:r>
            <a:r>
              <a:rPr lang="en-US" altLang="zh-CN" sz="2000" smtClean="0">
                <a:ea typeface="黑体" pitchFamily="49" charset="-122"/>
              </a:rPr>
              <a:t>1</a:t>
            </a:r>
            <a:r>
              <a:rPr lang="zh-CN" altLang="en-US" sz="2000" smtClean="0">
                <a:ea typeface="黑体" pitchFamily="49" charset="-122"/>
              </a:rPr>
              <a:t>千克负荷的作用力。</a:t>
            </a:r>
          </a:p>
          <a:p>
            <a:pPr lvl="1" eaLnBrk="1" hangingPunct="1">
              <a:buClr>
                <a:schemeClr val="hlink"/>
              </a:buClr>
              <a:buFont typeface="Wingdings" pitchFamily="2" charset="2"/>
              <a:buChar char="ü"/>
            </a:pPr>
            <a:r>
              <a:rPr lang="zh-CN" altLang="en-US" sz="2000" smtClean="0">
                <a:ea typeface="黑体" pitchFamily="49" charset="-122"/>
              </a:rPr>
              <a:t>计算各个关节的等效关节力</a:t>
            </a:r>
            <a:r>
              <a:rPr lang="zh-CN" altLang="en-US" sz="2000" i="1" smtClean="0">
                <a:ea typeface="黑体" pitchFamily="49" charset="-122"/>
                <a:sym typeface="Symbol" pitchFamily="18" charset="2"/>
              </a:rPr>
              <a:t></a:t>
            </a:r>
            <a:r>
              <a:rPr lang="zh-CN" altLang="en-US" sz="2000" smtClean="0">
                <a:ea typeface="黑体" pitchFamily="49" charset="-122"/>
                <a:sym typeface="Symbol" pitchFamily="18" charset="2"/>
              </a:rPr>
              <a:t>，</a:t>
            </a:r>
            <a:r>
              <a:rPr lang="zh-CN" altLang="en-US" sz="2000" i="1" smtClean="0">
                <a:ea typeface="黑体" pitchFamily="49" charset="-122"/>
                <a:sym typeface="Symbol" pitchFamily="18" charset="2"/>
              </a:rPr>
              <a:t></a:t>
            </a:r>
            <a:r>
              <a:rPr lang="en-US" altLang="zh-CN" sz="2000" baseline="30000" smtClean="0">
                <a:ea typeface="黑体" pitchFamily="49" charset="-122"/>
                <a:sym typeface="Symbol" pitchFamily="18" charset="2"/>
              </a:rPr>
              <a:t>T</a:t>
            </a:r>
          </a:p>
          <a:p>
            <a:pPr lvl="1" eaLnBrk="1" hangingPunct="1">
              <a:buClr>
                <a:schemeClr val="hlink"/>
              </a:buClr>
              <a:buFont typeface="Wingdings" pitchFamily="2" charset="2"/>
              <a:buChar char="ü"/>
            </a:pPr>
            <a:r>
              <a:rPr lang="zh-CN" altLang="en-US" sz="2000" smtClean="0">
                <a:ea typeface="黑体" pitchFamily="49" charset="-122"/>
                <a:sym typeface="Symbol" pitchFamily="18" charset="2"/>
              </a:rPr>
              <a:t>计算负荷质量</a:t>
            </a:r>
          </a:p>
        </p:txBody>
      </p:sp>
      <p:graphicFrame>
        <p:nvGraphicFramePr>
          <p:cNvPr id="14341" name="Object 5"/>
          <p:cNvGraphicFramePr>
            <a:graphicFrameLocks noChangeAspect="1"/>
          </p:cNvGraphicFramePr>
          <p:nvPr/>
        </p:nvGraphicFramePr>
        <p:xfrm>
          <a:off x="860425" y="2373313"/>
          <a:ext cx="6637338" cy="403225"/>
        </p:xfrm>
        <a:graphic>
          <a:graphicData uri="http://schemas.openxmlformats.org/presentationml/2006/ole">
            <mc:AlternateContent xmlns:mc="http://schemas.openxmlformats.org/markup-compatibility/2006">
              <mc:Choice xmlns:v="urn:schemas-microsoft-com:vml" Requires="v">
                <p:oleObj spid="_x0000_s69655" name="公式" r:id="rId3" imgW="3378200" imgH="203200" progId="Equation.3">
                  <p:embed/>
                </p:oleObj>
              </mc:Choice>
              <mc:Fallback>
                <p:oleObj name="公式" r:id="rId3" imgW="33782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0425" y="2373313"/>
                        <a:ext cx="6637338"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6"/>
          <p:cNvGraphicFramePr>
            <a:graphicFrameLocks noChangeAspect="1"/>
          </p:cNvGraphicFramePr>
          <p:nvPr/>
        </p:nvGraphicFramePr>
        <p:xfrm>
          <a:off x="839788" y="1630363"/>
          <a:ext cx="1779587" cy="320675"/>
        </p:xfrm>
        <a:graphic>
          <a:graphicData uri="http://schemas.openxmlformats.org/presentationml/2006/ole">
            <mc:AlternateContent xmlns:mc="http://schemas.openxmlformats.org/markup-compatibility/2006">
              <mc:Choice xmlns:v="urn:schemas-microsoft-com:vml" Requires="v">
                <p:oleObj spid="_x0000_s69656" name="Equation" r:id="rId5" imgW="1270000" imgH="228600" progId="Equation.3">
                  <p:embed/>
                </p:oleObj>
              </mc:Choice>
              <mc:Fallback>
                <p:oleObj name="Equation" r:id="rId5" imgW="12700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9788" y="1630363"/>
                        <a:ext cx="177958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7"/>
          <p:cNvGraphicFramePr>
            <a:graphicFrameLocks noChangeAspect="1"/>
          </p:cNvGraphicFramePr>
          <p:nvPr/>
        </p:nvGraphicFramePr>
        <p:xfrm>
          <a:off x="933450" y="1995488"/>
          <a:ext cx="836613" cy="320675"/>
        </p:xfrm>
        <a:graphic>
          <a:graphicData uri="http://schemas.openxmlformats.org/presentationml/2006/ole">
            <mc:AlternateContent xmlns:mc="http://schemas.openxmlformats.org/markup-compatibility/2006">
              <mc:Choice xmlns:v="urn:schemas-microsoft-com:vml" Requires="v">
                <p:oleObj spid="_x0000_s69657" name="Equation" r:id="rId7" imgW="596900" imgH="228600" progId="Equation.3">
                  <p:embed/>
                </p:oleObj>
              </mc:Choice>
              <mc:Fallback>
                <p:oleObj name="Equation" r:id="rId7" imgW="5969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3450" y="1995488"/>
                        <a:ext cx="8366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4" name="AutoShape 8"/>
          <p:cNvSpPr>
            <a:spLocks/>
          </p:cNvSpPr>
          <p:nvPr/>
        </p:nvSpPr>
        <p:spPr bwMode="auto">
          <a:xfrm>
            <a:off x="2670175" y="1741488"/>
            <a:ext cx="131763" cy="493712"/>
          </a:xfrm>
          <a:prstGeom prst="rightBrace">
            <a:avLst>
              <a:gd name="adj1" fmla="val 3122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p>
        </p:txBody>
      </p:sp>
      <p:sp>
        <p:nvSpPr>
          <p:cNvPr id="14345" name="AutoShape 9"/>
          <p:cNvSpPr>
            <a:spLocks noChangeArrowheads="1"/>
          </p:cNvSpPr>
          <p:nvPr/>
        </p:nvSpPr>
        <p:spPr bwMode="auto">
          <a:xfrm>
            <a:off x="2903538" y="1901825"/>
            <a:ext cx="333375" cy="173038"/>
          </a:xfrm>
          <a:prstGeom prst="rightArrow">
            <a:avLst>
              <a:gd name="adj1" fmla="val 50000"/>
              <a:gd name="adj2" fmla="val 48165"/>
            </a:avLst>
          </a:prstGeom>
          <a:solidFill>
            <a:schemeClr val="accent1"/>
          </a:solidFill>
          <a:ln w="9525">
            <a:solidFill>
              <a:schemeClr val="tx1"/>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endParaRPr lang="zh-CN" altLang="en-US" sz="2400"/>
          </a:p>
        </p:txBody>
      </p:sp>
      <p:graphicFrame>
        <p:nvGraphicFramePr>
          <p:cNvPr id="14346" name="Object 10"/>
          <p:cNvGraphicFramePr>
            <a:graphicFrameLocks noChangeAspect="1"/>
          </p:cNvGraphicFramePr>
          <p:nvPr/>
        </p:nvGraphicFramePr>
        <p:xfrm>
          <a:off x="3413125" y="1789113"/>
          <a:ext cx="1014413" cy="320675"/>
        </p:xfrm>
        <a:graphic>
          <a:graphicData uri="http://schemas.openxmlformats.org/presentationml/2006/ole">
            <mc:AlternateContent xmlns:mc="http://schemas.openxmlformats.org/markup-compatibility/2006">
              <mc:Choice xmlns:v="urn:schemas-microsoft-com:vml" Requires="v">
                <p:oleObj spid="_x0000_s69658" name="公式" r:id="rId9" imgW="723586" imgH="228501" progId="Equation.3">
                  <p:embed/>
                </p:oleObj>
              </mc:Choice>
              <mc:Fallback>
                <p:oleObj name="公式" r:id="rId9" imgW="72358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13125" y="1789113"/>
                        <a:ext cx="1014413"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11"/>
          <p:cNvGraphicFramePr>
            <a:graphicFrameLocks noChangeAspect="1"/>
          </p:cNvGraphicFramePr>
          <p:nvPr/>
        </p:nvGraphicFramePr>
        <p:xfrm>
          <a:off x="4557713" y="1774825"/>
          <a:ext cx="960437" cy="320675"/>
        </p:xfrm>
        <a:graphic>
          <a:graphicData uri="http://schemas.openxmlformats.org/presentationml/2006/ole">
            <mc:AlternateContent xmlns:mc="http://schemas.openxmlformats.org/markup-compatibility/2006">
              <mc:Choice xmlns:v="urn:schemas-microsoft-com:vml" Requires="v">
                <p:oleObj spid="_x0000_s69659" name="Equation" r:id="rId11" imgW="685800" imgH="228600" progId="Equation.3">
                  <p:embed/>
                </p:oleObj>
              </mc:Choice>
              <mc:Fallback>
                <p:oleObj name="Equation" r:id="rId11" imgW="6858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57713" y="1774825"/>
                        <a:ext cx="960437"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8" name="Line 12"/>
          <p:cNvSpPr>
            <a:spLocks noChangeShapeType="1"/>
          </p:cNvSpPr>
          <p:nvPr/>
        </p:nvSpPr>
        <p:spPr bwMode="auto">
          <a:xfrm>
            <a:off x="4557713" y="2119313"/>
            <a:ext cx="942975" cy="0"/>
          </a:xfrm>
          <a:prstGeom prst="line">
            <a:avLst/>
          </a:prstGeom>
          <a:noFill/>
          <a:ln w="2857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49" name="Text Box 14"/>
          <p:cNvSpPr txBox="1">
            <a:spLocks noChangeArrowheads="1"/>
          </p:cNvSpPr>
          <p:nvPr/>
        </p:nvSpPr>
        <p:spPr bwMode="auto">
          <a:xfrm>
            <a:off x="5927725" y="1341438"/>
            <a:ext cx="2936875"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50000"/>
              </a:spcBef>
              <a:buFontTx/>
              <a:buNone/>
            </a:pPr>
            <a:r>
              <a:rPr lang="en-US" altLang="zh-CN" sz="2400" i="1">
                <a:ea typeface="黑体" pitchFamily="49" charset="-122"/>
              </a:rPr>
              <a:t>Q</a:t>
            </a:r>
            <a:r>
              <a:rPr lang="zh-CN" altLang="en-US" sz="2400">
                <a:ea typeface="黑体" pitchFamily="49" charset="-122"/>
              </a:rPr>
              <a:t>为关节增量</a:t>
            </a:r>
          </a:p>
          <a:p>
            <a:pPr eaLnBrk="1" hangingPunct="1">
              <a:spcBef>
                <a:spcPct val="50000"/>
              </a:spcBef>
              <a:buFontTx/>
              <a:buNone/>
            </a:pPr>
            <a:r>
              <a:rPr lang="en-US" altLang="zh-CN" sz="2400" i="1" baseline="30000">
                <a:ea typeface="黑体" pitchFamily="49" charset="-122"/>
              </a:rPr>
              <a:t>T</a:t>
            </a:r>
            <a:r>
              <a:rPr lang="en-US" altLang="zh-CN" sz="1600" baseline="30000">
                <a:ea typeface="黑体" pitchFamily="49" charset="-122"/>
              </a:rPr>
              <a:t>6</a:t>
            </a:r>
            <a:r>
              <a:rPr lang="en-US" altLang="zh-CN" sz="2400" i="1">
                <a:ea typeface="黑体" pitchFamily="49" charset="-122"/>
              </a:rPr>
              <a:t>D</a:t>
            </a:r>
            <a:r>
              <a:rPr lang="zh-CN" altLang="en-US" sz="2400">
                <a:ea typeface="黑体" pitchFamily="49" charset="-122"/>
              </a:rPr>
              <a:t>为末端位移增量</a:t>
            </a:r>
          </a:p>
        </p:txBody>
      </p:sp>
      <p:graphicFrame>
        <p:nvGraphicFramePr>
          <p:cNvPr id="14350" name="Object 19"/>
          <p:cNvGraphicFramePr>
            <a:graphicFrameLocks noGrp="1" noChangeAspect="1"/>
          </p:cNvGraphicFramePr>
          <p:nvPr>
            <p:ph sz="half" idx="2"/>
          </p:nvPr>
        </p:nvGraphicFramePr>
        <p:xfrm>
          <a:off x="6140450" y="4371975"/>
          <a:ext cx="400050" cy="285750"/>
        </p:xfrm>
        <a:graphic>
          <a:graphicData uri="http://schemas.openxmlformats.org/presentationml/2006/ole">
            <mc:AlternateContent xmlns:mc="http://schemas.openxmlformats.org/markup-compatibility/2006">
              <mc:Choice xmlns:v="urn:schemas-microsoft-com:vml" Requires="v">
                <p:oleObj spid="_x0000_s69660" name="公式" r:id="rId13" imgW="266469" imgH="190335" progId="Equation.3">
                  <p:embed/>
                </p:oleObj>
              </mc:Choice>
              <mc:Fallback>
                <p:oleObj name="公式" r:id="rId13" imgW="266469" imgH="190335"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40450" y="4371975"/>
                        <a:ext cx="400050"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2" name="Object 22"/>
          <p:cNvGraphicFramePr>
            <a:graphicFrameLocks noChangeAspect="1"/>
          </p:cNvGraphicFramePr>
          <p:nvPr/>
        </p:nvGraphicFramePr>
        <p:xfrm>
          <a:off x="3092450" y="5341938"/>
          <a:ext cx="895350" cy="628650"/>
        </p:xfrm>
        <a:graphic>
          <a:graphicData uri="http://schemas.openxmlformats.org/presentationml/2006/ole">
            <mc:AlternateContent xmlns:mc="http://schemas.openxmlformats.org/markup-compatibility/2006">
              <mc:Choice xmlns:v="urn:schemas-microsoft-com:vml" Requires="v">
                <p:oleObj spid="_x0000_s69661" name="公式" r:id="rId15" imgW="596900" imgH="419100" progId="Equation.3">
                  <p:embed/>
                </p:oleObj>
              </mc:Choice>
              <mc:Fallback>
                <p:oleObj name="公式" r:id="rId15" imgW="596900" imgH="4191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92450" y="5341938"/>
                        <a:ext cx="895350" cy="62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51835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4A1E7C5-D68C-4130-9E42-26CF35F1CE9B}" type="slidenum">
              <a:rPr lang="en-US" altLang="zh-CN" sz="1400" smtClean="0"/>
              <a:pPr eaLnBrk="1" hangingPunct="1">
                <a:spcBef>
                  <a:spcPct val="0"/>
                </a:spcBef>
                <a:buFontTx/>
                <a:buNone/>
              </a:pPr>
              <a:t>34</a:t>
            </a:fld>
            <a:r>
              <a:rPr lang="en-US" altLang="zh-CN" sz="1400" dirty="0" smtClean="0"/>
              <a:t>/60</a:t>
            </a:r>
          </a:p>
        </p:txBody>
      </p:sp>
      <p:pic>
        <p:nvPicPr>
          <p:cNvPr id="28675" name="Picture 2" descr="Image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1900" y="1244600"/>
            <a:ext cx="3825875" cy="259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6" name="Rectangle 3"/>
          <p:cNvSpPr>
            <a:spLocks noGrp="1" noChangeArrowheads="1"/>
          </p:cNvSpPr>
          <p:nvPr>
            <p:ph type="title"/>
          </p:nvPr>
        </p:nvSpPr>
        <p:spPr>
          <a:xfrm>
            <a:off x="685800" y="457200"/>
            <a:ext cx="7772400" cy="598488"/>
          </a:xfrm>
        </p:spPr>
        <p:txBody>
          <a:bodyPr/>
          <a:lstStyle/>
          <a:p>
            <a:pPr eaLnBrk="1" hangingPunct="1"/>
            <a:r>
              <a:rPr lang="en-US" altLang="zh-CN" sz="3200" dirty="0" smtClean="0">
                <a:ea typeface="黑体" pitchFamily="2" charset="-122"/>
              </a:rPr>
              <a:t>4 </a:t>
            </a:r>
            <a:r>
              <a:rPr lang="zh-CN" altLang="en-US" sz="3200" dirty="0" smtClean="0">
                <a:ea typeface="黑体" pitchFamily="2" charset="-122"/>
              </a:rPr>
              <a:t>机器人的轨迹规划</a:t>
            </a:r>
          </a:p>
        </p:txBody>
      </p:sp>
      <p:sp>
        <p:nvSpPr>
          <p:cNvPr id="28677" name="Rectangle 4"/>
          <p:cNvSpPr>
            <a:spLocks noGrp="1" noChangeArrowheads="1"/>
          </p:cNvSpPr>
          <p:nvPr>
            <p:ph type="body" idx="1"/>
          </p:nvPr>
        </p:nvSpPr>
        <p:spPr>
          <a:xfrm>
            <a:off x="293688" y="1025525"/>
            <a:ext cx="8482012" cy="5159375"/>
          </a:xfrm>
        </p:spPr>
        <p:txBody>
          <a:bodyPr/>
          <a:lstStyle/>
          <a:p>
            <a:pPr marL="0" indent="0" eaLnBrk="1" hangingPunct="1">
              <a:buClr>
                <a:schemeClr val="hlink"/>
              </a:buClr>
              <a:buNone/>
            </a:pPr>
            <a:r>
              <a:rPr lang="en-US" altLang="zh-CN" sz="2800" dirty="0" smtClean="0">
                <a:solidFill>
                  <a:schemeClr val="hlink"/>
                </a:solidFill>
                <a:ea typeface="黑体" pitchFamily="2" charset="-122"/>
              </a:rPr>
              <a:t>4.1 </a:t>
            </a:r>
            <a:r>
              <a:rPr lang="zh-CN" altLang="en-US" sz="2800" dirty="0" smtClean="0">
                <a:solidFill>
                  <a:schemeClr val="hlink"/>
                </a:solidFill>
                <a:ea typeface="黑体" pitchFamily="2" charset="-122"/>
              </a:rPr>
              <a:t>关节轨迹规划</a:t>
            </a:r>
          </a:p>
          <a:p>
            <a:pPr eaLnBrk="1" hangingPunct="1">
              <a:buClr>
                <a:schemeClr val="hlink"/>
              </a:buClr>
              <a:buFontTx/>
              <a:buNone/>
            </a:pPr>
            <a:r>
              <a:rPr lang="zh-CN" altLang="en-US" sz="2400" dirty="0" smtClean="0">
                <a:ea typeface="黑体" pitchFamily="2" charset="-122"/>
              </a:rPr>
              <a:t>给定关节空间的起始角度和目标角度，</a:t>
            </a:r>
          </a:p>
          <a:p>
            <a:pPr eaLnBrk="1" hangingPunct="1">
              <a:buClr>
                <a:schemeClr val="hlink"/>
              </a:buClr>
              <a:buFontTx/>
              <a:buNone/>
            </a:pPr>
            <a:r>
              <a:rPr lang="zh-CN" altLang="en-US" sz="2400" dirty="0" smtClean="0">
                <a:ea typeface="黑体" pitchFamily="2" charset="-122"/>
              </a:rPr>
              <a:t>通过插值计算中间时刻的关节角度。</a:t>
            </a:r>
          </a:p>
          <a:p>
            <a:pPr eaLnBrk="1" hangingPunct="1">
              <a:buClr>
                <a:schemeClr val="accent2"/>
              </a:buClr>
              <a:buFont typeface="Wingdings" pitchFamily="2" charset="2"/>
              <a:buChar char="Ø"/>
            </a:pPr>
            <a:r>
              <a:rPr lang="zh-CN" altLang="en-US" sz="2400" dirty="0" smtClean="0">
                <a:solidFill>
                  <a:schemeClr val="accent2"/>
                </a:solidFill>
                <a:ea typeface="黑体" pitchFamily="2" charset="-122"/>
              </a:rPr>
              <a:t>三次多项式插值</a:t>
            </a:r>
          </a:p>
        </p:txBody>
      </p:sp>
      <p:sp>
        <p:nvSpPr>
          <p:cNvPr id="28678" name="Rectangle 5"/>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graphicFrame>
        <p:nvGraphicFramePr>
          <p:cNvPr id="28679" name="Object 6"/>
          <p:cNvGraphicFramePr>
            <a:graphicFrameLocks noChangeAspect="1"/>
          </p:cNvGraphicFramePr>
          <p:nvPr/>
        </p:nvGraphicFramePr>
        <p:xfrm>
          <a:off x="735013" y="2924175"/>
          <a:ext cx="1127125" cy="1530350"/>
        </p:xfrm>
        <a:graphic>
          <a:graphicData uri="http://schemas.openxmlformats.org/presentationml/2006/ole">
            <mc:AlternateContent xmlns:mc="http://schemas.openxmlformats.org/markup-compatibility/2006">
              <mc:Choice xmlns:v="urn:schemas-microsoft-com:vml" Requires="v">
                <p:oleObj spid="_x0000_s28777" name="Equation" r:id="rId4" imgW="749300" imgH="1016000" progId="Equation.3">
                  <p:embed/>
                </p:oleObj>
              </mc:Choice>
              <mc:Fallback>
                <p:oleObj name="Equation" r:id="rId4" imgW="749300" imgH="10160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5013" y="2924175"/>
                        <a:ext cx="1127125"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0" name="Freeform 7"/>
          <p:cNvSpPr>
            <a:spLocks/>
          </p:cNvSpPr>
          <p:nvPr/>
        </p:nvSpPr>
        <p:spPr bwMode="auto">
          <a:xfrm>
            <a:off x="6226175" y="2003425"/>
            <a:ext cx="479425" cy="536575"/>
          </a:xfrm>
          <a:custGeom>
            <a:avLst/>
            <a:gdLst>
              <a:gd name="T0" fmla="*/ 0 w 302"/>
              <a:gd name="T1" fmla="*/ 2147483647 h 338"/>
              <a:gd name="T2" fmla="*/ 2147483647 w 302"/>
              <a:gd name="T3" fmla="*/ 2147483647 h 338"/>
              <a:gd name="T4" fmla="*/ 2147483647 w 302"/>
              <a:gd name="T5" fmla="*/ 0 h 338"/>
              <a:gd name="T6" fmla="*/ 0 60000 65536"/>
              <a:gd name="T7" fmla="*/ 0 60000 65536"/>
              <a:gd name="T8" fmla="*/ 0 60000 65536"/>
              <a:gd name="T9" fmla="*/ 0 w 302"/>
              <a:gd name="T10" fmla="*/ 0 h 338"/>
              <a:gd name="T11" fmla="*/ 302 w 302"/>
              <a:gd name="T12" fmla="*/ 338 h 338"/>
            </a:gdLst>
            <a:ahLst/>
            <a:cxnLst>
              <a:cxn ang="T6">
                <a:pos x="T0" y="T1"/>
              </a:cxn>
              <a:cxn ang="T7">
                <a:pos x="T2" y="T3"/>
              </a:cxn>
              <a:cxn ang="T8">
                <a:pos x="T4" y="T5"/>
              </a:cxn>
            </a:cxnLst>
            <a:rect l="T9" t="T10" r="T11" b="T12"/>
            <a:pathLst>
              <a:path w="302" h="338">
                <a:moveTo>
                  <a:pt x="0" y="228"/>
                </a:moveTo>
                <a:lnTo>
                  <a:pt x="119" y="338"/>
                </a:lnTo>
                <a:lnTo>
                  <a:pt x="302" y="0"/>
                </a:lnTo>
              </a:path>
            </a:pathLst>
          </a:custGeom>
          <a:noFill/>
          <a:ln w="2857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28681" name="Object 8"/>
          <p:cNvGraphicFramePr>
            <a:graphicFrameLocks noChangeAspect="1"/>
          </p:cNvGraphicFramePr>
          <p:nvPr/>
        </p:nvGraphicFramePr>
        <p:xfrm>
          <a:off x="2112963" y="3724275"/>
          <a:ext cx="5024437" cy="363538"/>
        </p:xfrm>
        <a:graphic>
          <a:graphicData uri="http://schemas.openxmlformats.org/presentationml/2006/ole">
            <mc:AlternateContent xmlns:mc="http://schemas.openxmlformats.org/markup-compatibility/2006">
              <mc:Choice xmlns:v="urn:schemas-microsoft-com:vml" Requires="v">
                <p:oleObj spid="_x0000_s28778" name="Equation" r:id="rId6" imgW="3340100" imgH="241300" progId="Equation.3">
                  <p:embed/>
                </p:oleObj>
              </mc:Choice>
              <mc:Fallback>
                <p:oleObj name="Equation" r:id="rId6" imgW="3340100" imgH="2413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963" y="3724275"/>
                        <a:ext cx="5024437"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9"/>
          <p:cNvGraphicFramePr>
            <a:graphicFrameLocks noChangeAspect="1"/>
          </p:cNvGraphicFramePr>
          <p:nvPr/>
        </p:nvGraphicFramePr>
        <p:xfrm>
          <a:off x="119063" y="4127500"/>
          <a:ext cx="8863012" cy="2525713"/>
        </p:xfrm>
        <a:graphic>
          <a:graphicData uri="http://schemas.openxmlformats.org/presentationml/2006/ole">
            <mc:AlternateContent xmlns:mc="http://schemas.openxmlformats.org/markup-compatibility/2006">
              <mc:Choice xmlns:v="urn:schemas-microsoft-com:vml" Requires="v">
                <p:oleObj spid="_x0000_s28779" name="Equation" r:id="rId8" imgW="5892800" imgH="1676400" progId="Equation.3">
                  <p:embed/>
                </p:oleObj>
              </mc:Choice>
              <mc:Fallback>
                <p:oleObj name="Equation" r:id="rId8" imgW="5892800" imgH="16764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9063" y="4127500"/>
                        <a:ext cx="8863012" cy="2525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3" name="Text Box 10"/>
          <p:cNvSpPr txBox="1">
            <a:spLocks noChangeArrowheads="1"/>
          </p:cNvSpPr>
          <p:nvPr/>
        </p:nvSpPr>
        <p:spPr bwMode="auto">
          <a:xfrm>
            <a:off x="8069263" y="5791200"/>
            <a:ext cx="842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单调</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14852A5-793A-4B23-9D62-EB91BB3591C2}" type="slidenum">
              <a:rPr lang="en-US" altLang="zh-CN" sz="1400" smtClean="0"/>
              <a:pPr eaLnBrk="1" hangingPunct="1">
                <a:spcBef>
                  <a:spcPct val="0"/>
                </a:spcBef>
                <a:buFontTx/>
                <a:buNone/>
              </a:pPr>
              <a:t>35</a:t>
            </a:fld>
            <a:r>
              <a:rPr lang="en-US" altLang="zh-CN" sz="1400" dirty="0" smtClean="0"/>
              <a:t>/60</a:t>
            </a:r>
          </a:p>
        </p:txBody>
      </p:sp>
      <p:sp>
        <p:nvSpPr>
          <p:cNvPr id="29699"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a:t>
            </a:r>
            <a:r>
              <a:rPr lang="zh-CN" altLang="en-US" sz="3200" dirty="0" smtClean="0">
                <a:ea typeface="黑体" pitchFamily="2" charset="-122"/>
              </a:rPr>
              <a:t> 关节轨迹规划</a:t>
            </a:r>
          </a:p>
        </p:txBody>
      </p:sp>
      <p:sp>
        <p:nvSpPr>
          <p:cNvPr id="29700" name="Rectangle 3"/>
          <p:cNvSpPr>
            <a:spLocks noGrp="1" noChangeArrowheads="1"/>
          </p:cNvSpPr>
          <p:nvPr>
            <p:ph type="body" idx="1"/>
          </p:nvPr>
        </p:nvSpPr>
        <p:spPr>
          <a:xfrm>
            <a:off x="293688" y="1025525"/>
            <a:ext cx="8482012" cy="5159375"/>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三次多项式插值</a:t>
            </a:r>
          </a:p>
          <a:p>
            <a:pPr eaLnBrk="1" hangingPunct="1">
              <a:lnSpc>
                <a:spcPct val="125000"/>
              </a:lnSpc>
              <a:buClr>
                <a:schemeClr val="accent2"/>
              </a:buClr>
              <a:buFont typeface="Wingdings" pitchFamily="2" charset="2"/>
              <a:buNone/>
            </a:pPr>
            <a:r>
              <a:rPr lang="zh-CN" altLang="en-US" sz="2400" smtClean="0">
                <a:ea typeface="黑体" pitchFamily="2" charset="-122"/>
              </a:rPr>
              <a:t>     例如，对于某一旋转关节，当</a:t>
            </a:r>
            <a:r>
              <a:rPr lang="en-US" altLang="zh-CN" sz="2400" i="1" smtClean="0">
                <a:ea typeface="黑体" pitchFamily="2" charset="-122"/>
              </a:rPr>
              <a:t>t</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q</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t</a:t>
            </a:r>
            <a:r>
              <a:rPr lang="en-US" altLang="zh-CN" sz="2400" i="1" baseline="-25000" smtClean="0">
                <a:ea typeface="黑体" pitchFamily="2" charset="-122"/>
              </a:rPr>
              <a:t>f</a:t>
            </a:r>
            <a:r>
              <a:rPr lang="en-US" altLang="zh-CN" sz="2400" smtClean="0">
                <a:ea typeface="黑体" pitchFamily="2" charset="-122"/>
              </a:rPr>
              <a:t>=1s</a:t>
            </a:r>
            <a:r>
              <a:rPr lang="zh-CN" altLang="en-US" sz="2400" smtClean="0">
                <a:ea typeface="黑体" pitchFamily="2" charset="-122"/>
              </a:rPr>
              <a:t>，</a:t>
            </a:r>
            <a:r>
              <a:rPr lang="en-US" altLang="zh-CN" sz="2400" i="1" smtClean="0">
                <a:ea typeface="黑体" pitchFamily="2" charset="-122"/>
              </a:rPr>
              <a:t>q</a:t>
            </a:r>
            <a:r>
              <a:rPr lang="en-US" altLang="zh-CN" sz="2400" i="1" baseline="-25000" smtClean="0">
                <a:ea typeface="黑体" pitchFamily="2" charset="-122"/>
              </a:rPr>
              <a:t>f</a:t>
            </a:r>
            <a:r>
              <a:rPr lang="en-US" altLang="zh-CN" sz="2400" smtClean="0">
                <a:ea typeface="黑体" pitchFamily="2" charset="-122"/>
              </a:rPr>
              <a:t>=</a:t>
            </a:r>
            <a:r>
              <a:rPr lang="en-US" altLang="zh-CN" sz="2400" smtClean="0">
                <a:ea typeface="黑体" pitchFamily="2" charset="-122"/>
                <a:sym typeface="Symbol" pitchFamily="18" charset="2"/>
              </a:rPr>
              <a:t></a:t>
            </a:r>
            <a:r>
              <a:rPr lang="en-US" altLang="zh-CN" sz="2400" smtClean="0">
                <a:ea typeface="黑体" pitchFamily="2" charset="-122"/>
              </a:rPr>
              <a:t>/4</a:t>
            </a:r>
            <a:r>
              <a:rPr lang="zh-CN" altLang="en-US" sz="2400" smtClean="0">
                <a:ea typeface="黑体" pitchFamily="2" charset="-122"/>
              </a:rPr>
              <a:t>，采样周期为</a:t>
            </a:r>
            <a:r>
              <a:rPr lang="en-US" altLang="zh-CN" sz="2400" smtClean="0">
                <a:ea typeface="黑体" pitchFamily="2" charset="-122"/>
              </a:rPr>
              <a:t>0.02s</a:t>
            </a:r>
            <a:r>
              <a:rPr lang="zh-CN" altLang="en-US" sz="2400" smtClean="0">
                <a:ea typeface="黑体" pitchFamily="2" charset="-122"/>
              </a:rPr>
              <a:t>时，三次多项式插值的运动轨迹如下图</a:t>
            </a:r>
            <a:r>
              <a:rPr lang="en-US" altLang="zh-CN" sz="2400" smtClean="0">
                <a:ea typeface="黑体" pitchFamily="2" charset="-122"/>
              </a:rPr>
              <a:t>. </a:t>
            </a:r>
            <a:r>
              <a:rPr lang="en-US" altLang="zh-CN" sz="2400" i="1" smtClean="0">
                <a:ea typeface="黑体" pitchFamily="2" charset="-122"/>
              </a:rPr>
              <a:t>a</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1</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2</a:t>
            </a:r>
            <a:r>
              <a:rPr lang="en-US" altLang="zh-CN" sz="2400" smtClean="0">
                <a:ea typeface="黑体" pitchFamily="2" charset="-122"/>
              </a:rPr>
              <a:t>=2.3562</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3</a:t>
            </a:r>
            <a:r>
              <a:rPr lang="en-US" altLang="zh-CN" sz="2400" smtClean="0">
                <a:ea typeface="黑体" pitchFamily="2" charset="-122"/>
              </a:rPr>
              <a:t>= -1.5708</a:t>
            </a:r>
            <a:r>
              <a:rPr lang="en-US" altLang="zh-CN" smtClean="0">
                <a:ea typeface="黑体" pitchFamily="2" charset="-122"/>
              </a:rPr>
              <a:t> </a:t>
            </a:r>
          </a:p>
        </p:txBody>
      </p:sp>
      <p:grpSp>
        <p:nvGrpSpPr>
          <p:cNvPr id="29701" name="Group 4"/>
          <p:cNvGrpSpPr>
            <a:grpSpLocks/>
          </p:cNvGrpSpPr>
          <p:nvPr/>
        </p:nvGrpSpPr>
        <p:grpSpPr bwMode="auto">
          <a:xfrm>
            <a:off x="728663" y="3046413"/>
            <a:ext cx="7967662" cy="3559175"/>
            <a:chOff x="1854" y="1551"/>
            <a:chExt cx="8229" cy="3477"/>
          </a:xfrm>
        </p:grpSpPr>
        <p:sp>
          <p:nvSpPr>
            <p:cNvPr id="29703" name="Text Box 5"/>
            <p:cNvSpPr txBox="1">
              <a:spLocks noChangeArrowheads="1"/>
            </p:cNvSpPr>
            <p:nvPr/>
          </p:nvSpPr>
          <p:spPr bwMode="auto">
            <a:xfrm>
              <a:off x="2636" y="4626"/>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(a)</a:t>
              </a:r>
            </a:p>
          </p:txBody>
        </p:sp>
        <p:sp>
          <p:nvSpPr>
            <p:cNvPr id="29704" name="Text Box 6"/>
            <p:cNvSpPr txBox="1">
              <a:spLocks noChangeArrowheads="1"/>
            </p:cNvSpPr>
            <p:nvPr/>
          </p:nvSpPr>
          <p:spPr bwMode="auto">
            <a:xfrm>
              <a:off x="6686" y="4626"/>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(b)</a:t>
              </a:r>
            </a:p>
          </p:txBody>
        </p:sp>
        <p:pic>
          <p:nvPicPr>
            <p:cNvPr id="2970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4" y="1551"/>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4" y="1551"/>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9702" name="Rectangle 9"/>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395A30E-E788-4E19-AFE4-C7049BD98F59}" type="slidenum">
              <a:rPr lang="en-US" altLang="zh-CN" sz="1400" smtClean="0"/>
              <a:pPr eaLnBrk="1" hangingPunct="1">
                <a:spcBef>
                  <a:spcPct val="0"/>
                </a:spcBef>
                <a:buFontTx/>
                <a:buNone/>
              </a:pPr>
              <a:t>36</a:t>
            </a:fld>
            <a:r>
              <a:rPr lang="en-US" altLang="zh-CN" sz="1400" dirty="0" smtClean="0"/>
              <a:t>/60</a:t>
            </a:r>
          </a:p>
        </p:txBody>
      </p:sp>
      <p:sp>
        <p:nvSpPr>
          <p:cNvPr id="30723"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a:t>
            </a:r>
            <a:r>
              <a:rPr lang="zh-CN" altLang="en-US" sz="3200" dirty="0" smtClean="0">
                <a:ea typeface="黑体" pitchFamily="2" charset="-122"/>
              </a:rPr>
              <a:t> </a:t>
            </a:r>
            <a:r>
              <a:rPr lang="zh-CN" altLang="en-US" sz="3200" dirty="0">
                <a:ea typeface="黑体" pitchFamily="2" charset="-122"/>
              </a:rPr>
              <a:t>关节轨迹规划</a:t>
            </a:r>
            <a:endParaRPr lang="zh-CN" altLang="en-US" sz="3200" dirty="0" smtClean="0">
              <a:ea typeface="黑体" pitchFamily="2" charset="-122"/>
            </a:endParaRPr>
          </a:p>
        </p:txBody>
      </p:sp>
      <p:sp>
        <p:nvSpPr>
          <p:cNvPr id="30724" name="Rectangle 3"/>
          <p:cNvSpPr>
            <a:spLocks noGrp="1" noChangeArrowheads="1"/>
          </p:cNvSpPr>
          <p:nvPr>
            <p:ph type="body" idx="1"/>
          </p:nvPr>
        </p:nvSpPr>
        <p:spPr>
          <a:xfrm>
            <a:off x="293688" y="1025525"/>
            <a:ext cx="8482012" cy="5159375"/>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过路径点的三次多项式插值</a:t>
            </a:r>
          </a:p>
        </p:txBody>
      </p:sp>
      <p:graphicFrame>
        <p:nvGraphicFramePr>
          <p:cNvPr id="30725" name="Object 4"/>
          <p:cNvGraphicFramePr>
            <a:graphicFrameLocks noChangeAspect="1"/>
          </p:cNvGraphicFramePr>
          <p:nvPr/>
        </p:nvGraphicFramePr>
        <p:xfrm>
          <a:off x="722313" y="2495550"/>
          <a:ext cx="1127125" cy="1530350"/>
        </p:xfrm>
        <a:graphic>
          <a:graphicData uri="http://schemas.openxmlformats.org/presentationml/2006/ole">
            <mc:AlternateContent xmlns:mc="http://schemas.openxmlformats.org/markup-compatibility/2006">
              <mc:Choice xmlns:v="urn:schemas-microsoft-com:vml" Requires="v">
                <p:oleObj spid="_x0000_s30854" name="Equation" r:id="rId3" imgW="749300" imgH="1016000" progId="Equation.3">
                  <p:embed/>
                </p:oleObj>
              </mc:Choice>
              <mc:Fallback>
                <p:oleObj name="Equation" r:id="rId3" imgW="749300" imgH="10160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313" y="2495550"/>
                        <a:ext cx="1127125" cy="1530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6" name="Object 5"/>
          <p:cNvGraphicFramePr>
            <a:graphicFrameLocks noChangeAspect="1"/>
          </p:cNvGraphicFramePr>
          <p:nvPr/>
        </p:nvGraphicFramePr>
        <p:xfrm>
          <a:off x="646113" y="1760538"/>
          <a:ext cx="5024437" cy="363537"/>
        </p:xfrm>
        <a:graphic>
          <a:graphicData uri="http://schemas.openxmlformats.org/presentationml/2006/ole">
            <mc:AlternateContent xmlns:mc="http://schemas.openxmlformats.org/markup-compatibility/2006">
              <mc:Choice xmlns:v="urn:schemas-microsoft-com:vml" Requires="v">
                <p:oleObj spid="_x0000_s30855" name="Equation" r:id="rId5" imgW="3340100" imgH="241300" progId="Equation.3">
                  <p:embed/>
                </p:oleObj>
              </mc:Choice>
              <mc:Fallback>
                <p:oleObj name="Equation" r:id="rId5" imgW="33401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6113" y="1760538"/>
                        <a:ext cx="5024437" cy="363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6"/>
          <p:cNvGraphicFramePr>
            <a:graphicFrameLocks noChangeAspect="1"/>
          </p:cNvGraphicFramePr>
          <p:nvPr/>
        </p:nvGraphicFramePr>
        <p:xfrm>
          <a:off x="3692525" y="2309813"/>
          <a:ext cx="3074988" cy="2143125"/>
        </p:xfrm>
        <a:graphic>
          <a:graphicData uri="http://schemas.openxmlformats.org/presentationml/2006/ole">
            <mc:AlternateContent xmlns:mc="http://schemas.openxmlformats.org/markup-compatibility/2006">
              <mc:Choice xmlns:v="urn:schemas-microsoft-com:vml" Requires="v">
                <p:oleObj spid="_x0000_s30856" name="Equation" r:id="rId7" imgW="2044700" imgH="1422400" progId="Equation.3">
                  <p:embed/>
                </p:oleObj>
              </mc:Choice>
              <mc:Fallback>
                <p:oleObj name="Equation" r:id="rId7" imgW="2044700" imgH="14224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92525" y="2309813"/>
                        <a:ext cx="3074988" cy="2143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8" name="Object 7"/>
          <p:cNvGraphicFramePr>
            <a:graphicFrameLocks noChangeAspect="1"/>
          </p:cNvGraphicFramePr>
          <p:nvPr/>
        </p:nvGraphicFramePr>
        <p:xfrm>
          <a:off x="646113" y="4843463"/>
          <a:ext cx="7296150" cy="671512"/>
        </p:xfrm>
        <a:graphic>
          <a:graphicData uri="http://schemas.openxmlformats.org/presentationml/2006/ole">
            <mc:AlternateContent xmlns:mc="http://schemas.openxmlformats.org/markup-compatibility/2006">
              <mc:Choice xmlns:v="urn:schemas-microsoft-com:vml" Requires="v">
                <p:oleObj spid="_x0000_s30857" name="公式" r:id="rId9" imgW="4851400" imgH="444500" progId="Equation.3">
                  <p:embed/>
                </p:oleObj>
              </mc:Choice>
              <mc:Fallback>
                <p:oleObj name="公式" r:id="rId9" imgW="4851400" imgH="4445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6113" y="4843463"/>
                        <a:ext cx="7296150" cy="671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9" name="Rectangle 8"/>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155ECEAC-C799-4873-891E-9F09A2C4FD1D}" type="slidenum">
              <a:rPr lang="en-US" altLang="zh-CN" sz="1400" smtClean="0"/>
              <a:pPr eaLnBrk="1" hangingPunct="1">
                <a:spcBef>
                  <a:spcPct val="0"/>
                </a:spcBef>
                <a:buFontTx/>
                <a:buNone/>
              </a:pPr>
              <a:t>37</a:t>
            </a:fld>
            <a:r>
              <a:rPr lang="en-US" altLang="zh-CN" sz="1400" dirty="0" smtClean="0"/>
              <a:t>/60</a:t>
            </a:r>
          </a:p>
        </p:txBody>
      </p:sp>
      <p:sp>
        <p:nvSpPr>
          <p:cNvPr id="31747" name="Rectangle 2"/>
          <p:cNvSpPr>
            <a:spLocks noGrp="1" noChangeArrowheads="1"/>
          </p:cNvSpPr>
          <p:nvPr>
            <p:ph type="title"/>
          </p:nvPr>
        </p:nvSpPr>
        <p:spPr>
          <a:xfrm>
            <a:off x="685800" y="457200"/>
            <a:ext cx="7772400" cy="598488"/>
          </a:xfrm>
        </p:spPr>
        <p:txBody>
          <a:bodyPr/>
          <a:lstStyle/>
          <a:p>
            <a:pPr eaLnBrk="1" hangingPunct="1"/>
            <a:r>
              <a:rPr lang="en-US" altLang="zh-CN" sz="3200" dirty="0" smtClean="0">
                <a:ea typeface="黑体" pitchFamily="2" charset="-122"/>
              </a:rPr>
              <a:t>4.1</a:t>
            </a:r>
            <a:r>
              <a:rPr lang="zh-CN" altLang="en-US" sz="3200" dirty="0" smtClean="0">
                <a:ea typeface="黑体" pitchFamily="2" charset="-122"/>
              </a:rPr>
              <a:t> </a:t>
            </a:r>
            <a:r>
              <a:rPr lang="zh-CN" altLang="en-US" sz="3200" dirty="0">
                <a:ea typeface="黑体" pitchFamily="2" charset="-122"/>
              </a:rPr>
              <a:t>关节轨迹规划</a:t>
            </a:r>
            <a:endParaRPr lang="zh-CN" altLang="en-US" sz="3200" dirty="0" smtClean="0">
              <a:ea typeface="黑体" pitchFamily="2" charset="-122"/>
            </a:endParaRPr>
          </a:p>
        </p:txBody>
      </p:sp>
      <p:sp>
        <p:nvSpPr>
          <p:cNvPr id="31748" name="Rectangle 3"/>
          <p:cNvSpPr>
            <a:spLocks noGrp="1" noChangeArrowheads="1"/>
          </p:cNvSpPr>
          <p:nvPr>
            <p:ph type="body" idx="1"/>
          </p:nvPr>
        </p:nvSpPr>
        <p:spPr>
          <a:xfrm>
            <a:off x="293688" y="1266825"/>
            <a:ext cx="8482012" cy="5092700"/>
          </a:xfrm>
        </p:spPr>
        <p:txBody>
          <a:bodyPr/>
          <a:lstStyle/>
          <a:p>
            <a:pPr eaLnBrk="1" hangingPunct="1">
              <a:buClr>
                <a:schemeClr val="accent2"/>
              </a:buClr>
              <a:buFont typeface="Wingdings" pitchFamily="2" charset="2"/>
              <a:buChar char="Ø"/>
            </a:pPr>
            <a:r>
              <a:rPr lang="zh-CN" altLang="en-US" sz="2800" dirty="0" smtClean="0">
                <a:solidFill>
                  <a:schemeClr val="accent2"/>
                </a:solidFill>
                <a:ea typeface="黑体" pitchFamily="2" charset="-122"/>
              </a:rPr>
              <a:t>过路径点的三次多项式插值（续）</a:t>
            </a:r>
          </a:p>
          <a:p>
            <a:pPr eaLnBrk="1" hangingPunct="1">
              <a:buClr>
                <a:schemeClr val="accent2"/>
              </a:buClr>
              <a:buFont typeface="Wingdings" pitchFamily="2" charset="2"/>
              <a:buChar char="Ø"/>
            </a:pPr>
            <a:endParaRPr lang="zh-CN" altLang="en-US" dirty="0" smtClean="0">
              <a:solidFill>
                <a:schemeClr val="accent2"/>
              </a:solidFill>
              <a:ea typeface="黑体" pitchFamily="2" charset="-122"/>
            </a:endParaRPr>
          </a:p>
          <a:p>
            <a:pPr eaLnBrk="1" hangingPunct="1">
              <a:buClr>
                <a:schemeClr val="accent2"/>
              </a:buClr>
              <a:buFont typeface="Wingdings" pitchFamily="2" charset="2"/>
              <a:buNone/>
            </a:pPr>
            <a:r>
              <a:rPr lang="zh-CN" altLang="en-US" sz="2800" dirty="0" smtClean="0">
                <a:solidFill>
                  <a:schemeClr val="accent2"/>
                </a:solidFill>
                <a:ea typeface="黑体" pitchFamily="2" charset="-122"/>
              </a:rPr>
              <a:t>路径点的关节速度的确定：</a:t>
            </a:r>
          </a:p>
          <a:p>
            <a:pPr eaLnBrk="1" hangingPunct="1">
              <a:buClr>
                <a:schemeClr val="accent2"/>
              </a:buClr>
              <a:buFont typeface="Wingdings" pitchFamily="2" charset="2"/>
              <a:buChar char="Ø"/>
            </a:pPr>
            <a:r>
              <a:rPr lang="zh-CN" altLang="en-US" sz="2400" dirty="0" smtClean="0">
                <a:ea typeface="黑体" pitchFamily="2" charset="-122"/>
              </a:rPr>
              <a:t>根据工具坐标系在直角坐标空间中的瞬时线速度和角速度确定</a:t>
            </a:r>
          </a:p>
          <a:p>
            <a:pPr eaLnBrk="1" hangingPunct="1">
              <a:buClr>
                <a:schemeClr val="accent2"/>
              </a:buClr>
              <a:buFont typeface="Wingdings" pitchFamily="2" charset="2"/>
              <a:buChar char="Ø"/>
            </a:pPr>
            <a:r>
              <a:rPr lang="zh-CN" altLang="en-US" sz="2400" dirty="0" smtClean="0">
                <a:ea typeface="黑体" pitchFamily="2" charset="-122"/>
              </a:rPr>
              <a:t>在直角坐标空间或关节空间中采用适当的启发式方法，由控制系统自动选择</a:t>
            </a:r>
          </a:p>
          <a:p>
            <a:pPr eaLnBrk="1" hangingPunct="1">
              <a:buClr>
                <a:schemeClr val="accent2"/>
              </a:buClr>
              <a:buFont typeface="Wingdings" pitchFamily="2" charset="2"/>
              <a:buChar char="Ø"/>
            </a:pPr>
            <a:r>
              <a:rPr lang="zh-CN" altLang="en-US" sz="2400" dirty="0" smtClean="0">
                <a:ea typeface="黑体" pitchFamily="2" charset="-122"/>
              </a:rPr>
              <a:t>为保证每个路径点的加速度连续，由控制系统按此要求自动选择</a:t>
            </a:r>
          </a:p>
        </p:txBody>
      </p:sp>
      <p:sp>
        <p:nvSpPr>
          <p:cNvPr id="31749" name="Rectangle 4"/>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3CF45956-DBC2-4FD9-ACEC-03E0A25F6567}" type="slidenum">
              <a:rPr lang="en-US" altLang="zh-CN" sz="1400" smtClean="0"/>
              <a:pPr eaLnBrk="1" hangingPunct="1">
                <a:spcBef>
                  <a:spcPct val="0"/>
                </a:spcBef>
                <a:buFontTx/>
                <a:buNone/>
              </a:pPr>
              <a:t>38</a:t>
            </a:fld>
            <a:r>
              <a:rPr lang="en-US" altLang="zh-CN" sz="1400" dirty="0" smtClean="0"/>
              <a:t>/60</a:t>
            </a:r>
          </a:p>
        </p:txBody>
      </p:sp>
      <p:sp>
        <p:nvSpPr>
          <p:cNvPr id="32771"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2772" name="Rectangle 3"/>
          <p:cNvSpPr>
            <a:spLocks noGrp="1" noChangeArrowheads="1"/>
          </p:cNvSpPr>
          <p:nvPr>
            <p:ph type="body" idx="1"/>
          </p:nvPr>
        </p:nvSpPr>
        <p:spPr>
          <a:xfrm>
            <a:off x="293688" y="1025525"/>
            <a:ext cx="8628062" cy="5334000"/>
          </a:xfrm>
        </p:spPr>
        <p:txBody>
          <a:bodyPr/>
          <a:lstStyle/>
          <a:p>
            <a:pPr eaLnBrk="1" hangingPunct="1">
              <a:buClr>
                <a:schemeClr val="accent2"/>
              </a:buClr>
              <a:buFont typeface="Wingdings" pitchFamily="2" charset="2"/>
              <a:buChar char="Ø"/>
            </a:pPr>
            <a:r>
              <a:rPr lang="zh-CN" altLang="en-US" sz="2800" dirty="0" smtClean="0">
                <a:solidFill>
                  <a:schemeClr val="accent2"/>
                </a:solidFill>
                <a:ea typeface="黑体" pitchFamily="2" charset="-122"/>
              </a:rPr>
              <a:t>过路径点的三次多项式插值（续）</a:t>
            </a:r>
          </a:p>
          <a:p>
            <a:pPr eaLnBrk="1" hangingPunct="1">
              <a:lnSpc>
                <a:spcPct val="115000"/>
              </a:lnSpc>
              <a:buClr>
                <a:schemeClr val="accent2"/>
              </a:buClr>
              <a:buFont typeface="Wingdings" pitchFamily="2" charset="2"/>
              <a:buNone/>
            </a:pPr>
            <a:r>
              <a:rPr lang="zh-CN" altLang="en-US" sz="2400" dirty="0" smtClean="0">
                <a:ea typeface="黑体" pitchFamily="2" charset="-122"/>
              </a:rPr>
              <a:t>例如，对于某一旋转关节，当</a:t>
            </a:r>
            <a:r>
              <a:rPr lang="en-US" altLang="zh-CN" sz="2400" i="1" dirty="0" smtClean="0">
                <a:ea typeface="黑体" pitchFamily="2" charset="-122"/>
              </a:rPr>
              <a:t>t</a:t>
            </a:r>
            <a:r>
              <a:rPr lang="en-US" altLang="zh-CN" sz="2400" baseline="-25000" dirty="0" smtClean="0">
                <a:ea typeface="黑体" pitchFamily="2" charset="-122"/>
              </a:rPr>
              <a:t>0</a:t>
            </a:r>
            <a:r>
              <a:rPr lang="en-US" altLang="zh-CN" sz="2400" dirty="0" smtClean="0">
                <a:ea typeface="黑体" pitchFamily="2" charset="-122"/>
              </a:rPr>
              <a:t>=0</a:t>
            </a:r>
            <a:r>
              <a:rPr lang="zh-CN" altLang="en-US" sz="2400" dirty="0" smtClean="0">
                <a:ea typeface="黑体" pitchFamily="2" charset="-122"/>
              </a:rPr>
              <a:t>，</a:t>
            </a:r>
            <a:r>
              <a:rPr lang="en-US" altLang="zh-CN" sz="2400" i="1" dirty="0" smtClean="0">
                <a:ea typeface="黑体" pitchFamily="2" charset="-122"/>
              </a:rPr>
              <a:t>q</a:t>
            </a:r>
            <a:r>
              <a:rPr lang="en-US" altLang="zh-CN" sz="2400" baseline="-25000" dirty="0" smtClean="0">
                <a:ea typeface="黑体" pitchFamily="2" charset="-122"/>
              </a:rPr>
              <a:t>0</a:t>
            </a:r>
            <a:r>
              <a:rPr lang="en-US" altLang="zh-CN" sz="2400" dirty="0" smtClean="0">
                <a:ea typeface="黑体" pitchFamily="2" charset="-122"/>
              </a:rPr>
              <a:t>=0</a:t>
            </a:r>
            <a:r>
              <a:rPr lang="zh-CN" altLang="en-US" sz="2400" dirty="0" smtClean="0">
                <a:ea typeface="黑体" pitchFamily="2" charset="-122"/>
              </a:rPr>
              <a:t>，</a:t>
            </a:r>
            <a:r>
              <a:rPr lang="en-US" altLang="zh-CN" sz="2400" i="1" dirty="0" err="1" smtClean="0">
                <a:ea typeface="黑体" pitchFamily="2" charset="-122"/>
              </a:rPr>
              <a:t>t</a:t>
            </a:r>
            <a:r>
              <a:rPr lang="en-US" altLang="zh-CN" sz="2400" i="1" baseline="-25000" dirty="0" err="1" smtClean="0">
                <a:ea typeface="黑体" pitchFamily="2" charset="-122"/>
              </a:rPr>
              <a:t>f</a:t>
            </a:r>
            <a:r>
              <a:rPr lang="en-US" altLang="zh-CN" sz="2400" dirty="0" smtClean="0">
                <a:ea typeface="黑体" pitchFamily="2" charset="-122"/>
              </a:rPr>
              <a:t>=1s</a:t>
            </a:r>
            <a:r>
              <a:rPr lang="zh-CN" altLang="en-US" sz="2400" dirty="0" smtClean="0">
                <a:ea typeface="黑体" pitchFamily="2" charset="-122"/>
              </a:rPr>
              <a:t>，</a:t>
            </a:r>
            <a:r>
              <a:rPr lang="en-US" altLang="zh-CN" sz="2400" i="1" dirty="0" err="1" smtClean="0">
                <a:ea typeface="黑体" pitchFamily="2" charset="-122"/>
              </a:rPr>
              <a:t>q</a:t>
            </a:r>
            <a:r>
              <a:rPr lang="en-US" altLang="zh-CN" sz="2400" i="1" baseline="-25000" dirty="0" err="1" smtClean="0">
                <a:ea typeface="黑体" pitchFamily="2" charset="-122"/>
              </a:rPr>
              <a:t>f</a:t>
            </a:r>
            <a:r>
              <a:rPr lang="en-US" altLang="zh-CN" sz="2400" dirty="0" smtClean="0">
                <a:ea typeface="黑体" pitchFamily="2" charset="-122"/>
              </a:rPr>
              <a:t>=</a:t>
            </a:r>
            <a:r>
              <a:rPr lang="en-US" altLang="zh-CN" sz="2400" dirty="0" smtClean="0">
                <a:ea typeface="黑体" pitchFamily="2" charset="-122"/>
                <a:sym typeface="Symbol" pitchFamily="18" charset="2"/>
              </a:rPr>
              <a:t></a:t>
            </a:r>
            <a:r>
              <a:rPr lang="en-US" altLang="zh-CN" sz="2400" dirty="0" smtClean="0">
                <a:ea typeface="黑体" pitchFamily="2" charset="-122"/>
              </a:rPr>
              <a:t>/4</a:t>
            </a:r>
            <a:r>
              <a:rPr lang="zh-CN" altLang="en-US" sz="2400" dirty="0" smtClean="0">
                <a:ea typeface="黑体" pitchFamily="2" charset="-122"/>
              </a:rPr>
              <a:t>， </a:t>
            </a:r>
            <a:r>
              <a:rPr lang="en-US" altLang="zh-CN" sz="2400" dirty="0" smtClean="0">
                <a:ea typeface="黑体" pitchFamily="2" charset="-122"/>
              </a:rPr>
              <a:t>=  =0.4 rad/s</a:t>
            </a:r>
            <a:r>
              <a:rPr lang="zh-CN" altLang="en-US" sz="2400" dirty="0" smtClean="0">
                <a:ea typeface="黑体" pitchFamily="2" charset="-122"/>
              </a:rPr>
              <a:t>，计算出的过路径点的三次多项式插值系数为</a:t>
            </a:r>
            <a:r>
              <a:rPr lang="en-US" altLang="zh-CN" sz="2400" i="1" dirty="0" smtClean="0">
                <a:ea typeface="黑体" pitchFamily="2" charset="-122"/>
              </a:rPr>
              <a:t>a</a:t>
            </a:r>
            <a:r>
              <a:rPr lang="en-US" altLang="zh-CN" sz="2400" baseline="-25000" dirty="0" smtClean="0">
                <a:ea typeface="黑体" pitchFamily="2" charset="-122"/>
              </a:rPr>
              <a:t>0</a:t>
            </a:r>
            <a:r>
              <a:rPr lang="en-US" altLang="zh-CN" sz="2400" dirty="0" smtClean="0">
                <a:ea typeface="黑体" pitchFamily="2" charset="-122"/>
              </a:rPr>
              <a:t>=0</a:t>
            </a:r>
            <a:r>
              <a:rPr lang="zh-CN" altLang="en-US" sz="2400" dirty="0" smtClean="0">
                <a:ea typeface="黑体" pitchFamily="2" charset="-122"/>
              </a:rPr>
              <a:t>，</a:t>
            </a:r>
            <a:r>
              <a:rPr lang="en-US" altLang="zh-CN" sz="2400" i="1" dirty="0" smtClean="0">
                <a:ea typeface="黑体" pitchFamily="2" charset="-122"/>
              </a:rPr>
              <a:t>a</a:t>
            </a:r>
            <a:r>
              <a:rPr lang="en-US" altLang="zh-CN" sz="2400" baseline="-25000" dirty="0" smtClean="0">
                <a:ea typeface="黑体" pitchFamily="2" charset="-122"/>
              </a:rPr>
              <a:t>1</a:t>
            </a:r>
            <a:r>
              <a:rPr lang="en-US" altLang="zh-CN" sz="2400" dirty="0" smtClean="0">
                <a:ea typeface="黑体" pitchFamily="2" charset="-122"/>
              </a:rPr>
              <a:t>=0.4000</a:t>
            </a:r>
            <a:r>
              <a:rPr lang="zh-CN" altLang="en-US" sz="2400" dirty="0" smtClean="0">
                <a:ea typeface="黑体" pitchFamily="2" charset="-122"/>
              </a:rPr>
              <a:t>，</a:t>
            </a:r>
            <a:r>
              <a:rPr lang="en-US" altLang="zh-CN" sz="2400" i="1" dirty="0" smtClean="0">
                <a:ea typeface="黑体" pitchFamily="2" charset="-122"/>
              </a:rPr>
              <a:t>a</a:t>
            </a:r>
            <a:r>
              <a:rPr lang="en-US" altLang="zh-CN" sz="2400" baseline="-25000" dirty="0" smtClean="0">
                <a:ea typeface="黑体" pitchFamily="2" charset="-122"/>
              </a:rPr>
              <a:t>2</a:t>
            </a:r>
            <a:r>
              <a:rPr lang="en-US" altLang="zh-CN" sz="2400" dirty="0" smtClean="0">
                <a:ea typeface="黑体" pitchFamily="2" charset="-122"/>
              </a:rPr>
              <a:t>=1.1562</a:t>
            </a:r>
            <a:r>
              <a:rPr lang="zh-CN" altLang="en-US" sz="2400" dirty="0" smtClean="0">
                <a:ea typeface="黑体" pitchFamily="2" charset="-122"/>
              </a:rPr>
              <a:t>，</a:t>
            </a:r>
            <a:r>
              <a:rPr lang="en-US" altLang="zh-CN" sz="2400" i="1" dirty="0" smtClean="0">
                <a:ea typeface="黑体" pitchFamily="2" charset="-122"/>
              </a:rPr>
              <a:t>a</a:t>
            </a:r>
            <a:r>
              <a:rPr lang="en-US" altLang="zh-CN" sz="2400" baseline="-25000" dirty="0" smtClean="0">
                <a:ea typeface="黑体" pitchFamily="2" charset="-122"/>
              </a:rPr>
              <a:t>3</a:t>
            </a:r>
            <a:r>
              <a:rPr lang="en-US" altLang="zh-CN" sz="2400" dirty="0" smtClean="0">
                <a:ea typeface="黑体" pitchFamily="2" charset="-122"/>
              </a:rPr>
              <a:t>=-0.7708</a:t>
            </a:r>
            <a:r>
              <a:rPr lang="zh-CN" altLang="en-US" sz="2400" dirty="0" smtClean="0">
                <a:ea typeface="黑体" pitchFamily="2" charset="-122"/>
              </a:rPr>
              <a:t>。采样周期为</a:t>
            </a:r>
            <a:r>
              <a:rPr lang="en-US" altLang="zh-CN" sz="2400" dirty="0" smtClean="0">
                <a:ea typeface="黑体" pitchFamily="2" charset="-122"/>
              </a:rPr>
              <a:t>0.02s</a:t>
            </a:r>
            <a:r>
              <a:rPr lang="zh-CN" altLang="en-US" sz="2400" dirty="0" smtClean="0">
                <a:ea typeface="黑体" pitchFamily="2" charset="-122"/>
              </a:rPr>
              <a:t>时，过路径点的三次多项式插值的运动轨迹如图 </a:t>
            </a:r>
            <a:endParaRPr lang="zh-CN" altLang="en-US" sz="2400" dirty="0" smtClean="0">
              <a:solidFill>
                <a:schemeClr val="accent2"/>
              </a:solidFill>
              <a:ea typeface="黑体" pitchFamily="2" charset="-122"/>
            </a:endParaRPr>
          </a:p>
        </p:txBody>
      </p:sp>
      <p:graphicFrame>
        <p:nvGraphicFramePr>
          <p:cNvPr id="32773" name="Object 4"/>
          <p:cNvGraphicFramePr>
            <a:graphicFrameLocks noChangeAspect="1"/>
          </p:cNvGraphicFramePr>
          <p:nvPr/>
        </p:nvGraphicFramePr>
        <p:xfrm>
          <a:off x="484188" y="2085975"/>
          <a:ext cx="288925" cy="360363"/>
        </p:xfrm>
        <a:graphic>
          <a:graphicData uri="http://schemas.openxmlformats.org/presentationml/2006/ole">
            <mc:AlternateContent xmlns:mc="http://schemas.openxmlformats.org/markup-compatibility/2006">
              <mc:Choice xmlns:v="urn:schemas-microsoft-com:vml" Requires="v">
                <p:oleObj spid="_x0000_s32843" name="公式" r:id="rId3" imgW="190417" imgH="241195" progId="Equation.3">
                  <p:embed/>
                </p:oleObj>
              </mc:Choice>
              <mc:Fallback>
                <p:oleObj name="公式" r:id="rId3" imgW="190417" imgH="241195"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188" y="2085975"/>
                        <a:ext cx="28892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4" name="Object 5"/>
          <p:cNvGraphicFramePr>
            <a:graphicFrameLocks noChangeAspect="1"/>
          </p:cNvGraphicFramePr>
          <p:nvPr/>
        </p:nvGraphicFramePr>
        <p:xfrm>
          <a:off x="7877175" y="1697038"/>
          <a:ext cx="269875" cy="341312"/>
        </p:xfrm>
        <a:graphic>
          <a:graphicData uri="http://schemas.openxmlformats.org/presentationml/2006/ole">
            <mc:AlternateContent xmlns:mc="http://schemas.openxmlformats.org/markup-compatibility/2006">
              <mc:Choice xmlns:v="urn:schemas-microsoft-com:vml" Requires="v">
                <p:oleObj spid="_x0000_s32844" name="公式" r:id="rId5" imgW="177646" imgH="228402" progId="Equation.3">
                  <p:embed/>
                </p:oleObj>
              </mc:Choice>
              <mc:Fallback>
                <p:oleObj name="公式" r:id="rId5" imgW="177646" imgH="228402"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7175" y="1697038"/>
                        <a:ext cx="269875"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2775" name="Group 6"/>
          <p:cNvGrpSpPr>
            <a:grpSpLocks/>
          </p:cNvGrpSpPr>
          <p:nvPr/>
        </p:nvGrpSpPr>
        <p:grpSpPr bwMode="auto">
          <a:xfrm>
            <a:off x="666750" y="3309938"/>
            <a:ext cx="7704138" cy="3370262"/>
            <a:chOff x="2004" y="3560"/>
            <a:chExt cx="8247" cy="3478"/>
          </a:xfrm>
        </p:grpSpPr>
        <p:pic>
          <p:nvPicPr>
            <p:cNvPr id="3277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04" y="3560"/>
              <a:ext cx="4184" cy="3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72" y="3561"/>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9"/>
            <p:cNvSpPr txBox="1">
              <a:spLocks noChangeArrowheads="1"/>
            </p:cNvSpPr>
            <p:nvPr/>
          </p:nvSpPr>
          <p:spPr bwMode="auto">
            <a:xfrm>
              <a:off x="2788" y="6636"/>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(a)</a:t>
              </a:r>
            </a:p>
          </p:txBody>
        </p:sp>
        <p:sp>
          <p:nvSpPr>
            <p:cNvPr id="32780" name="Text Box 10"/>
            <p:cNvSpPr txBox="1">
              <a:spLocks noChangeArrowheads="1"/>
            </p:cNvSpPr>
            <p:nvPr/>
          </p:nvSpPr>
          <p:spPr bwMode="auto">
            <a:xfrm>
              <a:off x="6853" y="6636"/>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(b)</a:t>
              </a:r>
            </a:p>
          </p:txBody>
        </p:sp>
      </p:grpSp>
      <p:sp>
        <p:nvSpPr>
          <p:cNvPr id="32776" name="Rectangle 11"/>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49355F36-92D9-4273-A17F-63A66BD5400B}" type="slidenum">
              <a:rPr lang="en-US" altLang="zh-CN" sz="1400" smtClean="0"/>
              <a:pPr eaLnBrk="1" hangingPunct="1">
                <a:spcBef>
                  <a:spcPct val="0"/>
                </a:spcBef>
                <a:buFontTx/>
                <a:buNone/>
              </a:pPr>
              <a:t>39</a:t>
            </a:fld>
            <a:r>
              <a:rPr lang="en-US" altLang="zh-CN" sz="1400" dirty="0" smtClean="0"/>
              <a:t>/60</a:t>
            </a:r>
          </a:p>
        </p:txBody>
      </p:sp>
      <p:sp>
        <p:nvSpPr>
          <p:cNvPr id="33795"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3796"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高阶多项式插值</a:t>
            </a: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graphicFrame>
        <p:nvGraphicFramePr>
          <p:cNvPr id="33797" name="Object 4"/>
          <p:cNvGraphicFramePr>
            <a:graphicFrameLocks noChangeAspect="1"/>
          </p:cNvGraphicFramePr>
          <p:nvPr/>
        </p:nvGraphicFramePr>
        <p:xfrm>
          <a:off x="823913" y="2071688"/>
          <a:ext cx="1127125" cy="2333625"/>
        </p:xfrm>
        <a:graphic>
          <a:graphicData uri="http://schemas.openxmlformats.org/presentationml/2006/ole">
            <mc:AlternateContent xmlns:mc="http://schemas.openxmlformats.org/markup-compatibility/2006">
              <mc:Choice xmlns:v="urn:schemas-microsoft-com:vml" Requires="v">
                <p:oleObj spid="_x0000_s33895" name="公式" r:id="rId3" imgW="749300" imgH="1549400" progId="Equation.3">
                  <p:embed/>
                </p:oleObj>
              </mc:Choice>
              <mc:Fallback>
                <p:oleObj name="公式" r:id="rId3" imgW="749300" imgH="15494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3913" y="2071688"/>
                        <a:ext cx="1127125" cy="2333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8" name="Object 5"/>
          <p:cNvGraphicFramePr>
            <a:graphicFrameLocks noChangeAspect="1"/>
          </p:cNvGraphicFramePr>
          <p:nvPr/>
        </p:nvGraphicFramePr>
        <p:xfrm>
          <a:off x="600075" y="1501775"/>
          <a:ext cx="7526338" cy="363538"/>
        </p:xfrm>
        <a:graphic>
          <a:graphicData uri="http://schemas.openxmlformats.org/presentationml/2006/ole">
            <mc:AlternateContent xmlns:mc="http://schemas.openxmlformats.org/markup-compatibility/2006">
              <mc:Choice xmlns:v="urn:schemas-microsoft-com:vml" Requires="v">
                <p:oleObj spid="_x0000_s33896" name="Equation" r:id="rId5" imgW="5003800" imgH="241300" progId="Equation.3">
                  <p:embed/>
                </p:oleObj>
              </mc:Choice>
              <mc:Fallback>
                <p:oleObj name="Equation" r:id="rId5" imgW="5003800" imgH="241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0075" y="1501775"/>
                        <a:ext cx="7526338"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9" name="Rectangle 6"/>
          <p:cNvSpPr>
            <a:spLocks noChangeArrowheads="1"/>
          </p:cNvSpPr>
          <p:nvPr/>
        </p:nvSpPr>
        <p:spPr bwMode="auto">
          <a:xfrm>
            <a:off x="0" y="2233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33800" name="Object 7"/>
          <p:cNvGraphicFramePr>
            <a:graphicFrameLocks noChangeAspect="1"/>
          </p:cNvGraphicFramePr>
          <p:nvPr/>
        </p:nvGraphicFramePr>
        <p:xfrm>
          <a:off x="2989263" y="2117725"/>
          <a:ext cx="4945062" cy="3587750"/>
        </p:xfrm>
        <a:graphic>
          <a:graphicData uri="http://schemas.openxmlformats.org/presentationml/2006/ole">
            <mc:AlternateContent xmlns:mc="http://schemas.openxmlformats.org/markup-compatibility/2006">
              <mc:Choice xmlns:v="urn:schemas-microsoft-com:vml" Requires="v">
                <p:oleObj spid="_x0000_s33897" name="公式" r:id="rId7" imgW="3302000" imgH="2387600" progId="Equation.3">
                  <p:embed/>
                </p:oleObj>
              </mc:Choice>
              <mc:Fallback>
                <p:oleObj name="公式" r:id="rId7" imgW="3302000" imgH="2387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89263" y="2117725"/>
                        <a:ext cx="4945062" cy="358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801" name="Rectangle 8"/>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2656"/>
            <a:ext cx="7772400" cy="864096"/>
          </a:xfrm>
        </p:spPr>
        <p:txBody>
          <a:bodyPr/>
          <a:lstStyle/>
          <a:p>
            <a:r>
              <a:rPr lang="en-US" altLang="zh-CN" sz="3200" dirty="0" smtClean="0">
                <a:ea typeface="黑体" pitchFamily="2" charset="-122"/>
              </a:rPr>
              <a:t>2 </a:t>
            </a:r>
            <a:r>
              <a:rPr lang="zh-CN" altLang="en-US" sz="3200" dirty="0" smtClean="0">
                <a:ea typeface="黑体" pitchFamily="2" charset="-122"/>
              </a:rPr>
              <a:t>柱面坐标</a:t>
            </a:r>
            <a:r>
              <a:rPr lang="zh-CN" altLang="en-US" sz="3200" dirty="0">
                <a:ea typeface="黑体" pitchFamily="2" charset="-122"/>
              </a:rPr>
              <a:t>串联机器人的逆向运动学</a:t>
            </a:r>
            <a:endParaRPr lang="zh-CN" altLang="en-US" sz="3200" dirty="0"/>
          </a:p>
        </p:txBody>
      </p:sp>
      <p:sp>
        <p:nvSpPr>
          <p:cNvPr id="4" name="灯片编号占位符 3"/>
          <p:cNvSpPr>
            <a:spLocks noGrp="1"/>
          </p:cNvSpPr>
          <p:nvPr>
            <p:ph type="sldNum" sz="quarter" idx="12"/>
          </p:nvPr>
        </p:nvSpPr>
        <p:spPr/>
        <p:txBody>
          <a:bodyPr/>
          <a:lstStyle/>
          <a:p>
            <a:pPr>
              <a:defRPr/>
            </a:pPr>
            <a:fld id="{938ED921-F94E-4D4F-8180-8DD93A6D9471}" type="slidenum">
              <a:rPr lang="en-US" altLang="zh-CN" smtClean="0"/>
              <a:pPr>
                <a:defRPr/>
              </a:pPr>
              <a:t>4</a:t>
            </a:fld>
            <a:r>
              <a:rPr lang="en-US" altLang="zh-CN" dirty="0" smtClean="0"/>
              <a:t>/60</a:t>
            </a:r>
            <a:endParaRPr lang="en-US" altLang="zh-CN"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圆角矩形 8"/>
          <p:cNvSpPr/>
          <p:nvPr/>
        </p:nvSpPr>
        <p:spPr bwMode="auto">
          <a:xfrm>
            <a:off x="683568" y="1268760"/>
            <a:ext cx="7776864" cy="151216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TextBox 2"/>
          <p:cNvSpPr txBox="1"/>
          <p:nvPr/>
        </p:nvSpPr>
        <p:spPr>
          <a:xfrm>
            <a:off x="991402" y="1453588"/>
            <a:ext cx="4031873" cy="1200329"/>
          </a:xfrm>
          <a:prstGeom prst="rect">
            <a:avLst/>
          </a:prstGeom>
          <a:noFill/>
        </p:spPr>
        <p:txBody>
          <a:bodyPr wrap="none" rtlCol="0">
            <a:spAutoFit/>
          </a:bodyPr>
          <a:lstStyle/>
          <a:p>
            <a:pPr marL="342900" indent="-342900">
              <a:buFont typeface="Wingdings" panose="05000000000000000000" pitchFamily="2" charset="2"/>
              <a:buChar char="ü"/>
            </a:pPr>
            <a:r>
              <a:rPr lang="en-US" altLang="zh-CN" i="1" dirty="0" err="1">
                <a:latin typeface="+mn-lt"/>
                <a:ea typeface="黑体" panose="02010609060101010101" pitchFamily="49" charset="-122"/>
              </a:rPr>
              <a:t>p</a:t>
            </a:r>
            <a:r>
              <a:rPr lang="en-US" altLang="zh-CN" i="1" baseline="-25000" dirty="0" err="1">
                <a:latin typeface="+mn-lt"/>
                <a:ea typeface="黑体" panose="02010609060101010101" pitchFamily="49" charset="-122"/>
              </a:rPr>
              <a:t>z</a:t>
            </a:r>
            <a:r>
              <a:rPr lang="zh-CN" altLang="en-US" dirty="0" smtClean="0">
                <a:latin typeface="+mn-lt"/>
                <a:ea typeface="黑体" panose="02010609060101010101" pitchFamily="49" charset="-122"/>
              </a:rPr>
              <a:t>是平移关节的平移量</a:t>
            </a:r>
            <a:endParaRPr lang="en-US" altLang="zh-CN" dirty="0" smtClean="0">
              <a:latin typeface="+mn-lt"/>
              <a:ea typeface="黑体" panose="02010609060101010101" pitchFamily="49" charset="-122"/>
            </a:endParaRPr>
          </a:p>
          <a:p>
            <a:pPr marL="342900" indent="-342900">
              <a:buFont typeface="Wingdings" panose="05000000000000000000" pitchFamily="2" charset="2"/>
              <a:buChar char="ü"/>
            </a:pPr>
            <a:r>
              <a:rPr lang="en-US" altLang="zh-CN" i="1" dirty="0" err="1" smtClean="0">
                <a:latin typeface="+mn-lt"/>
                <a:ea typeface="黑体" panose="02010609060101010101" pitchFamily="49" charset="-122"/>
              </a:rPr>
              <a:t>p</a:t>
            </a:r>
            <a:r>
              <a:rPr lang="en-US" altLang="zh-CN" i="1" baseline="-25000" dirty="0" err="1" smtClean="0">
                <a:latin typeface="+mn-lt"/>
                <a:ea typeface="黑体" panose="02010609060101010101" pitchFamily="49" charset="-122"/>
              </a:rPr>
              <a:t>z</a:t>
            </a:r>
            <a:r>
              <a:rPr lang="zh-CN" altLang="en-US" dirty="0">
                <a:latin typeface="+mn-lt"/>
                <a:ea typeface="黑体" panose="02010609060101010101" pitchFamily="49" charset="-122"/>
              </a:rPr>
              <a:t>和</a:t>
            </a:r>
            <a:r>
              <a:rPr lang="en-US" altLang="zh-CN" i="1" dirty="0" err="1" smtClean="0">
                <a:latin typeface="+mn-lt"/>
                <a:ea typeface="黑体" panose="02010609060101010101" pitchFamily="49" charset="-122"/>
              </a:rPr>
              <a:t>p</a:t>
            </a:r>
            <a:r>
              <a:rPr lang="en-US" altLang="zh-CN" i="1" baseline="-25000" dirty="0" err="1" smtClean="0">
                <a:latin typeface="+mn-lt"/>
                <a:ea typeface="黑体" panose="02010609060101010101" pitchFamily="49" charset="-122"/>
              </a:rPr>
              <a:t>z</a:t>
            </a:r>
            <a:r>
              <a:rPr lang="zh-CN" altLang="en-US" dirty="0" smtClean="0">
                <a:latin typeface="+mn-lt"/>
                <a:ea typeface="黑体" panose="02010609060101010101" pitchFamily="49" charset="-122"/>
              </a:rPr>
              <a:t>确定</a:t>
            </a:r>
            <a:r>
              <a:rPr lang="zh-CN" altLang="en-US" i="1" dirty="0" smtClean="0">
                <a:latin typeface="+mn-lt"/>
                <a:ea typeface="黑体" panose="02010609060101010101" pitchFamily="49" charset="-122"/>
                <a:sym typeface="Symbol"/>
              </a:rPr>
              <a:t></a:t>
            </a:r>
            <a:r>
              <a:rPr lang="en-US" altLang="zh-CN" baseline="-25000" dirty="0">
                <a:latin typeface="+mn-lt"/>
                <a:ea typeface="黑体" panose="02010609060101010101" pitchFamily="49" charset="-122"/>
                <a:sym typeface="Symbol"/>
              </a:rPr>
              <a:t>1</a:t>
            </a:r>
            <a:r>
              <a:rPr lang="zh-CN" altLang="en-US" dirty="0" smtClean="0">
                <a:latin typeface="+mn-lt"/>
                <a:ea typeface="黑体" panose="02010609060101010101" pitchFamily="49" charset="-122"/>
                <a:sym typeface="Symbol"/>
              </a:rPr>
              <a:t>和</a:t>
            </a:r>
            <a:r>
              <a:rPr lang="zh-CN" altLang="en-US" i="1" dirty="0" smtClean="0">
                <a:latin typeface="+mn-lt"/>
                <a:ea typeface="黑体" panose="02010609060101010101" pitchFamily="49" charset="-122"/>
                <a:sym typeface="Symbol"/>
              </a:rPr>
              <a:t></a:t>
            </a:r>
            <a:r>
              <a:rPr lang="en-US" altLang="zh-CN" baseline="-25000" dirty="0" smtClean="0">
                <a:latin typeface="+mn-lt"/>
                <a:ea typeface="黑体" panose="02010609060101010101" pitchFamily="49" charset="-122"/>
                <a:sym typeface="Symbol"/>
              </a:rPr>
              <a:t>2</a:t>
            </a:r>
            <a:r>
              <a:rPr lang="zh-CN" altLang="en-US" dirty="0">
                <a:latin typeface="+mn-lt"/>
                <a:ea typeface="黑体" panose="02010609060101010101" pitchFamily="49" charset="-122"/>
              </a:rPr>
              <a:t>的</a:t>
            </a:r>
            <a:r>
              <a:rPr lang="zh-CN" altLang="en-US" dirty="0" smtClean="0">
                <a:latin typeface="+mn-lt"/>
                <a:ea typeface="黑体" panose="02010609060101010101" pitchFamily="49" charset="-122"/>
              </a:rPr>
              <a:t>两</a:t>
            </a:r>
            <a:r>
              <a:rPr lang="zh-CN" altLang="en-US" dirty="0">
                <a:latin typeface="+mn-lt"/>
                <a:ea typeface="黑体" panose="02010609060101010101" pitchFamily="49" charset="-122"/>
              </a:rPr>
              <a:t>组</a:t>
            </a:r>
            <a:r>
              <a:rPr lang="zh-CN" altLang="en-US" dirty="0" smtClean="0">
                <a:latin typeface="+mn-lt"/>
                <a:ea typeface="黑体" panose="02010609060101010101" pitchFamily="49" charset="-122"/>
              </a:rPr>
              <a:t>解</a:t>
            </a:r>
            <a:endParaRPr lang="en-US" altLang="zh-CN" baseline="-25000" dirty="0">
              <a:latin typeface="+mn-lt"/>
              <a:ea typeface="黑体" panose="02010609060101010101" pitchFamily="49" charset="-122"/>
              <a:sym typeface="Symbol"/>
            </a:endParaRPr>
          </a:p>
          <a:p>
            <a:pPr marL="342900" indent="-342900">
              <a:buFont typeface="Wingdings" panose="05000000000000000000" pitchFamily="2" charset="2"/>
              <a:buChar char="ü"/>
            </a:pPr>
            <a:r>
              <a:rPr lang="zh-CN" altLang="en-US" i="1" dirty="0" smtClean="0">
                <a:latin typeface="+mn-lt"/>
                <a:ea typeface="黑体" panose="02010609060101010101" pitchFamily="49" charset="-122"/>
                <a:sym typeface="Symbol"/>
              </a:rPr>
              <a:t></a:t>
            </a:r>
            <a:r>
              <a:rPr lang="en-US" altLang="zh-CN" baseline="-25000" dirty="0" smtClean="0">
                <a:latin typeface="+mn-lt"/>
                <a:ea typeface="黑体" panose="02010609060101010101" pitchFamily="49" charset="-122"/>
                <a:sym typeface="Symbol"/>
              </a:rPr>
              <a:t>3</a:t>
            </a:r>
            <a:r>
              <a:rPr lang="en-US" altLang="zh-CN" dirty="0" smtClean="0">
                <a:latin typeface="+mn-lt"/>
                <a:ea typeface="黑体" panose="02010609060101010101" pitchFamily="49" charset="-122"/>
                <a:sym typeface="Symbol"/>
              </a:rPr>
              <a:t>=</a:t>
            </a:r>
            <a:r>
              <a:rPr lang="zh-CN" altLang="en-US" i="1" dirty="0">
                <a:latin typeface="+mn-lt"/>
                <a:ea typeface="黑体" panose="02010609060101010101" pitchFamily="49" charset="-122"/>
                <a:sym typeface="Symbol"/>
              </a:rPr>
              <a:t></a:t>
            </a:r>
            <a:r>
              <a:rPr lang="en-US" altLang="zh-CN" dirty="0" smtClean="0">
                <a:latin typeface="+mn-lt"/>
                <a:ea typeface="黑体" panose="02010609060101010101" pitchFamily="49" charset="-122"/>
                <a:sym typeface="Symbol"/>
              </a:rPr>
              <a:t>-</a:t>
            </a:r>
            <a:r>
              <a:rPr lang="zh-CN" altLang="en-US" i="1" dirty="0" smtClean="0">
                <a:latin typeface="+mn-lt"/>
                <a:ea typeface="黑体" panose="02010609060101010101" pitchFamily="49" charset="-122"/>
                <a:sym typeface="Symbol"/>
              </a:rPr>
              <a:t></a:t>
            </a:r>
            <a:r>
              <a:rPr lang="en-US" altLang="zh-CN" baseline="-25000" dirty="0" smtClean="0">
                <a:latin typeface="+mn-lt"/>
                <a:ea typeface="黑体" panose="02010609060101010101" pitchFamily="49" charset="-122"/>
                <a:sym typeface="Symbol"/>
              </a:rPr>
              <a:t>1</a:t>
            </a:r>
            <a:r>
              <a:rPr lang="en-US" altLang="zh-CN" dirty="0" smtClean="0">
                <a:latin typeface="+mn-lt"/>
                <a:ea typeface="黑体" panose="02010609060101010101" pitchFamily="49" charset="-122"/>
                <a:sym typeface="Symbol"/>
              </a:rPr>
              <a:t>-</a:t>
            </a:r>
            <a:r>
              <a:rPr lang="zh-CN" altLang="en-US" i="1" dirty="0" smtClean="0">
                <a:latin typeface="+mn-lt"/>
                <a:ea typeface="黑体" panose="02010609060101010101" pitchFamily="49" charset="-122"/>
                <a:sym typeface="Symbol"/>
              </a:rPr>
              <a:t></a:t>
            </a:r>
            <a:r>
              <a:rPr lang="en-US" altLang="zh-CN" baseline="-25000" dirty="0">
                <a:latin typeface="+mn-lt"/>
                <a:ea typeface="黑体" panose="02010609060101010101" pitchFamily="49" charset="-122"/>
                <a:sym typeface="Symbol"/>
              </a:rPr>
              <a:t>2</a:t>
            </a:r>
            <a:endParaRPr lang="zh-CN" altLang="en-US" dirty="0">
              <a:latin typeface="+mn-lt"/>
              <a:ea typeface="黑体" panose="02010609060101010101" pitchFamily="49" charset="-122"/>
            </a:endParaRPr>
          </a:p>
        </p:txBody>
      </p:sp>
      <p:sp>
        <p:nvSpPr>
          <p:cNvPr id="27" name="标题 1"/>
          <p:cNvSpPr txBox="1">
            <a:spLocks/>
          </p:cNvSpPr>
          <p:nvPr/>
        </p:nvSpPr>
        <p:spPr bwMode="auto">
          <a:xfrm>
            <a:off x="688032" y="3095107"/>
            <a:ext cx="7772400"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r>
              <a:rPr lang="en-US" altLang="zh-CN" sz="3200" kern="0" dirty="0" smtClean="0">
                <a:ea typeface="黑体" pitchFamily="2" charset="-122"/>
              </a:rPr>
              <a:t>3 </a:t>
            </a:r>
            <a:r>
              <a:rPr lang="zh-CN" altLang="en-US" sz="3200" kern="0" dirty="0" smtClean="0">
                <a:ea typeface="黑体" pitchFamily="2" charset="-122"/>
              </a:rPr>
              <a:t>直角坐标串联机器人的逆向运动学</a:t>
            </a:r>
            <a:endParaRPr lang="zh-CN" altLang="en-US" sz="3200" kern="0" dirty="0"/>
          </a:p>
        </p:txBody>
      </p:sp>
      <p:sp>
        <p:nvSpPr>
          <p:cNvPr id="28" name="圆角矩形 27"/>
          <p:cNvSpPr/>
          <p:nvPr/>
        </p:nvSpPr>
        <p:spPr bwMode="auto">
          <a:xfrm>
            <a:off x="685800" y="4031210"/>
            <a:ext cx="7776864" cy="1583147"/>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TextBox 28"/>
          <p:cNvSpPr txBox="1"/>
          <p:nvPr/>
        </p:nvSpPr>
        <p:spPr>
          <a:xfrm>
            <a:off x="991402" y="4060086"/>
            <a:ext cx="7322593" cy="1554272"/>
          </a:xfrm>
          <a:prstGeom prst="rect">
            <a:avLst/>
          </a:prstGeom>
          <a:noFill/>
        </p:spPr>
        <p:txBody>
          <a:bodyPr wrap="square" rtlCol="0">
            <a:spAutoFit/>
          </a:bodyPr>
          <a:lstStyle/>
          <a:p>
            <a:pPr marL="342900" indent="-342900">
              <a:lnSpc>
                <a:spcPct val="125000"/>
              </a:lnSpc>
              <a:spcAft>
                <a:spcPts val="600"/>
              </a:spcAft>
              <a:buFont typeface="Wingdings" panose="05000000000000000000" pitchFamily="2" charset="2"/>
              <a:buChar char="ü"/>
            </a:pPr>
            <a:r>
              <a:rPr lang="zh-CN" altLang="en-US" dirty="0">
                <a:ea typeface="黑体" panose="02010609060101010101" pitchFamily="49" charset="-122"/>
              </a:rPr>
              <a:t>利用</a:t>
            </a:r>
            <a:r>
              <a:rPr lang="zh-CN" altLang="zh-CN" dirty="0">
                <a:ea typeface="黑体" panose="02010609060101010101" pitchFamily="49" charset="-122"/>
              </a:rPr>
              <a:t>由姿态矩阵转换为</a:t>
            </a:r>
            <a:r>
              <a:rPr lang="en-US" altLang="zh-CN" dirty="0">
                <a:ea typeface="黑体" panose="02010609060101010101" pitchFamily="49" charset="-122"/>
              </a:rPr>
              <a:t>Z-Y-X</a:t>
            </a:r>
            <a:r>
              <a:rPr lang="zh-CN" altLang="zh-CN" dirty="0">
                <a:ea typeface="黑体" panose="02010609060101010101" pitchFamily="49" charset="-122"/>
              </a:rPr>
              <a:t>欧拉角方法，求取旋转关节的关节角</a:t>
            </a:r>
            <a:r>
              <a:rPr lang="en-US" altLang="zh-CN" i="1" dirty="0">
                <a:ea typeface="黑体" panose="02010609060101010101" pitchFamily="49" charset="-122"/>
                <a:sym typeface="Symbol"/>
              </a:rPr>
              <a:t></a:t>
            </a:r>
            <a:r>
              <a:rPr lang="en-US" altLang="zh-CN" baseline="-25000" dirty="0">
                <a:ea typeface="黑体" panose="02010609060101010101" pitchFamily="49" charset="-122"/>
              </a:rPr>
              <a:t>4</a:t>
            </a:r>
            <a:r>
              <a:rPr lang="zh-CN" altLang="zh-CN" dirty="0">
                <a:ea typeface="黑体" panose="02010609060101010101" pitchFamily="49" charset="-122"/>
              </a:rPr>
              <a:t>～</a:t>
            </a:r>
            <a:r>
              <a:rPr lang="en-US" altLang="zh-CN" i="1" dirty="0">
                <a:ea typeface="黑体" panose="02010609060101010101" pitchFamily="49" charset="-122"/>
                <a:sym typeface="Symbol"/>
              </a:rPr>
              <a:t></a:t>
            </a:r>
            <a:r>
              <a:rPr lang="en-US" altLang="zh-CN" baseline="-25000" dirty="0">
                <a:ea typeface="黑体" panose="02010609060101010101" pitchFamily="49" charset="-122"/>
              </a:rPr>
              <a:t>6</a:t>
            </a:r>
            <a:endParaRPr lang="en-US" altLang="zh-CN" dirty="0">
              <a:ea typeface="黑体" panose="02010609060101010101" pitchFamily="49" charset="-122"/>
            </a:endParaRPr>
          </a:p>
          <a:p>
            <a:pPr marL="342900" indent="-342900">
              <a:lnSpc>
                <a:spcPct val="125000"/>
              </a:lnSpc>
              <a:spcAft>
                <a:spcPts val="600"/>
              </a:spcAft>
              <a:buFont typeface="Wingdings" panose="05000000000000000000" pitchFamily="2" charset="2"/>
              <a:buChar char="ü"/>
            </a:pPr>
            <a:r>
              <a:rPr lang="zh-CN" altLang="en-US" dirty="0">
                <a:ea typeface="黑体" panose="02010609060101010101" pitchFamily="49" charset="-122"/>
              </a:rPr>
              <a:t>求解平移关节的位移量</a:t>
            </a:r>
          </a:p>
        </p:txBody>
      </p:sp>
    </p:spTree>
    <p:extLst>
      <p:ext uri="{BB962C8B-B14F-4D97-AF65-F5344CB8AC3E}">
        <p14:creationId xmlns:p14="http://schemas.microsoft.com/office/powerpoint/2010/main" val="26484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EE1A96DF-4AE6-473E-99D4-11EF585D6C82}" type="slidenum">
              <a:rPr lang="en-US" altLang="zh-CN" sz="1400" smtClean="0"/>
              <a:pPr eaLnBrk="1" hangingPunct="1">
                <a:spcBef>
                  <a:spcPct val="0"/>
                </a:spcBef>
                <a:buFontTx/>
                <a:buNone/>
              </a:pPr>
              <a:t>40</a:t>
            </a:fld>
            <a:r>
              <a:rPr lang="en-US" altLang="zh-CN" sz="1400" dirty="0" smtClean="0"/>
              <a:t>/60</a:t>
            </a:r>
          </a:p>
        </p:txBody>
      </p:sp>
      <p:sp>
        <p:nvSpPr>
          <p:cNvPr id="34819"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4820" name="Rectangle 3"/>
          <p:cNvSpPr>
            <a:spLocks noGrp="1" noChangeArrowheads="1"/>
          </p:cNvSpPr>
          <p:nvPr>
            <p:ph type="body" idx="1"/>
          </p:nvPr>
        </p:nvSpPr>
        <p:spPr>
          <a:xfrm>
            <a:off x="177800" y="1025525"/>
            <a:ext cx="8616950"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高阶多项式插值</a:t>
            </a:r>
          </a:p>
          <a:p>
            <a:pPr eaLnBrk="1" hangingPunct="1">
              <a:buClr>
                <a:schemeClr val="accent2"/>
              </a:buClr>
              <a:buFont typeface="Wingdings" pitchFamily="2" charset="2"/>
              <a:buNone/>
            </a:pPr>
            <a:r>
              <a:rPr lang="zh-CN" altLang="en-US" sz="2400" smtClean="0">
                <a:ea typeface="黑体" pitchFamily="2" charset="-122"/>
              </a:rPr>
              <a:t>例如，对于某一旋转关节，当</a:t>
            </a:r>
            <a:r>
              <a:rPr lang="en-US" altLang="zh-CN" sz="2400" i="1" smtClean="0">
                <a:ea typeface="黑体" pitchFamily="2" charset="-122"/>
              </a:rPr>
              <a:t>t</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q</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t</a:t>
            </a:r>
            <a:r>
              <a:rPr lang="en-US" altLang="zh-CN" sz="2400" i="1" baseline="-25000" smtClean="0">
                <a:ea typeface="黑体" pitchFamily="2" charset="-122"/>
              </a:rPr>
              <a:t>f</a:t>
            </a:r>
            <a:r>
              <a:rPr lang="en-US" altLang="zh-CN" sz="2400" smtClean="0">
                <a:ea typeface="黑体" pitchFamily="2" charset="-122"/>
              </a:rPr>
              <a:t>=1s</a:t>
            </a:r>
            <a:r>
              <a:rPr lang="zh-CN" altLang="en-US" sz="2400" smtClean="0">
                <a:ea typeface="黑体" pitchFamily="2" charset="-122"/>
              </a:rPr>
              <a:t>，</a:t>
            </a:r>
            <a:r>
              <a:rPr lang="en-US" altLang="zh-CN" sz="2400" i="1" smtClean="0">
                <a:ea typeface="黑体" pitchFamily="2" charset="-122"/>
              </a:rPr>
              <a:t>q</a:t>
            </a:r>
            <a:r>
              <a:rPr lang="en-US" altLang="zh-CN" sz="2400" i="1" baseline="-25000" smtClean="0">
                <a:ea typeface="黑体" pitchFamily="2" charset="-122"/>
              </a:rPr>
              <a:t>f</a:t>
            </a:r>
            <a:r>
              <a:rPr lang="en-US" altLang="zh-CN" sz="2400" smtClean="0">
                <a:ea typeface="黑体" pitchFamily="2" charset="-122"/>
              </a:rPr>
              <a:t>=</a:t>
            </a:r>
            <a:r>
              <a:rPr lang="en-US" altLang="zh-CN" sz="2400" smtClean="0">
                <a:ea typeface="黑体" pitchFamily="2" charset="-122"/>
                <a:sym typeface="Symbol" pitchFamily="18" charset="2"/>
              </a:rPr>
              <a:t></a:t>
            </a:r>
            <a:r>
              <a:rPr lang="en-US" altLang="zh-CN" sz="2400" smtClean="0">
                <a:ea typeface="黑体" pitchFamily="2" charset="-122"/>
              </a:rPr>
              <a:t>/4</a:t>
            </a:r>
            <a:r>
              <a:rPr lang="zh-CN" altLang="en-US" sz="2400" smtClean="0">
                <a:ea typeface="黑体" pitchFamily="2" charset="-122"/>
              </a:rPr>
              <a:t>，  </a:t>
            </a:r>
            <a:r>
              <a:rPr lang="en-US" altLang="zh-CN" sz="2400" smtClean="0">
                <a:ea typeface="黑体" pitchFamily="2" charset="-122"/>
              </a:rPr>
              <a:t>=   =0.4 rad/s</a:t>
            </a:r>
            <a:r>
              <a:rPr lang="zh-CN" altLang="en-US" sz="2400" smtClean="0">
                <a:ea typeface="黑体" pitchFamily="2" charset="-122"/>
              </a:rPr>
              <a:t>， </a:t>
            </a:r>
            <a:r>
              <a:rPr lang="en-US" altLang="zh-CN" sz="2400" smtClean="0">
                <a:ea typeface="黑体" pitchFamily="2" charset="-122"/>
              </a:rPr>
              <a:t>=    =0.2 rad /s</a:t>
            </a:r>
            <a:r>
              <a:rPr lang="en-US" altLang="zh-CN" sz="2400" baseline="30000" smtClean="0">
                <a:ea typeface="黑体" pitchFamily="2" charset="-122"/>
              </a:rPr>
              <a:t>2</a:t>
            </a:r>
            <a:r>
              <a:rPr lang="zh-CN" altLang="en-US" sz="2400" smtClean="0">
                <a:ea typeface="黑体" pitchFamily="2" charset="-122"/>
              </a:rPr>
              <a:t>，计算出的高阶多项式插值系数为</a:t>
            </a:r>
            <a:r>
              <a:rPr lang="en-US" altLang="zh-CN" sz="2400" i="1" smtClean="0">
                <a:ea typeface="黑体" pitchFamily="2" charset="-122"/>
              </a:rPr>
              <a:t>a</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1</a:t>
            </a:r>
            <a:r>
              <a:rPr lang="en-US" altLang="zh-CN" sz="2400" smtClean="0">
                <a:ea typeface="黑体" pitchFamily="2" charset="-122"/>
              </a:rPr>
              <a:t>=0.4000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2</a:t>
            </a:r>
            <a:r>
              <a:rPr lang="en-US" altLang="zh-CN" sz="2400" smtClean="0">
                <a:ea typeface="黑体" pitchFamily="2" charset="-122"/>
              </a:rPr>
              <a:t>=0.1000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3</a:t>
            </a:r>
            <a:r>
              <a:rPr lang="en-US" altLang="zh-CN" sz="2400" smtClean="0">
                <a:ea typeface="黑体" pitchFamily="2" charset="-122"/>
              </a:rPr>
              <a:t>=3.6540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4</a:t>
            </a:r>
            <a:r>
              <a:rPr lang="en-US" altLang="zh-CN" sz="2400" smtClean="0">
                <a:ea typeface="黑体" pitchFamily="2" charset="-122"/>
              </a:rPr>
              <a:t>=-5.6810</a:t>
            </a:r>
            <a:r>
              <a:rPr lang="zh-CN" altLang="en-US"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5</a:t>
            </a:r>
            <a:r>
              <a:rPr lang="en-US" altLang="zh-CN" sz="2400" smtClean="0">
                <a:ea typeface="黑体" pitchFamily="2" charset="-122"/>
              </a:rPr>
              <a:t>= 2.3124</a:t>
            </a:r>
            <a:r>
              <a:rPr lang="zh-CN" altLang="en-US" sz="2400" smtClean="0">
                <a:ea typeface="黑体" pitchFamily="2" charset="-122"/>
              </a:rPr>
              <a:t>。采样周期为</a:t>
            </a:r>
            <a:r>
              <a:rPr lang="en-US" altLang="zh-CN" sz="2400" smtClean="0">
                <a:ea typeface="黑体" pitchFamily="2" charset="-122"/>
              </a:rPr>
              <a:t>0.02s</a:t>
            </a:r>
            <a:r>
              <a:rPr lang="zh-CN" altLang="en-US" sz="2400" smtClean="0">
                <a:ea typeface="黑体" pitchFamily="2" charset="-122"/>
              </a:rPr>
              <a:t>，高阶多项式插值的运动轨迹如图 </a:t>
            </a: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graphicFrame>
        <p:nvGraphicFramePr>
          <p:cNvPr id="34821" name="Object 5"/>
          <p:cNvGraphicFramePr>
            <a:graphicFrameLocks noChangeAspect="1"/>
          </p:cNvGraphicFramePr>
          <p:nvPr/>
        </p:nvGraphicFramePr>
        <p:xfrm>
          <a:off x="7773988" y="1501775"/>
          <a:ext cx="292100" cy="368300"/>
        </p:xfrm>
        <a:graphic>
          <a:graphicData uri="http://schemas.openxmlformats.org/presentationml/2006/ole">
            <mc:AlternateContent xmlns:mc="http://schemas.openxmlformats.org/markup-compatibility/2006">
              <mc:Choice xmlns:v="urn:schemas-microsoft-com:vml" Requires="v">
                <p:oleObj spid="_x0000_s34955" name="公式" r:id="rId3" imgW="177646" imgH="228402" progId="Equation.3">
                  <p:embed/>
                </p:oleObj>
              </mc:Choice>
              <mc:Fallback>
                <p:oleObj name="公式" r:id="rId3" imgW="177646" imgH="22840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73988" y="1501775"/>
                        <a:ext cx="292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2" name="Object 6"/>
          <p:cNvGraphicFramePr>
            <a:graphicFrameLocks noChangeAspect="1"/>
          </p:cNvGraphicFramePr>
          <p:nvPr/>
        </p:nvGraphicFramePr>
        <p:xfrm>
          <a:off x="8264525" y="1492250"/>
          <a:ext cx="312738" cy="388938"/>
        </p:xfrm>
        <a:graphic>
          <a:graphicData uri="http://schemas.openxmlformats.org/presentationml/2006/ole">
            <mc:AlternateContent xmlns:mc="http://schemas.openxmlformats.org/markup-compatibility/2006">
              <mc:Choice xmlns:v="urn:schemas-microsoft-com:vml" Requires="v">
                <p:oleObj spid="_x0000_s34956" name="公式" r:id="rId5" imgW="190417" imgH="241195" progId="Equation.3">
                  <p:embed/>
                </p:oleObj>
              </mc:Choice>
              <mc:Fallback>
                <p:oleObj name="公式" r:id="rId5" imgW="190417"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64525" y="1492250"/>
                        <a:ext cx="312738"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3" name="Object 7"/>
          <p:cNvGraphicFramePr>
            <a:graphicFrameLocks noChangeAspect="1"/>
          </p:cNvGraphicFramePr>
          <p:nvPr/>
        </p:nvGraphicFramePr>
        <p:xfrm>
          <a:off x="1946275" y="1849438"/>
          <a:ext cx="271463" cy="368300"/>
        </p:xfrm>
        <a:graphic>
          <a:graphicData uri="http://schemas.openxmlformats.org/presentationml/2006/ole">
            <mc:AlternateContent xmlns:mc="http://schemas.openxmlformats.org/markup-compatibility/2006">
              <mc:Choice xmlns:v="urn:schemas-microsoft-com:vml" Requires="v">
                <p:oleObj spid="_x0000_s34957" name="公式" r:id="rId7" imgW="165028" imgH="228501" progId="Equation.3">
                  <p:embed/>
                </p:oleObj>
              </mc:Choice>
              <mc:Fallback>
                <p:oleObj name="公式" r:id="rId7" imgW="165028" imgH="228501"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46275" y="1849438"/>
                        <a:ext cx="2714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24" name="Object 8"/>
          <p:cNvGraphicFramePr>
            <a:graphicFrameLocks noChangeAspect="1"/>
          </p:cNvGraphicFramePr>
          <p:nvPr/>
        </p:nvGraphicFramePr>
        <p:xfrm>
          <a:off x="2419350" y="1839913"/>
          <a:ext cx="312738" cy="388937"/>
        </p:xfrm>
        <a:graphic>
          <a:graphicData uri="http://schemas.openxmlformats.org/presentationml/2006/ole">
            <mc:AlternateContent xmlns:mc="http://schemas.openxmlformats.org/markup-compatibility/2006">
              <mc:Choice xmlns:v="urn:schemas-microsoft-com:vml" Requires="v">
                <p:oleObj spid="_x0000_s34958" name="公式" r:id="rId9" imgW="190417" imgH="241195" progId="Equation.3">
                  <p:embed/>
                </p:oleObj>
              </mc:Choice>
              <mc:Fallback>
                <p:oleObj name="公式" r:id="rId9" imgW="190417" imgH="241195"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19350" y="1839913"/>
                        <a:ext cx="3127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4825" name="Group 9"/>
          <p:cNvGrpSpPr>
            <a:grpSpLocks/>
          </p:cNvGrpSpPr>
          <p:nvPr/>
        </p:nvGrpSpPr>
        <p:grpSpPr bwMode="auto">
          <a:xfrm>
            <a:off x="701675" y="2976563"/>
            <a:ext cx="8093075" cy="3617912"/>
            <a:chOff x="1776" y="1623"/>
            <a:chExt cx="8241" cy="3549"/>
          </a:xfrm>
        </p:grpSpPr>
        <p:pic>
          <p:nvPicPr>
            <p:cNvPr id="34827" name="Picture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76" y="1623"/>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8" name="Picture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38" y="1623"/>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9" name="Text Box 12"/>
            <p:cNvSpPr txBox="1">
              <a:spLocks noChangeArrowheads="1"/>
            </p:cNvSpPr>
            <p:nvPr/>
          </p:nvSpPr>
          <p:spPr bwMode="auto">
            <a:xfrm>
              <a:off x="2558" y="4770"/>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(a)</a:t>
              </a:r>
            </a:p>
          </p:txBody>
        </p:sp>
        <p:sp>
          <p:nvSpPr>
            <p:cNvPr id="34830" name="Text Box 13"/>
            <p:cNvSpPr txBox="1">
              <a:spLocks noChangeArrowheads="1"/>
            </p:cNvSpPr>
            <p:nvPr/>
          </p:nvSpPr>
          <p:spPr bwMode="auto">
            <a:xfrm>
              <a:off x="6620" y="4770"/>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(b)</a:t>
              </a:r>
            </a:p>
          </p:txBody>
        </p:sp>
      </p:grpSp>
      <p:sp>
        <p:nvSpPr>
          <p:cNvPr id="34826" name="Rectangle 14"/>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9E9B99B-FEA4-4531-B6D1-F4CFEFFF04B5}" type="slidenum">
              <a:rPr lang="en-US" altLang="zh-CN" sz="1400" smtClean="0"/>
              <a:pPr eaLnBrk="1" hangingPunct="1">
                <a:spcBef>
                  <a:spcPct val="0"/>
                </a:spcBef>
                <a:buFontTx/>
                <a:buNone/>
              </a:pPr>
              <a:t>41</a:t>
            </a:fld>
            <a:r>
              <a:rPr lang="en-US" altLang="zh-CN" sz="1400" dirty="0" smtClean="0"/>
              <a:t>/60</a:t>
            </a:r>
          </a:p>
        </p:txBody>
      </p:sp>
      <p:sp>
        <p:nvSpPr>
          <p:cNvPr id="35843"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5844"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用抛物线过渡的线性插值</a:t>
            </a:r>
          </a:p>
          <a:p>
            <a:pPr eaLnBrk="1" hangingPunct="1">
              <a:buClr>
                <a:schemeClr val="accent2"/>
              </a:buClr>
              <a:buFont typeface="Wingdings" pitchFamily="2" charset="2"/>
              <a:buNone/>
            </a:pPr>
            <a:r>
              <a:rPr lang="zh-CN" altLang="en-US" sz="2400" smtClean="0">
                <a:ea typeface="黑体" pitchFamily="2" charset="-122"/>
              </a:rPr>
              <a:t>中间段利用直线插值，两端利用</a:t>
            </a:r>
          </a:p>
          <a:p>
            <a:pPr eaLnBrk="1" hangingPunct="1">
              <a:buClr>
                <a:schemeClr val="accent2"/>
              </a:buClr>
              <a:buFont typeface="Wingdings" pitchFamily="2" charset="2"/>
              <a:buNone/>
            </a:pPr>
            <a:r>
              <a:rPr lang="zh-CN" altLang="en-US" sz="2400" smtClean="0">
                <a:ea typeface="黑体" pitchFamily="2" charset="-122"/>
              </a:rPr>
              <a:t>抛物线过渡。一般  为已知，求</a:t>
            </a: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graphicFrame>
        <p:nvGraphicFramePr>
          <p:cNvPr id="35845" name="Object 4"/>
          <p:cNvGraphicFramePr>
            <a:graphicFrameLocks noChangeAspect="1"/>
          </p:cNvGraphicFramePr>
          <p:nvPr/>
        </p:nvGraphicFramePr>
        <p:xfrm>
          <a:off x="627063" y="2489200"/>
          <a:ext cx="2770187" cy="650875"/>
        </p:xfrm>
        <a:graphic>
          <a:graphicData uri="http://schemas.openxmlformats.org/presentationml/2006/ole">
            <mc:AlternateContent xmlns:mc="http://schemas.openxmlformats.org/markup-compatibility/2006">
              <mc:Choice xmlns:v="urn:schemas-microsoft-com:vml" Requires="v">
                <p:oleObj spid="_x0000_s36373" name="Equation" r:id="rId3" imgW="1841500" imgH="431800" progId="Equation.3">
                  <p:embed/>
                </p:oleObj>
              </mc:Choice>
              <mc:Fallback>
                <p:oleObj name="Equation" r:id="rId3" imgW="1841500" imgH="43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063" y="2489200"/>
                        <a:ext cx="2770187" cy="650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46" name="Group 5"/>
          <p:cNvGrpSpPr>
            <a:grpSpLocks/>
          </p:cNvGrpSpPr>
          <p:nvPr/>
        </p:nvGrpSpPr>
        <p:grpSpPr bwMode="auto">
          <a:xfrm>
            <a:off x="5602288" y="1481138"/>
            <a:ext cx="2787650" cy="1928812"/>
            <a:chOff x="274" y="978"/>
            <a:chExt cx="1756" cy="1215"/>
          </a:xfrm>
        </p:grpSpPr>
        <p:sp>
          <p:nvSpPr>
            <p:cNvPr id="35856" name="Line 6"/>
            <p:cNvSpPr>
              <a:spLocks noChangeShapeType="1"/>
            </p:cNvSpPr>
            <p:nvPr/>
          </p:nvSpPr>
          <p:spPr bwMode="auto">
            <a:xfrm>
              <a:off x="667" y="1929"/>
              <a:ext cx="13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7" name="Line 7"/>
            <p:cNvSpPr>
              <a:spLocks noChangeShapeType="1"/>
            </p:cNvSpPr>
            <p:nvPr/>
          </p:nvSpPr>
          <p:spPr bwMode="auto">
            <a:xfrm flipV="1">
              <a:off x="667" y="978"/>
              <a:ext cx="0" cy="95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8"/>
            <p:cNvSpPr>
              <a:spLocks noChangeShapeType="1"/>
            </p:cNvSpPr>
            <p:nvPr/>
          </p:nvSpPr>
          <p:spPr bwMode="auto">
            <a:xfrm flipH="1">
              <a:off x="896" y="1298"/>
              <a:ext cx="521" cy="2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9" name="Line 9"/>
            <p:cNvSpPr>
              <a:spLocks noChangeShapeType="1"/>
            </p:cNvSpPr>
            <p:nvPr/>
          </p:nvSpPr>
          <p:spPr bwMode="auto">
            <a:xfrm flipH="1">
              <a:off x="658" y="1298"/>
              <a:ext cx="76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0" name="Line 10"/>
            <p:cNvSpPr>
              <a:spLocks noChangeShapeType="1"/>
            </p:cNvSpPr>
            <p:nvPr/>
          </p:nvSpPr>
          <p:spPr bwMode="auto">
            <a:xfrm flipH="1">
              <a:off x="667" y="1536"/>
              <a:ext cx="23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1" name="Line 11"/>
            <p:cNvSpPr>
              <a:spLocks noChangeShapeType="1"/>
            </p:cNvSpPr>
            <p:nvPr/>
          </p:nvSpPr>
          <p:spPr bwMode="auto">
            <a:xfrm>
              <a:off x="905" y="1536"/>
              <a:ext cx="0" cy="39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2" name="Line 12"/>
            <p:cNvSpPr>
              <a:spLocks noChangeShapeType="1"/>
            </p:cNvSpPr>
            <p:nvPr/>
          </p:nvSpPr>
          <p:spPr bwMode="auto">
            <a:xfrm>
              <a:off x="1417" y="1308"/>
              <a:ext cx="0" cy="622"/>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3" name="Line 13"/>
            <p:cNvSpPr>
              <a:spLocks noChangeShapeType="1"/>
            </p:cNvSpPr>
            <p:nvPr/>
          </p:nvSpPr>
          <p:spPr bwMode="auto">
            <a:xfrm>
              <a:off x="676" y="1225"/>
              <a:ext cx="978"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4" name="Line 14"/>
            <p:cNvSpPr>
              <a:spLocks noChangeShapeType="1"/>
            </p:cNvSpPr>
            <p:nvPr/>
          </p:nvSpPr>
          <p:spPr bwMode="auto">
            <a:xfrm>
              <a:off x="1655" y="1216"/>
              <a:ext cx="0" cy="71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Freeform 15"/>
            <p:cNvSpPr>
              <a:spLocks/>
            </p:cNvSpPr>
            <p:nvPr/>
          </p:nvSpPr>
          <p:spPr bwMode="auto">
            <a:xfrm>
              <a:off x="667" y="1545"/>
              <a:ext cx="229" cy="75"/>
            </a:xfrm>
            <a:custGeom>
              <a:avLst/>
              <a:gdLst>
                <a:gd name="T0" fmla="*/ 0 w 229"/>
                <a:gd name="T1" fmla="*/ 64 h 75"/>
                <a:gd name="T2" fmla="*/ 55 w 229"/>
                <a:gd name="T3" fmla="*/ 64 h 75"/>
                <a:gd name="T4" fmla="*/ 229 w 229"/>
                <a:gd name="T5" fmla="*/ 0 h 75"/>
                <a:gd name="T6" fmla="*/ 0 60000 65536"/>
                <a:gd name="T7" fmla="*/ 0 60000 65536"/>
                <a:gd name="T8" fmla="*/ 0 60000 65536"/>
                <a:gd name="T9" fmla="*/ 0 w 229"/>
                <a:gd name="T10" fmla="*/ 0 h 75"/>
                <a:gd name="T11" fmla="*/ 229 w 229"/>
                <a:gd name="T12" fmla="*/ 75 h 75"/>
              </a:gdLst>
              <a:ahLst/>
              <a:cxnLst>
                <a:cxn ang="T6">
                  <a:pos x="T0" y="T1"/>
                </a:cxn>
                <a:cxn ang="T7">
                  <a:pos x="T2" y="T3"/>
                </a:cxn>
                <a:cxn ang="T8">
                  <a:pos x="T4" y="T5"/>
                </a:cxn>
              </a:cxnLst>
              <a:rect l="T9" t="T10" r="T11" b="T12"/>
              <a:pathLst>
                <a:path w="229" h="75">
                  <a:moveTo>
                    <a:pt x="0" y="64"/>
                  </a:moveTo>
                  <a:cubicBezTo>
                    <a:pt x="8" y="69"/>
                    <a:pt x="17" y="75"/>
                    <a:pt x="55" y="64"/>
                  </a:cubicBezTo>
                  <a:cubicBezTo>
                    <a:pt x="93" y="53"/>
                    <a:pt x="161" y="26"/>
                    <a:pt x="229" y="0"/>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66" name="Freeform 16"/>
            <p:cNvSpPr>
              <a:spLocks/>
            </p:cNvSpPr>
            <p:nvPr/>
          </p:nvSpPr>
          <p:spPr bwMode="auto">
            <a:xfrm>
              <a:off x="1417" y="1222"/>
              <a:ext cx="229" cy="76"/>
            </a:xfrm>
            <a:custGeom>
              <a:avLst/>
              <a:gdLst>
                <a:gd name="T0" fmla="*/ 0 w 229"/>
                <a:gd name="T1" fmla="*/ 76 h 76"/>
                <a:gd name="T2" fmla="*/ 156 w 229"/>
                <a:gd name="T3" fmla="*/ 12 h 76"/>
                <a:gd name="T4" fmla="*/ 229 w 229"/>
                <a:gd name="T5" fmla="*/ 3 h 76"/>
                <a:gd name="T6" fmla="*/ 0 60000 65536"/>
                <a:gd name="T7" fmla="*/ 0 60000 65536"/>
                <a:gd name="T8" fmla="*/ 0 60000 65536"/>
                <a:gd name="T9" fmla="*/ 0 w 229"/>
                <a:gd name="T10" fmla="*/ 0 h 76"/>
                <a:gd name="T11" fmla="*/ 229 w 229"/>
                <a:gd name="T12" fmla="*/ 76 h 76"/>
              </a:gdLst>
              <a:ahLst/>
              <a:cxnLst>
                <a:cxn ang="T6">
                  <a:pos x="T0" y="T1"/>
                </a:cxn>
                <a:cxn ang="T7">
                  <a:pos x="T2" y="T3"/>
                </a:cxn>
                <a:cxn ang="T8">
                  <a:pos x="T4" y="T5"/>
                </a:cxn>
              </a:cxnLst>
              <a:rect l="T9" t="T10" r="T11" b="T12"/>
              <a:pathLst>
                <a:path w="229" h="76">
                  <a:moveTo>
                    <a:pt x="0" y="76"/>
                  </a:moveTo>
                  <a:cubicBezTo>
                    <a:pt x="59" y="50"/>
                    <a:pt x="118" y="24"/>
                    <a:pt x="156" y="12"/>
                  </a:cubicBezTo>
                  <a:cubicBezTo>
                    <a:pt x="194" y="0"/>
                    <a:pt x="211" y="1"/>
                    <a:pt x="229" y="3"/>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35867" name="Object 17"/>
            <p:cNvGraphicFramePr>
              <a:graphicFrameLocks noChangeAspect="1"/>
            </p:cNvGraphicFramePr>
            <p:nvPr/>
          </p:nvGraphicFramePr>
          <p:xfrm>
            <a:off x="1625" y="1942"/>
            <a:ext cx="144" cy="229"/>
          </p:xfrm>
          <a:graphic>
            <a:graphicData uri="http://schemas.openxmlformats.org/presentationml/2006/ole">
              <mc:AlternateContent xmlns:mc="http://schemas.openxmlformats.org/markup-compatibility/2006">
                <mc:Choice xmlns:v="urn:schemas-microsoft-com:vml" Requires="v">
                  <p:oleObj spid="_x0000_s36374" name="Equation" r:id="rId5" imgW="152334" imgH="241195" progId="Equation.3">
                    <p:embed/>
                  </p:oleObj>
                </mc:Choice>
                <mc:Fallback>
                  <p:oleObj name="Equation" r:id="rId5" imgW="152334" imgH="241195"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5" y="1942"/>
                          <a:ext cx="144"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8" name="Object 18"/>
            <p:cNvGraphicFramePr>
              <a:graphicFrameLocks noChangeAspect="1"/>
            </p:cNvGraphicFramePr>
            <p:nvPr/>
          </p:nvGraphicFramePr>
          <p:xfrm>
            <a:off x="1246" y="1923"/>
            <a:ext cx="372" cy="229"/>
          </p:xfrm>
          <a:graphic>
            <a:graphicData uri="http://schemas.openxmlformats.org/presentationml/2006/ole">
              <mc:AlternateContent xmlns:mc="http://schemas.openxmlformats.org/markup-compatibility/2006">
                <mc:Choice xmlns:v="urn:schemas-microsoft-com:vml" Requires="v">
                  <p:oleObj spid="_x0000_s36375" name="Equation" r:id="rId7" imgW="393529" imgH="241195" progId="Equation.3">
                    <p:embed/>
                  </p:oleObj>
                </mc:Choice>
                <mc:Fallback>
                  <p:oleObj name="Equation" r:id="rId7" imgW="393529" imgH="241195"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6" y="1923"/>
                          <a:ext cx="372"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69" name="Object 19"/>
            <p:cNvGraphicFramePr>
              <a:graphicFrameLocks noChangeAspect="1"/>
            </p:cNvGraphicFramePr>
            <p:nvPr/>
          </p:nvGraphicFramePr>
          <p:xfrm>
            <a:off x="853" y="1958"/>
            <a:ext cx="132" cy="217"/>
          </p:xfrm>
          <a:graphic>
            <a:graphicData uri="http://schemas.openxmlformats.org/presentationml/2006/ole">
              <mc:AlternateContent xmlns:mc="http://schemas.openxmlformats.org/markup-compatibility/2006">
                <mc:Choice xmlns:v="urn:schemas-microsoft-com:vml" Requires="v">
                  <p:oleObj spid="_x0000_s36376" name="Equation" r:id="rId9" imgW="139700" imgH="228600" progId="Equation.3">
                    <p:embed/>
                  </p:oleObj>
                </mc:Choice>
                <mc:Fallback>
                  <p:oleObj name="Equation" r:id="rId9" imgW="139700" imgH="22860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3" y="1958"/>
                          <a:ext cx="13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70" name="Line 20"/>
            <p:cNvSpPr>
              <a:spLocks noChangeShapeType="1"/>
            </p:cNvSpPr>
            <p:nvPr/>
          </p:nvSpPr>
          <p:spPr bwMode="auto">
            <a:xfrm>
              <a:off x="1161" y="1426"/>
              <a:ext cx="0" cy="503"/>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1" name="Line 21"/>
            <p:cNvSpPr>
              <a:spLocks noChangeShapeType="1"/>
            </p:cNvSpPr>
            <p:nvPr/>
          </p:nvSpPr>
          <p:spPr bwMode="auto">
            <a:xfrm flipH="1">
              <a:off x="667" y="1417"/>
              <a:ext cx="494"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35872" name="Object 22"/>
            <p:cNvGraphicFramePr>
              <a:graphicFrameLocks noChangeAspect="1"/>
            </p:cNvGraphicFramePr>
            <p:nvPr/>
          </p:nvGraphicFramePr>
          <p:xfrm>
            <a:off x="1100" y="1976"/>
            <a:ext cx="132" cy="217"/>
          </p:xfrm>
          <a:graphic>
            <a:graphicData uri="http://schemas.openxmlformats.org/presentationml/2006/ole">
              <mc:AlternateContent xmlns:mc="http://schemas.openxmlformats.org/markup-compatibility/2006">
                <mc:Choice xmlns:v="urn:schemas-microsoft-com:vml" Requires="v">
                  <p:oleObj spid="_x0000_s36377" name="Equation" r:id="rId11" imgW="139700" imgH="228600" progId="Equation.3">
                    <p:embed/>
                  </p:oleObj>
                </mc:Choice>
                <mc:Fallback>
                  <p:oleObj name="Equation" r:id="rId11" imgW="139700" imgH="228600"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00" y="1976"/>
                          <a:ext cx="132"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3" name="Object 23"/>
            <p:cNvGraphicFramePr>
              <a:graphicFrameLocks noChangeAspect="1"/>
            </p:cNvGraphicFramePr>
            <p:nvPr/>
          </p:nvGraphicFramePr>
          <p:xfrm>
            <a:off x="460" y="1318"/>
            <a:ext cx="168" cy="217"/>
          </p:xfrm>
          <a:graphic>
            <a:graphicData uri="http://schemas.openxmlformats.org/presentationml/2006/ole">
              <mc:AlternateContent xmlns:mc="http://schemas.openxmlformats.org/markup-compatibility/2006">
                <mc:Choice xmlns:v="urn:schemas-microsoft-com:vml" Requires="v">
                  <p:oleObj spid="_x0000_s36378" name="Equation" r:id="rId13" imgW="177646" imgH="228402" progId="Equation.3">
                    <p:embed/>
                  </p:oleObj>
                </mc:Choice>
                <mc:Fallback>
                  <p:oleObj name="Equation" r:id="rId13" imgW="177646" imgH="228402" progId="Equation.3">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 y="1318"/>
                          <a:ext cx="168"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4" name="Object 24"/>
            <p:cNvGraphicFramePr>
              <a:graphicFrameLocks noChangeAspect="1"/>
            </p:cNvGraphicFramePr>
            <p:nvPr/>
          </p:nvGraphicFramePr>
          <p:xfrm>
            <a:off x="274" y="1428"/>
            <a:ext cx="156" cy="217"/>
          </p:xfrm>
          <a:graphic>
            <a:graphicData uri="http://schemas.openxmlformats.org/presentationml/2006/ole">
              <mc:AlternateContent xmlns:mc="http://schemas.openxmlformats.org/markup-compatibility/2006">
                <mc:Choice xmlns:v="urn:schemas-microsoft-com:vml" Requires="v">
                  <p:oleObj spid="_x0000_s36379" name="Equation" r:id="rId15" imgW="165028" imgH="228501" progId="Equation.3">
                    <p:embed/>
                  </p:oleObj>
                </mc:Choice>
                <mc:Fallback>
                  <p:oleObj name="Equation" r:id="rId15" imgW="165028" imgH="228501" progId="Equation.3">
                    <p:embed/>
                    <p:pic>
                      <p:nvPicPr>
                        <p:cNvPr id="0" name="Object 2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74" y="1428"/>
                          <a:ext cx="15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5" name="Object 25"/>
            <p:cNvGraphicFramePr>
              <a:graphicFrameLocks noChangeAspect="1"/>
            </p:cNvGraphicFramePr>
            <p:nvPr/>
          </p:nvGraphicFramePr>
          <p:xfrm>
            <a:off x="457" y="1528"/>
            <a:ext cx="156" cy="217"/>
          </p:xfrm>
          <a:graphic>
            <a:graphicData uri="http://schemas.openxmlformats.org/presentationml/2006/ole">
              <mc:AlternateContent xmlns:mc="http://schemas.openxmlformats.org/markup-compatibility/2006">
                <mc:Choice xmlns:v="urn:schemas-microsoft-com:vml" Requires="v">
                  <p:oleObj spid="_x0000_s36380" name="Equation" r:id="rId17" imgW="165028" imgH="228501" progId="Equation.3">
                    <p:embed/>
                  </p:oleObj>
                </mc:Choice>
                <mc:Fallback>
                  <p:oleObj name="Equation" r:id="rId17" imgW="165028" imgH="228501"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 y="1528"/>
                          <a:ext cx="156" cy="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76" name="Object 26"/>
            <p:cNvGraphicFramePr>
              <a:graphicFrameLocks noChangeAspect="1"/>
            </p:cNvGraphicFramePr>
            <p:nvPr/>
          </p:nvGraphicFramePr>
          <p:xfrm>
            <a:off x="454" y="1083"/>
            <a:ext cx="180" cy="229"/>
          </p:xfrm>
          <a:graphic>
            <a:graphicData uri="http://schemas.openxmlformats.org/presentationml/2006/ole">
              <mc:AlternateContent xmlns:mc="http://schemas.openxmlformats.org/markup-compatibility/2006">
                <mc:Choice xmlns:v="urn:schemas-microsoft-com:vml" Requires="v">
                  <p:oleObj spid="_x0000_s36381" name="Equation" r:id="rId19" imgW="190417" imgH="241195" progId="Equation.3">
                    <p:embed/>
                  </p:oleObj>
                </mc:Choice>
                <mc:Fallback>
                  <p:oleObj name="Equation" r:id="rId19" imgW="190417" imgH="241195" progId="Equation.3">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 y="1083"/>
                          <a:ext cx="180" cy="2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5847" name="Object 27"/>
          <p:cNvGraphicFramePr>
            <a:graphicFrameLocks noChangeAspect="1"/>
          </p:cNvGraphicFramePr>
          <p:nvPr/>
        </p:nvGraphicFramePr>
        <p:xfrm>
          <a:off x="763588" y="3481388"/>
          <a:ext cx="6796087" cy="728662"/>
        </p:xfrm>
        <a:graphic>
          <a:graphicData uri="http://schemas.openxmlformats.org/presentationml/2006/ole">
            <mc:AlternateContent xmlns:mc="http://schemas.openxmlformats.org/markup-compatibility/2006">
              <mc:Choice xmlns:v="urn:schemas-microsoft-com:vml" Requires="v">
                <p:oleObj spid="_x0000_s36382" name="Equation" r:id="rId21" imgW="4521200" imgH="482600" progId="Equation.3">
                  <p:embed/>
                </p:oleObj>
              </mc:Choice>
              <mc:Fallback>
                <p:oleObj name="Equation" r:id="rId21" imgW="4521200" imgH="4826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63588" y="3481388"/>
                        <a:ext cx="6796087" cy="728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8" name="Object 28"/>
          <p:cNvGraphicFramePr>
            <a:graphicFrameLocks noChangeAspect="1"/>
          </p:cNvGraphicFramePr>
          <p:nvPr/>
        </p:nvGraphicFramePr>
        <p:xfrm>
          <a:off x="2792413" y="1992313"/>
          <a:ext cx="211137" cy="306387"/>
        </p:xfrm>
        <a:graphic>
          <a:graphicData uri="http://schemas.openxmlformats.org/presentationml/2006/ole">
            <mc:AlternateContent xmlns:mc="http://schemas.openxmlformats.org/markup-compatibility/2006">
              <mc:Choice xmlns:v="urn:schemas-microsoft-com:vml" Requires="v">
                <p:oleObj spid="_x0000_s36383" name="Equation" r:id="rId23" imgW="139639" imgH="203112" progId="Equation.3">
                  <p:embed/>
                </p:oleObj>
              </mc:Choice>
              <mc:Fallback>
                <p:oleObj name="Equation" r:id="rId23" imgW="139639" imgH="203112" progId="Equation.3">
                  <p:embed/>
                  <p:pic>
                    <p:nvPicPr>
                      <p:cNvPr id="0" name="Object 28"/>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792413" y="1992313"/>
                        <a:ext cx="21113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9" name="Object 29"/>
          <p:cNvGraphicFramePr>
            <a:graphicFrameLocks noChangeAspect="1"/>
          </p:cNvGraphicFramePr>
          <p:nvPr/>
        </p:nvGraphicFramePr>
        <p:xfrm>
          <a:off x="4460875" y="1944688"/>
          <a:ext cx="211138" cy="346075"/>
        </p:xfrm>
        <a:graphic>
          <a:graphicData uri="http://schemas.openxmlformats.org/presentationml/2006/ole">
            <mc:AlternateContent xmlns:mc="http://schemas.openxmlformats.org/markup-compatibility/2006">
              <mc:Choice xmlns:v="urn:schemas-microsoft-com:vml" Requires="v">
                <p:oleObj spid="_x0000_s36384" name="Equation" r:id="rId25" imgW="139700" imgH="228600" progId="Equation.3">
                  <p:embed/>
                </p:oleObj>
              </mc:Choice>
              <mc:Fallback>
                <p:oleObj name="Equation" r:id="rId25" imgW="139700" imgH="228600" progId="Equation.3">
                  <p:embed/>
                  <p:pic>
                    <p:nvPicPr>
                      <p:cNvPr id="0"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460875" y="1944688"/>
                        <a:ext cx="2111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0" name="Object 30"/>
          <p:cNvGraphicFramePr>
            <a:graphicFrameLocks noChangeAspect="1"/>
          </p:cNvGraphicFramePr>
          <p:nvPr/>
        </p:nvGraphicFramePr>
        <p:xfrm>
          <a:off x="773113" y="4219575"/>
          <a:ext cx="2309812" cy="384175"/>
        </p:xfrm>
        <a:graphic>
          <a:graphicData uri="http://schemas.openxmlformats.org/presentationml/2006/ole">
            <mc:AlternateContent xmlns:mc="http://schemas.openxmlformats.org/markup-compatibility/2006">
              <mc:Choice xmlns:v="urn:schemas-microsoft-com:vml" Requires="v">
                <p:oleObj spid="_x0000_s36385" name="Equation" r:id="rId27" imgW="1536033" imgH="253890" progId="Equation.3">
                  <p:embed/>
                </p:oleObj>
              </mc:Choice>
              <mc:Fallback>
                <p:oleObj name="Equation" r:id="rId27" imgW="1536033" imgH="253890" progId="Equation.3">
                  <p:embed/>
                  <p:pic>
                    <p:nvPicPr>
                      <p:cNvPr id="0"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73113" y="4219575"/>
                        <a:ext cx="2309812"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1" name="Text Box 31"/>
          <p:cNvSpPr txBox="1">
            <a:spLocks noChangeArrowheads="1"/>
          </p:cNvSpPr>
          <p:nvPr/>
        </p:nvSpPr>
        <p:spPr bwMode="auto">
          <a:xfrm>
            <a:off x="219075" y="5630863"/>
            <a:ext cx="87391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000" rIns="54000">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ea typeface="黑体" pitchFamily="2" charset="-122"/>
              </a:rPr>
              <a:t>当	          时，无直线段。加速度越大，抛物线过渡段越短。</a:t>
            </a:r>
          </a:p>
        </p:txBody>
      </p:sp>
      <p:graphicFrame>
        <p:nvGraphicFramePr>
          <p:cNvPr id="35852" name="Object 32"/>
          <p:cNvGraphicFramePr>
            <a:graphicFrameLocks noChangeAspect="1"/>
          </p:cNvGraphicFramePr>
          <p:nvPr/>
        </p:nvGraphicFramePr>
        <p:xfrm>
          <a:off x="712788" y="4700588"/>
          <a:ext cx="2747962" cy="730250"/>
        </p:xfrm>
        <a:graphic>
          <a:graphicData uri="http://schemas.openxmlformats.org/presentationml/2006/ole">
            <mc:AlternateContent xmlns:mc="http://schemas.openxmlformats.org/markup-compatibility/2006">
              <mc:Choice xmlns:v="urn:schemas-microsoft-com:vml" Requires="v">
                <p:oleObj spid="_x0000_s36386" name="Equation" r:id="rId29" imgW="1828800" imgH="482600" progId="Equation.3">
                  <p:embed/>
                </p:oleObj>
              </mc:Choice>
              <mc:Fallback>
                <p:oleObj name="Equation" r:id="rId29" imgW="1828800" imgH="482600" progId="Equation.3">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712788" y="4700588"/>
                        <a:ext cx="2747962" cy="73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3" name="Object 33"/>
          <p:cNvGraphicFramePr>
            <a:graphicFrameLocks noChangeAspect="1"/>
          </p:cNvGraphicFramePr>
          <p:nvPr/>
        </p:nvGraphicFramePr>
        <p:xfrm>
          <a:off x="4797425" y="4754563"/>
          <a:ext cx="1373188" cy="711200"/>
        </p:xfrm>
        <a:graphic>
          <a:graphicData uri="http://schemas.openxmlformats.org/presentationml/2006/ole">
            <mc:AlternateContent xmlns:mc="http://schemas.openxmlformats.org/markup-compatibility/2006">
              <mc:Choice xmlns:v="urn:schemas-microsoft-com:vml" Requires="v">
                <p:oleObj spid="_x0000_s36387" name="Equation" r:id="rId31" imgW="914400" imgH="469900" progId="Equation.3">
                  <p:embed/>
                </p:oleObj>
              </mc:Choice>
              <mc:Fallback>
                <p:oleObj name="Equation" r:id="rId31" imgW="914400" imgH="469900" progId="Equation.3">
                  <p:embed/>
                  <p:pic>
                    <p:nvPicPr>
                      <p:cNvPr id="0"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797425" y="4754563"/>
                        <a:ext cx="1373188"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4" name="Object 34"/>
          <p:cNvGraphicFramePr>
            <a:graphicFrameLocks noChangeAspect="1"/>
          </p:cNvGraphicFramePr>
          <p:nvPr/>
        </p:nvGraphicFramePr>
        <p:xfrm>
          <a:off x="579438" y="5551488"/>
          <a:ext cx="1392237" cy="711200"/>
        </p:xfrm>
        <a:graphic>
          <a:graphicData uri="http://schemas.openxmlformats.org/presentationml/2006/ole">
            <mc:AlternateContent xmlns:mc="http://schemas.openxmlformats.org/markup-compatibility/2006">
              <mc:Choice xmlns:v="urn:schemas-microsoft-com:vml" Requires="v">
                <p:oleObj spid="_x0000_s36388" name="Equation" r:id="rId33" imgW="927100" imgH="469900" progId="Equation.3">
                  <p:embed/>
                </p:oleObj>
              </mc:Choice>
              <mc:Fallback>
                <p:oleObj name="Equation" r:id="rId33" imgW="927100" imgH="469900" progId="Equation.3">
                  <p:embed/>
                  <p:pic>
                    <p:nvPicPr>
                      <p:cNvPr id="0" name="Object 34"/>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79438" y="5551488"/>
                        <a:ext cx="139223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Rectangle 35"/>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1C25096-DC17-4E8A-B5AD-004589C5F828}" type="slidenum">
              <a:rPr lang="en-US" altLang="zh-CN" sz="1400" smtClean="0"/>
              <a:pPr eaLnBrk="1" hangingPunct="1">
                <a:spcBef>
                  <a:spcPct val="0"/>
                </a:spcBef>
                <a:buFontTx/>
                <a:buNone/>
              </a:pPr>
              <a:t>42</a:t>
            </a:fld>
            <a:r>
              <a:rPr lang="en-US" altLang="zh-CN" sz="1400" dirty="0" smtClean="0"/>
              <a:t>/60</a:t>
            </a:r>
          </a:p>
        </p:txBody>
      </p:sp>
      <p:sp>
        <p:nvSpPr>
          <p:cNvPr id="36867"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6868"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用抛物线过渡的线性插值</a:t>
            </a:r>
          </a:p>
          <a:p>
            <a:pPr eaLnBrk="1" hangingPunct="1">
              <a:buClr>
                <a:schemeClr val="accent2"/>
              </a:buClr>
              <a:buFont typeface="Wingdings" pitchFamily="2" charset="2"/>
              <a:buNone/>
            </a:pPr>
            <a:r>
              <a:rPr lang="zh-CN" altLang="en-US" sz="2400" smtClean="0">
                <a:ea typeface="黑体" pitchFamily="2" charset="-122"/>
              </a:rPr>
              <a:t>例如，对于某一旋转关节，当</a:t>
            </a:r>
            <a:r>
              <a:rPr lang="en-US" altLang="zh-CN" sz="2400" i="1" smtClean="0">
                <a:ea typeface="黑体" pitchFamily="2" charset="-122"/>
              </a:rPr>
              <a:t>t</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q</a:t>
            </a:r>
            <a:r>
              <a:rPr lang="en-US" altLang="zh-CN" sz="2400" baseline="-25000" smtClean="0">
                <a:ea typeface="黑体" pitchFamily="2" charset="-122"/>
              </a:rPr>
              <a:t>0</a:t>
            </a:r>
            <a:r>
              <a:rPr lang="en-US" altLang="zh-CN" sz="2400" smtClean="0">
                <a:ea typeface="黑体" pitchFamily="2" charset="-122"/>
              </a:rPr>
              <a:t>=0</a:t>
            </a:r>
            <a:r>
              <a:rPr lang="zh-CN" altLang="en-US" sz="2400" smtClean="0">
                <a:ea typeface="黑体" pitchFamily="2" charset="-122"/>
              </a:rPr>
              <a:t>，</a:t>
            </a:r>
            <a:r>
              <a:rPr lang="en-US" altLang="zh-CN" sz="2400" i="1" smtClean="0">
                <a:ea typeface="黑体" pitchFamily="2" charset="-122"/>
              </a:rPr>
              <a:t>t</a:t>
            </a:r>
            <a:r>
              <a:rPr lang="en-US" altLang="zh-CN" sz="2400" i="1" baseline="-25000" smtClean="0">
                <a:ea typeface="黑体" pitchFamily="2" charset="-122"/>
              </a:rPr>
              <a:t>f</a:t>
            </a:r>
            <a:r>
              <a:rPr lang="en-US" altLang="zh-CN" sz="2400" smtClean="0">
                <a:ea typeface="黑体" pitchFamily="2" charset="-122"/>
              </a:rPr>
              <a:t>=1s</a:t>
            </a:r>
            <a:r>
              <a:rPr lang="zh-CN" altLang="en-US" sz="2400" smtClean="0">
                <a:ea typeface="黑体" pitchFamily="2" charset="-122"/>
              </a:rPr>
              <a:t>，</a:t>
            </a:r>
            <a:r>
              <a:rPr lang="en-US" altLang="zh-CN" sz="2400" i="1" smtClean="0">
                <a:ea typeface="黑体" pitchFamily="2" charset="-122"/>
              </a:rPr>
              <a:t>q</a:t>
            </a:r>
            <a:r>
              <a:rPr lang="en-US" altLang="zh-CN" sz="2400" i="1" baseline="-25000" smtClean="0">
                <a:ea typeface="黑体" pitchFamily="2" charset="-122"/>
              </a:rPr>
              <a:t>f</a:t>
            </a:r>
            <a:r>
              <a:rPr lang="en-US" altLang="zh-CN" sz="2400" smtClean="0">
                <a:ea typeface="黑体" pitchFamily="2" charset="-122"/>
              </a:rPr>
              <a:t>=</a:t>
            </a:r>
            <a:r>
              <a:rPr lang="en-US" altLang="zh-CN" sz="2400" smtClean="0">
                <a:ea typeface="黑体" pitchFamily="2" charset="-122"/>
                <a:sym typeface="Symbol" pitchFamily="18" charset="2"/>
              </a:rPr>
              <a:t></a:t>
            </a:r>
            <a:r>
              <a:rPr lang="en-US" altLang="zh-CN" sz="2400" smtClean="0">
                <a:ea typeface="黑体" pitchFamily="2" charset="-122"/>
              </a:rPr>
              <a:t>/4</a:t>
            </a:r>
            <a:r>
              <a:rPr lang="zh-CN" altLang="en-US" sz="2400" smtClean="0">
                <a:ea typeface="黑体" pitchFamily="2" charset="-122"/>
              </a:rPr>
              <a:t>，  </a:t>
            </a:r>
            <a:r>
              <a:rPr lang="en-US" altLang="zh-CN" sz="2400" smtClean="0">
                <a:ea typeface="黑体" pitchFamily="2" charset="-122"/>
              </a:rPr>
              <a:t>= =0</a:t>
            </a:r>
            <a:r>
              <a:rPr lang="zh-CN" altLang="en-US" sz="2400" smtClean="0">
                <a:ea typeface="黑体" pitchFamily="2" charset="-122"/>
              </a:rPr>
              <a:t>，</a:t>
            </a:r>
            <a:r>
              <a:rPr lang="en-US" altLang="zh-CN" sz="2400" smtClean="0">
                <a:ea typeface="黑体" pitchFamily="2" charset="-122"/>
              </a:rPr>
              <a:t>=4.5rad /s</a:t>
            </a:r>
            <a:r>
              <a:rPr lang="en-US" altLang="zh-CN" sz="2400" baseline="30000" smtClean="0">
                <a:ea typeface="黑体" pitchFamily="2" charset="-122"/>
              </a:rPr>
              <a:t>2</a:t>
            </a:r>
            <a:r>
              <a:rPr lang="zh-CN" altLang="en-US" sz="2400" smtClean="0">
                <a:ea typeface="黑体" pitchFamily="2" charset="-122"/>
              </a:rPr>
              <a:t>，计算出的抛物线向直线过渡的参数为 </a:t>
            </a:r>
            <a:r>
              <a:rPr lang="en-US" altLang="zh-CN" sz="2400" i="1" smtClean="0">
                <a:ea typeface="黑体" pitchFamily="2" charset="-122"/>
              </a:rPr>
              <a:t>t</a:t>
            </a:r>
            <a:r>
              <a:rPr lang="en-US" altLang="zh-CN" sz="2400" i="1" baseline="-25000" smtClean="0">
                <a:ea typeface="黑体" pitchFamily="2" charset="-122"/>
              </a:rPr>
              <a:t>b</a:t>
            </a:r>
            <a:r>
              <a:rPr lang="en-US" altLang="zh-CN" sz="2400" smtClean="0">
                <a:ea typeface="黑体" pitchFamily="2" charset="-122"/>
              </a:rPr>
              <a:t>= 0.2253s</a:t>
            </a:r>
            <a:r>
              <a:rPr lang="zh-CN" altLang="en-US" sz="2400" smtClean="0">
                <a:ea typeface="黑体" pitchFamily="2" charset="-122"/>
              </a:rPr>
              <a:t>，</a:t>
            </a:r>
            <a:r>
              <a:rPr lang="en-US" altLang="zh-CN" sz="2400" i="1" smtClean="0">
                <a:ea typeface="黑体" pitchFamily="2" charset="-122"/>
              </a:rPr>
              <a:t>q</a:t>
            </a:r>
            <a:r>
              <a:rPr lang="en-US" altLang="zh-CN" sz="2400" i="1" baseline="-25000" smtClean="0">
                <a:ea typeface="黑体" pitchFamily="2" charset="-122"/>
              </a:rPr>
              <a:t>b</a:t>
            </a:r>
            <a:r>
              <a:rPr lang="en-US" altLang="zh-CN" sz="2400" smtClean="0">
                <a:ea typeface="黑体" pitchFamily="2" charset="-122"/>
              </a:rPr>
              <a:t>=0.1142</a:t>
            </a:r>
            <a:r>
              <a:rPr lang="zh-CN" altLang="en-US" sz="2400" smtClean="0">
                <a:ea typeface="黑体" pitchFamily="2" charset="-122"/>
              </a:rPr>
              <a:t>。采样周期为</a:t>
            </a:r>
            <a:r>
              <a:rPr lang="en-US" altLang="zh-CN" sz="2400" smtClean="0">
                <a:ea typeface="黑体" pitchFamily="2" charset="-122"/>
              </a:rPr>
              <a:t>0.02s</a:t>
            </a:r>
            <a:r>
              <a:rPr lang="zh-CN" altLang="en-US" sz="2400" smtClean="0">
                <a:ea typeface="黑体" pitchFamily="2" charset="-122"/>
              </a:rPr>
              <a:t>时，抛物线过渡线性插值的运动轨迹如下图 </a:t>
            </a:r>
          </a:p>
        </p:txBody>
      </p:sp>
      <p:sp>
        <p:nvSpPr>
          <p:cNvPr id="36869"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36870" name="Object 5"/>
          <p:cNvGraphicFramePr>
            <a:graphicFrameLocks noChangeAspect="1"/>
          </p:cNvGraphicFramePr>
          <p:nvPr/>
        </p:nvGraphicFramePr>
        <p:xfrm>
          <a:off x="7886700" y="1525588"/>
          <a:ext cx="292100" cy="368300"/>
        </p:xfrm>
        <a:graphic>
          <a:graphicData uri="http://schemas.openxmlformats.org/presentationml/2006/ole">
            <mc:AlternateContent xmlns:mc="http://schemas.openxmlformats.org/markup-compatibility/2006">
              <mc:Choice xmlns:v="urn:schemas-microsoft-com:vml" Requires="v">
                <p:oleObj spid="_x0000_s36972" name="公式" r:id="rId3" imgW="177646" imgH="228402" progId="Equation.3">
                  <p:embed/>
                </p:oleObj>
              </mc:Choice>
              <mc:Fallback>
                <p:oleObj name="公式" r:id="rId3" imgW="177646" imgH="228402"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6700" y="1525588"/>
                        <a:ext cx="2921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1" name="Object 6"/>
          <p:cNvGraphicFramePr>
            <a:graphicFrameLocks noChangeAspect="1"/>
          </p:cNvGraphicFramePr>
          <p:nvPr/>
        </p:nvGraphicFramePr>
        <p:xfrm>
          <a:off x="412750" y="1865313"/>
          <a:ext cx="312738" cy="388937"/>
        </p:xfrm>
        <a:graphic>
          <a:graphicData uri="http://schemas.openxmlformats.org/presentationml/2006/ole">
            <mc:AlternateContent xmlns:mc="http://schemas.openxmlformats.org/markup-compatibility/2006">
              <mc:Choice xmlns:v="urn:schemas-microsoft-com:vml" Requires="v">
                <p:oleObj spid="_x0000_s36973" name="公式" r:id="rId5" imgW="190417" imgH="241195" progId="Equation.3">
                  <p:embed/>
                </p:oleObj>
              </mc:Choice>
              <mc:Fallback>
                <p:oleObj name="公式" r:id="rId5" imgW="190417" imgH="241195"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2750" y="1865313"/>
                        <a:ext cx="312738"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2" name="Object 7"/>
          <p:cNvGraphicFramePr>
            <a:graphicFrameLocks noChangeAspect="1"/>
          </p:cNvGraphicFramePr>
          <p:nvPr/>
        </p:nvGraphicFramePr>
        <p:xfrm>
          <a:off x="1204913" y="1866900"/>
          <a:ext cx="207962" cy="327025"/>
        </p:xfrm>
        <a:graphic>
          <a:graphicData uri="http://schemas.openxmlformats.org/presentationml/2006/ole">
            <mc:AlternateContent xmlns:mc="http://schemas.openxmlformats.org/markup-compatibility/2006">
              <mc:Choice xmlns:v="urn:schemas-microsoft-com:vml" Requires="v">
                <p:oleObj spid="_x0000_s36974" name="公式" r:id="rId7" imgW="126835" imgH="202936" progId="Equation.3">
                  <p:embed/>
                </p:oleObj>
              </mc:Choice>
              <mc:Fallback>
                <p:oleObj name="公式" r:id="rId7" imgW="126835" imgH="20293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4913" y="1866900"/>
                        <a:ext cx="20796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6873" name="Group 8"/>
          <p:cNvGrpSpPr>
            <a:grpSpLocks/>
          </p:cNvGrpSpPr>
          <p:nvPr/>
        </p:nvGrpSpPr>
        <p:grpSpPr bwMode="auto">
          <a:xfrm>
            <a:off x="792163" y="3100388"/>
            <a:ext cx="7902575" cy="3459162"/>
            <a:chOff x="1770" y="6933"/>
            <a:chExt cx="8169" cy="3549"/>
          </a:xfrm>
        </p:grpSpPr>
        <p:sp>
          <p:nvSpPr>
            <p:cNvPr id="36875" name="Text Box 9"/>
            <p:cNvSpPr txBox="1">
              <a:spLocks noChangeArrowheads="1"/>
            </p:cNvSpPr>
            <p:nvPr/>
          </p:nvSpPr>
          <p:spPr bwMode="auto">
            <a:xfrm>
              <a:off x="2552" y="10080"/>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(a)</a:t>
              </a:r>
            </a:p>
          </p:txBody>
        </p:sp>
        <p:sp>
          <p:nvSpPr>
            <p:cNvPr id="36876" name="Text Box 10"/>
            <p:cNvSpPr txBox="1">
              <a:spLocks noChangeArrowheads="1"/>
            </p:cNvSpPr>
            <p:nvPr/>
          </p:nvSpPr>
          <p:spPr bwMode="auto">
            <a:xfrm>
              <a:off x="6542" y="10080"/>
              <a:ext cx="2616"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000"/>
                <a:t>(b)</a:t>
              </a:r>
            </a:p>
          </p:txBody>
        </p:sp>
        <p:pic>
          <p:nvPicPr>
            <p:cNvPr id="36877"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70" y="6933"/>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60" y="6933"/>
              <a:ext cx="4179" cy="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6874" name="Rectangle 13"/>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D27BF98-3F66-48E7-AFE7-E363A0E66EC2}" type="slidenum">
              <a:rPr lang="en-US" altLang="zh-CN" sz="1400" smtClean="0"/>
              <a:pPr eaLnBrk="1" hangingPunct="1">
                <a:spcBef>
                  <a:spcPct val="0"/>
                </a:spcBef>
                <a:buFontTx/>
                <a:buNone/>
              </a:pPr>
              <a:t>43</a:t>
            </a:fld>
            <a:r>
              <a:rPr lang="en-US" altLang="zh-CN" sz="1400" dirty="0" smtClean="0"/>
              <a:t>/60</a:t>
            </a:r>
          </a:p>
        </p:txBody>
      </p:sp>
      <p:pic>
        <p:nvPicPr>
          <p:cNvPr id="37891" name="Picture 2" descr="Image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360613"/>
            <a:ext cx="6561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2" name="Rectangle 3"/>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7893" name="Rectangle 4"/>
          <p:cNvSpPr>
            <a:spLocks noGrp="1" noChangeArrowheads="1"/>
          </p:cNvSpPr>
          <p:nvPr>
            <p:ph type="body" idx="1"/>
          </p:nvPr>
        </p:nvSpPr>
        <p:spPr>
          <a:xfrm>
            <a:off x="293688" y="1133475"/>
            <a:ext cx="8482012" cy="4840288"/>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过路径点的用抛物线过渡的线性插值</a:t>
            </a:r>
          </a:p>
          <a:p>
            <a:pPr eaLnBrk="1" hangingPunct="1">
              <a:buClr>
                <a:schemeClr val="accent2"/>
              </a:buClr>
              <a:buFont typeface="Wingdings" pitchFamily="2" charset="2"/>
              <a:buNone/>
            </a:pPr>
            <a:r>
              <a:rPr lang="zh-CN" altLang="en-US" sz="2400" smtClean="0">
                <a:ea typeface="黑体" pitchFamily="2" charset="-122"/>
              </a:rPr>
              <a:t>相邻路径点利用直线连接，路径点附近利用抛物线过渡。</a:t>
            </a: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sp>
        <p:nvSpPr>
          <p:cNvPr id="37894" name="Text Box 5"/>
          <p:cNvSpPr txBox="1">
            <a:spLocks noChangeArrowheads="1"/>
          </p:cNvSpPr>
          <p:nvPr/>
        </p:nvSpPr>
        <p:spPr bwMode="auto">
          <a:xfrm>
            <a:off x="4789488" y="4586288"/>
            <a:ext cx="1174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a:t>过渡域</a:t>
            </a:r>
          </a:p>
        </p:txBody>
      </p:sp>
      <p:sp>
        <p:nvSpPr>
          <p:cNvPr id="37895" name="Text Box 6"/>
          <p:cNvSpPr txBox="1">
            <a:spLocks noChangeArrowheads="1"/>
          </p:cNvSpPr>
          <p:nvPr/>
        </p:nvSpPr>
        <p:spPr bwMode="auto">
          <a:xfrm>
            <a:off x="3482975" y="2365375"/>
            <a:ext cx="1174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a:t>线性域</a:t>
            </a:r>
          </a:p>
        </p:txBody>
      </p:sp>
      <p:sp>
        <p:nvSpPr>
          <p:cNvPr id="37896" name="Oval 7"/>
          <p:cNvSpPr>
            <a:spLocks noChangeArrowheads="1"/>
          </p:cNvSpPr>
          <p:nvPr/>
        </p:nvSpPr>
        <p:spPr bwMode="auto">
          <a:xfrm>
            <a:off x="3556000" y="3686175"/>
            <a:ext cx="36513" cy="36513"/>
          </a:xfrm>
          <a:prstGeom prst="ellipse">
            <a:avLst/>
          </a:prstGeom>
          <a:solidFill>
            <a:schemeClr val="tx1"/>
          </a:solidFill>
          <a:ln w="9525">
            <a:solidFill>
              <a:schemeClr val="tx1"/>
            </a:solidFill>
            <a:round/>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37897" name="Rectangle 8"/>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
        <p:nvSpPr>
          <p:cNvPr id="37898" name="Rectangle 9"/>
          <p:cNvSpPr>
            <a:spLocks noChangeArrowheads="1"/>
          </p:cNvSpPr>
          <p:nvPr/>
        </p:nvSpPr>
        <p:spPr bwMode="auto">
          <a:xfrm>
            <a:off x="1176338" y="5895975"/>
            <a:ext cx="1425575" cy="463550"/>
          </a:xfrm>
          <a:prstGeom prst="rect">
            <a:avLst/>
          </a:prstGeom>
          <a:solidFill>
            <a:schemeClr val="bg1"/>
          </a:solidFill>
          <a:ln w="9525">
            <a:solidFill>
              <a:srgbClr val="FFFFFF"/>
            </a:solidFill>
            <a:miter lim="800000"/>
            <a:headEnd/>
            <a:tailEnd/>
          </a:ln>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314032CF-88A3-431D-BA9C-E800BBA5471B}" type="slidenum">
              <a:rPr lang="en-US" altLang="zh-CN" sz="1400" smtClean="0"/>
              <a:pPr eaLnBrk="1" hangingPunct="1">
                <a:spcBef>
                  <a:spcPct val="0"/>
                </a:spcBef>
                <a:buFontTx/>
                <a:buNone/>
              </a:pPr>
              <a:t>44</a:t>
            </a:fld>
            <a:r>
              <a:rPr lang="en-US" altLang="zh-CN" sz="1400" dirty="0" smtClean="0"/>
              <a:t>/60</a:t>
            </a:r>
          </a:p>
        </p:txBody>
      </p:sp>
      <p:sp>
        <p:nvSpPr>
          <p:cNvPr id="38915" name="Rectangle 2"/>
          <p:cNvSpPr>
            <a:spLocks noGrp="1" noChangeArrowheads="1"/>
          </p:cNvSpPr>
          <p:nvPr>
            <p:ph type="title"/>
          </p:nvPr>
        </p:nvSpPr>
        <p:spPr>
          <a:xfrm>
            <a:off x="685800" y="375385"/>
            <a:ext cx="7772400" cy="680303"/>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8916"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过路径点的用抛物线过渡的线性插值（续）</a:t>
            </a:r>
          </a:p>
          <a:p>
            <a:pPr eaLnBrk="1" hangingPunct="1">
              <a:buClr>
                <a:schemeClr val="accent2"/>
              </a:buClr>
              <a:buFont typeface="Wingdings" pitchFamily="2" charset="2"/>
              <a:buNone/>
            </a:pPr>
            <a:r>
              <a:rPr lang="zh-CN" altLang="en-US" sz="2400" smtClean="0">
                <a:ea typeface="黑体" pitchFamily="2" charset="-122"/>
              </a:rPr>
              <a:t>对于给定的路径点    ，持续时间    ，加速度的绝对值    ，计算过渡域的持续时间     。</a:t>
            </a:r>
          </a:p>
          <a:p>
            <a:pPr eaLnBrk="1" hangingPunct="1">
              <a:buClr>
                <a:schemeClr val="hlink"/>
              </a:buClr>
              <a:buFont typeface="Wingdings" pitchFamily="2" charset="2"/>
              <a:buChar char="ü"/>
            </a:pPr>
            <a:r>
              <a:rPr lang="zh-CN" altLang="en-US" sz="2400" smtClean="0">
                <a:ea typeface="黑体" pitchFamily="2" charset="-122"/>
              </a:rPr>
              <a:t>内部路径段，</a:t>
            </a: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graphicFrame>
        <p:nvGraphicFramePr>
          <p:cNvPr id="38917" name="Object 4"/>
          <p:cNvGraphicFramePr>
            <a:graphicFrameLocks noChangeAspect="1"/>
          </p:cNvGraphicFramePr>
          <p:nvPr/>
        </p:nvGraphicFramePr>
        <p:xfrm>
          <a:off x="919163" y="2954338"/>
          <a:ext cx="2462212" cy="3009900"/>
        </p:xfrm>
        <a:graphic>
          <a:graphicData uri="http://schemas.openxmlformats.org/presentationml/2006/ole">
            <mc:AlternateContent xmlns:mc="http://schemas.openxmlformats.org/markup-compatibility/2006">
              <mc:Choice xmlns:v="urn:schemas-microsoft-com:vml" Requires="v">
                <p:oleObj spid="_x0000_s39110" name="Equation" r:id="rId3" imgW="1397000" imgH="1701800" progId="Equation.3">
                  <p:embed/>
                </p:oleObj>
              </mc:Choice>
              <mc:Fallback>
                <p:oleObj name="Equation" r:id="rId3" imgW="1397000" imgH="1701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9163" y="2954338"/>
                        <a:ext cx="2462212" cy="300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8" name="Object 5"/>
          <p:cNvGraphicFramePr>
            <a:graphicFrameLocks noChangeAspect="1"/>
          </p:cNvGraphicFramePr>
          <p:nvPr/>
        </p:nvGraphicFramePr>
        <p:xfrm>
          <a:off x="7392988" y="1543050"/>
          <a:ext cx="268287" cy="422275"/>
        </p:xfrm>
        <a:graphic>
          <a:graphicData uri="http://schemas.openxmlformats.org/presentationml/2006/ole">
            <mc:AlternateContent xmlns:mc="http://schemas.openxmlformats.org/markup-compatibility/2006">
              <mc:Choice xmlns:v="urn:schemas-microsoft-com:vml" Requires="v">
                <p:oleObj spid="_x0000_s39111" name="Equation" r:id="rId5" imgW="177646" imgH="279158" progId="Equation.3">
                  <p:embed/>
                </p:oleObj>
              </mc:Choice>
              <mc:Fallback>
                <p:oleObj name="Equation" r:id="rId5" imgW="177646" imgH="279158"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988" y="1543050"/>
                        <a:ext cx="268287"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19" name="Object 6"/>
          <p:cNvGraphicFramePr>
            <a:graphicFrameLocks noChangeAspect="1"/>
          </p:cNvGraphicFramePr>
          <p:nvPr/>
        </p:nvGraphicFramePr>
        <p:xfrm>
          <a:off x="2820988" y="1552575"/>
          <a:ext cx="268287" cy="346075"/>
        </p:xfrm>
        <a:graphic>
          <a:graphicData uri="http://schemas.openxmlformats.org/presentationml/2006/ole">
            <mc:AlternateContent xmlns:mc="http://schemas.openxmlformats.org/markup-compatibility/2006">
              <mc:Choice xmlns:v="urn:schemas-microsoft-com:vml" Requires="v">
                <p:oleObj spid="_x0000_s39112" name="Equation" r:id="rId7" imgW="177646" imgH="228402" progId="Equation.3">
                  <p:embed/>
                </p:oleObj>
              </mc:Choice>
              <mc:Fallback>
                <p:oleObj name="Equation" r:id="rId7" imgW="177646" imgH="228402"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988" y="1552575"/>
                        <a:ext cx="268287"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0" name="Object 7"/>
          <p:cNvGraphicFramePr>
            <a:graphicFrameLocks noChangeAspect="1"/>
          </p:cNvGraphicFramePr>
          <p:nvPr/>
        </p:nvGraphicFramePr>
        <p:xfrm>
          <a:off x="4664075" y="1500188"/>
          <a:ext cx="325438" cy="365125"/>
        </p:xfrm>
        <a:graphic>
          <a:graphicData uri="http://schemas.openxmlformats.org/presentationml/2006/ole">
            <mc:AlternateContent xmlns:mc="http://schemas.openxmlformats.org/markup-compatibility/2006">
              <mc:Choice xmlns:v="urn:schemas-microsoft-com:vml" Requires="v">
                <p:oleObj spid="_x0000_s39113" name="Equation" r:id="rId9" imgW="215713" imgH="241091" progId="Equation.3">
                  <p:embed/>
                </p:oleObj>
              </mc:Choice>
              <mc:Fallback>
                <p:oleObj name="Equation" r:id="rId9" imgW="215713" imgH="241091"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64075" y="1500188"/>
                        <a:ext cx="325438"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1" name="Object 8"/>
          <p:cNvGraphicFramePr>
            <a:graphicFrameLocks noChangeAspect="1"/>
          </p:cNvGraphicFramePr>
          <p:nvPr/>
        </p:nvGraphicFramePr>
        <p:xfrm>
          <a:off x="3213100" y="1900238"/>
          <a:ext cx="211138" cy="346075"/>
        </p:xfrm>
        <a:graphic>
          <a:graphicData uri="http://schemas.openxmlformats.org/presentationml/2006/ole">
            <mc:AlternateContent xmlns:mc="http://schemas.openxmlformats.org/markup-compatibility/2006">
              <mc:Choice xmlns:v="urn:schemas-microsoft-com:vml" Requires="v">
                <p:oleObj spid="_x0000_s39114" name="Equation" r:id="rId11" imgW="139700" imgH="228600" progId="Equation.3">
                  <p:embed/>
                </p:oleObj>
              </mc:Choice>
              <mc:Fallback>
                <p:oleObj name="Equation" r:id="rId11" imgW="139700" imgH="2286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13100" y="1900238"/>
                        <a:ext cx="211138" cy="346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2" name="Object 9"/>
          <p:cNvGraphicFramePr>
            <a:graphicFrameLocks noChangeAspect="1"/>
          </p:cNvGraphicFramePr>
          <p:nvPr/>
        </p:nvGraphicFramePr>
        <p:xfrm>
          <a:off x="2557463" y="2382838"/>
          <a:ext cx="1900237" cy="306387"/>
        </p:xfrm>
        <a:graphic>
          <a:graphicData uri="http://schemas.openxmlformats.org/presentationml/2006/ole">
            <mc:AlternateContent xmlns:mc="http://schemas.openxmlformats.org/markup-compatibility/2006">
              <mc:Choice xmlns:v="urn:schemas-microsoft-com:vml" Requires="v">
                <p:oleObj spid="_x0000_s39115" name="Equation" r:id="rId13" imgW="1256755" imgH="203112" progId="Equation.3">
                  <p:embed/>
                </p:oleObj>
              </mc:Choice>
              <mc:Fallback>
                <p:oleObj name="Equation" r:id="rId13" imgW="1256755" imgH="203112"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7463" y="2382838"/>
                        <a:ext cx="190023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3" name="Rectangle 10"/>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EE80A17-C8C1-49CE-9D3F-A5056EC63F6B}" type="slidenum">
              <a:rPr lang="en-US" altLang="zh-CN" sz="1400" smtClean="0"/>
              <a:pPr eaLnBrk="1" hangingPunct="1">
                <a:spcBef>
                  <a:spcPct val="0"/>
                </a:spcBef>
                <a:buFontTx/>
                <a:buNone/>
              </a:pPr>
              <a:t>45</a:t>
            </a:fld>
            <a:r>
              <a:rPr lang="en-US" altLang="zh-CN" sz="1400" dirty="0" smtClean="0"/>
              <a:t>/60</a:t>
            </a:r>
          </a:p>
        </p:txBody>
      </p:sp>
      <p:sp>
        <p:nvSpPr>
          <p:cNvPr id="39939" name="Rectangle 2"/>
          <p:cNvSpPr>
            <a:spLocks noGrp="1" noChangeArrowheads="1"/>
          </p:cNvSpPr>
          <p:nvPr>
            <p:ph type="title"/>
          </p:nvPr>
        </p:nvSpPr>
        <p:spPr>
          <a:xfrm>
            <a:off x="685800" y="385011"/>
            <a:ext cx="7772400" cy="670677"/>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39940" name="Rectangle 3"/>
          <p:cNvSpPr>
            <a:spLocks noGrp="1" noChangeArrowheads="1"/>
          </p:cNvSpPr>
          <p:nvPr>
            <p:ph type="body" idx="1"/>
          </p:nvPr>
        </p:nvSpPr>
        <p:spPr>
          <a:xfrm>
            <a:off x="293688" y="1025525"/>
            <a:ext cx="8482012" cy="5334000"/>
          </a:xfrm>
        </p:spPr>
        <p:txBody>
          <a:bodyPr/>
          <a:lstStyle/>
          <a:p>
            <a:pPr eaLnBrk="1" hangingPunct="1">
              <a:buClr>
                <a:schemeClr val="hlink"/>
              </a:buClr>
              <a:buFont typeface="Wingdings" pitchFamily="2" charset="2"/>
              <a:buChar char="ü"/>
            </a:pPr>
            <a:r>
              <a:rPr lang="zh-CN" altLang="en-US" sz="2400" smtClean="0">
                <a:ea typeface="黑体" pitchFamily="2" charset="-122"/>
              </a:rPr>
              <a:t>第一路径段：</a:t>
            </a:r>
          </a:p>
          <a:p>
            <a:pPr eaLnBrk="1" hangingPunct="1">
              <a:buClr>
                <a:schemeClr val="accent2"/>
              </a:buClr>
              <a:buFont typeface="Wingdings" pitchFamily="2" charset="2"/>
              <a:buChar char="Ø"/>
            </a:pPr>
            <a:endParaRPr lang="zh-CN" altLang="en-US" sz="2400" smtClean="0">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8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Char char="Ø"/>
            </a:pPr>
            <a:endParaRPr lang="zh-CN" altLang="en-US" sz="2400" smtClean="0">
              <a:solidFill>
                <a:schemeClr val="accent2"/>
              </a:solidFill>
              <a:ea typeface="黑体" pitchFamily="2" charset="-122"/>
            </a:endParaRPr>
          </a:p>
          <a:p>
            <a:pPr eaLnBrk="1" hangingPunct="1">
              <a:buClr>
                <a:schemeClr val="accent2"/>
              </a:buClr>
              <a:buFont typeface="Wingdings" pitchFamily="2" charset="2"/>
              <a:buNone/>
            </a:pPr>
            <a:endParaRPr lang="en-US" altLang="zh-CN" sz="2400" smtClean="0">
              <a:solidFill>
                <a:schemeClr val="accent2"/>
              </a:solidFill>
              <a:ea typeface="黑体" pitchFamily="2" charset="-122"/>
            </a:endParaRPr>
          </a:p>
        </p:txBody>
      </p:sp>
      <p:graphicFrame>
        <p:nvGraphicFramePr>
          <p:cNvPr id="39942" name="Object 5"/>
          <p:cNvGraphicFramePr>
            <a:graphicFrameLocks noChangeAspect="1"/>
          </p:cNvGraphicFramePr>
          <p:nvPr/>
        </p:nvGraphicFramePr>
        <p:xfrm>
          <a:off x="704850" y="2735263"/>
          <a:ext cx="3067050" cy="3189287"/>
        </p:xfrm>
        <a:graphic>
          <a:graphicData uri="http://schemas.openxmlformats.org/presentationml/2006/ole">
            <mc:AlternateContent xmlns:mc="http://schemas.openxmlformats.org/markup-compatibility/2006">
              <mc:Choice xmlns:v="urn:schemas-microsoft-com:vml" Requires="v">
                <p:oleObj spid="_x0000_s40072" name="Equation" r:id="rId3" imgW="1739900" imgH="1803400" progId="Equation.3">
                  <p:embed/>
                </p:oleObj>
              </mc:Choice>
              <mc:Fallback>
                <p:oleObj name="Equation" r:id="rId3" imgW="1739900" imgH="1803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850" y="2735263"/>
                        <a:ext cx="3067050" cy="3189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3" name="Object 6"/>
          <p:cNvGraphicFramePr>
            <a:graphicFrameLocks noChangeAspect="1"/>
          </p:cNvGraphicFramePr>
          <p:nvPr/>
        </p:nvGraphicFramePr>
        <p:xfrm>
          <a:off x="842963" y="1690688"/>
          <a:ext cx="1436687" cy="884237"/>
        </p:xfrm>
        <a:graphic>
          <a:graphicData uri="http://schemas.openxmlformats.org/presentationml/2006/ole">
            <mc:AlternateContent xmlns:mc="http://schemas.openxmlformats.org/markup-compatibility/2006">
              <mc:Choice xmlns:v="urn:schemas-microsoft-com:vml" Requires="v">
                <p:oleObj spid="_x0000_s40073" name="Equation" r:id="rId5" imgW="952087" imgH="583947" progId="Equation.3">
                  <p:embed/>
                </p:oleObj>
              </mc:Choice>
              <mc:Fallback>
                <p:oleObj name="Equation" r:id="rId5" imgW="952087" imgH="583947"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2963" y="1690688"/>
                        <a:ext cx="1436687" cy="884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4" name="Rectangle 7"/>
          <p:cNvSpPr>
            <a:spLocks noChangeArrowheads="1"/>
          </p:cNvSpPr>
          <p:nvPr/>
        </p:nvSpPr>
        <p:spPr bwMode="auto">
          <a:xfrm>
            <a:off x="4654550" y="1152525"/>
            <a:ext cx="2252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Clr>
                <a:schemeClr val="folHlink"/>
              </a:buClr>
              <a:buFont typeface="Wingdings" pitchFamily="2" charset="2"/>
              <a:buChar char="ü"/>
            </a:pPr>
            <a:r>
              <a:rPr lang="zh-CN" altLang="en-US" sz="2400">
                <a:ea typeface="黑体" pitchFamily="2" charset="-122"/>
              </a:rPr>
              <a:t>最后路径段：</a:t>
            </a:r>
          </a:p>
        </p:txBody>
      </p:sp>
      <p:graphicFrame>
        <p:nvGraphicFramePr>
          <p:cNvPr id="39945" name="Object 8"/>
          <p:cNvGraphicFramePr>
            <a:graphicFrameLocks noChangeAspect="1"/>
          </p:cNvGraphicFramePr>
          <p:nvPr/>
        </p:nvGraphicFramePr>
        <p:xfrm>
          <a:off x="4459288" y="2794000"/>
          <a:ext cx="3917950" cy="3189288"/>
        </p:xfrm>
        <a:graphic>
          <a:graphicData uri="http://schemas.openxmlformats.org/presentationml/2006/ole">
            <mc:AlternateContent xmlns:mc="http://schemas.openxmlformats.org/markup-compatibility/2006">
              <mc:Choice xmlns:v="urn:schemas-microsoft-com:vml" Requires="v">
                <p:oleObj spid="_x0000_s40074" name="Equation" r:id="rId7" imgW="2222500" imgH="1803400" progId="Equation.3">
                  <p:embed/>
                </p:oleObj>
              </mc:Choice>
              <mc:Fallback>
                <p:oleObj name="Equation" r:id="rId7" imgW="2222500" imgH="18034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9288" y="2794000"/>
                        <a:ext cx="3917950" cy="318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6" name="Object 9"/>
          <p:cNvGraphicFramePr>
            <a:graphicFrameLocks noChangeAspect="1"/>
          </p:cNvGraphicFramePr>
          <p:nvPr/>
        </p:nvGraphicFramePr>
        <p:xfrm>
          <a:off x="4995863" y="1749425"/>
          <a:ext cx="1781175" cy="884238"/>
        </p:xfrm>
        <a:graphic>
          <a:graphicData uri="http://schemas.openxmlformats.org/presentationml/2006/ole">
            <mc:AlternateContent xmlns:mc="http://schemas.openxmlformats.org/markup-compatibility/2006">
              <mc:Choice xmlns:v="urn:schemas-microsoft-com:vml" Requires="v">
                <p:oleObj spid="_x0000_s40075" name="Equation" r:id="rId9" imgW="1180588" imgH="583947" progId="Equation.3">
                  <p:embed/>
                </p:oleObj>
              </mc:Choice>
              <mc:Fallback>
                <p:oleObj name="Equation" r:id="rId9" imgW="1180588" imgH="583947"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5863" y="1749425"/>
                        <a:ext cx="1781175"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7" name="Line 10"/>
          <p:cNvSpPr>
            <a:spLocks noChangeShapeType="1"/>
          </p:cNvSpPr>
          <p:nvPr/>
        </p:nvSpPr>
        <p:spPr bwMode="auto">
          <a:xfrm>
            <a:off x="4078288" y="1204913"/>
            <a:ext cx="0" cy="46736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A481AD1B-65C1-42AE-934B-0F445D7220A1}" type="slidenum">
              <a:rPr lang="en-US" altLang="zh-CN" sz="1400" smtClean="0"/>
              <a:pPr eaLnBrk="1" hangingPunct="1">
                <a:spcBef>
                  <a:spcPct val="0"/>
                </a:spcBef>
                <a:buFontTx/>
                <a:buNone/>
              </a:pPr>
              <a:t>46</a:t>
            </a:fld>
            <a:r>
              <a:rPr lang="en-US" altLang="zh-CN" sz="1400" dirty="0" smtClean="0"/>
              <a:t>/60</a:t>
            </a:r>
          </a:p>
        </p:txBody>
      </p:sp>
      <p:sp>
        <p:nvSpPr>
          <p:cNvPr id="40963"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0964"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p:txBody>
      </p:sp>
      <p:sp>
        <p:nvSpPr>
          <p:cNvPr id="40965"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0966" name="Object 5"/>
          <p:cNvGraphicFramePr>
            <a:graphicFrameLocks noChangeAspect="1"/>
          </p:cNvGraphicFramePr>
          <p:nvPr/>
        </p:nvGraphicFramePr>
        <p:xfrm>
          <a:off x="2513013" y="1431925"/>
          <a:ext cx="2468562" cy="693738"/>
        </p:xfrm>
        <a:graphic>
          <a:graphicData uri="http://schemas.openxmlformats.org/presentationml/2006/ole">
            <mc:AlternateContent xmlns:mc="http://schemas.openxmlformats.org/markup-compatibility/2006">
              <mc:Choice xmlns:v="urn:schemas-microsoft-com:vml" Requires="v">
                <p:oleObj spid="_x0000_s41102" name="公式" r:id="rId3" imgW="1524000" imgH="431800" progId="Equation.3">
                  <p:embed/>
                </p:oleObj>
              </mc:Choice>
              <mc:Fallback>
                <p:oleObj name="公式" r:id="rId3" imgW="15240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3013" y="1431925"/>
                        <a:ext cx="2468562"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7" name="Rectangle 6"/>
          <p:cNvSpPr>
            <a:spLocks noChangeArrowheads="1"/>
          </p:cNvSpPr>
          <p:nvPr/>
        </p:nvSpPr>
        <p:spPr bwMode="auto">
          <a:xfrm>
            <a:off x="293688" y="156368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0</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0968" name="Rectangle 7"/>
          <p:cNvSpPr>
            <a:spLocks noChangeArrowheads="1"/>
          </p:cNvSpPr>
          <p:nvPr/>
        </p:nvSpPr>
        <p:spPr bwMode="auto">
          <a:xfrm>
            <a:off x="265113" y="2303463"/>
            <a:ext cx="2224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m</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0969" name="Rectangle 8"/>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0970" name="Object 9"/>
          <p:cNvGraphicFramePr>
            <a:graphicFrameLocks noChangeAspect="1"/>
          </p:cNvGraphicFramePr>
          <p:nvPr/>
        </p:nvGraphicFramePr>
        <p:xfrm>
          <a:off x="2597150" y="2216150"/>
          <a:ext cx="5138738" cy="693738"/>
        </p:xfrm>
        <a:graphic>
          <a:graphicData uri="http://schemas.openxmlformats.org/presentationml/2006/ole">
            <mc:AlternateContent xmlns:mc="http://schemas.openxmlformats.org/markup-compatibility/2006">
              <mc:Choice xmlns:v="urn:schemas-microsoft-com:vml" Requires="v">
                <p:oleObj spid="_x0000_s41103" name="公式" r:id="rId5" imgW="3175000" imgH="431800" progId="Equation.3">
                  <p:embed/>
                </p:oleObj>
              </mc:Choice>
              <mc:Fallback>
                <p:oleObj name="公式" r:id="rId5" imgW="3175000" imgH="4318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7150" y="2216150"/>
                        <a:ext cx="5138738"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1" name="Rectangle 10"/>
          <p:cNvSpPr>
            <a:spLocks noChangeArrowheads="1"/>
          </p:cNvSpPr>
          <p:nvPr/>
        </p:nvSpPr>
        <p:spPr bwMode="auto">
          <a:xfrm>
            <a:off x="322263" y="333533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1</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0972" name="Rectangle 11"/>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0973" name="Object 12"/>
          <p:cNvGraphicFramePr>
            <a:graphicFrameLocks noChangeAspect="1"/>
          </p:cNvGraphicFramePr>
          <p:nvPr/>
        </p:nvGraphicFramePr>
        <p:xfrm>
          <a:off x="2625725" y="2925763"/>
          <a:ext cx="3548063" cy="1385887"/>
        </p:xfrm>
        <a:graphic>
          <a:graphicData uri="http://schemas.openxmlformats.org/presentationml/2006/ole">
            <mc:AlternateContent xmlns:mc="http://schemas.openxmlformats.org/markup-compatibility/2006">
              <mc:Choice xmlns:v="urn:schemas-microsoft-com:vml" Requires="v">
                <p:oleObj spid="_x0000_s41104" name="公式" r:id="rId7" imgW="2222500" imgH="863600" progId="Equation.3">
                  <p:embed/>
                </p:oleObj>
              </mc:Choice>
              <mc:Fallback>
                <p:oleObj name="公式" r:id="rId7" imgW="2222500" imgH="863600"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5725" y="2925763"/>
                        <a:ext cx="354806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4" name="Rectangle 13"/>
          <p:cNvSpPr>
            <a:spLocks noChangeArrowheads="1"/>
          </p:cNvSpPr>
          <p:nvPr/>
        </p:nvSpPr>
        <p:spPr bwMode="auto">
          <a:xfrm>
            <a:off x="0"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0975" name="Object 14"/>
          <p:cNvGraphicFramePr>
            <a:graphicFrameLocks noChangeAspect="1"/>
          </p:cNvGraphicFramePr>
          <p:nvPr/>
        </p:nvGraphicFramePr>
        <p:xfrm>
          <a:off x="1770063" y="4297363"/>
          <a:ext cx="7053262" cy="2147887"/>
        </p:xfrm>
        <a:graphic>
          <a:graphicData uri="http://schemas.openxmlformats.org/presentationml/2006/ole">
            <mc:AlternateContent xmlns:mc="http://schemas.openxmlformats.org/markup-compatibility/2006">
              <mc:Choice xmlns:v="urn:schemas-microsoft-com:vml" Requires="v">
                <p:oleObj spid="_x0000_s41105" name="公式" r:id="rId9" imgW="4406900" imgH="1346200" progId="Equation.3">
                  <p:embed/>
                </p:oleObj>
              </mc:Choice>
              <mc:Fallback>
                <p:oleObj name="公式" r:id="rId9" imgW="4406900" imgH="134620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0063" y="4297363"/>
                        <a:ext cx="7053262" cy="214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6" name="Rectangle 15"/>
          <p:cNvSpPr>
            <a:spLocks noChangeArrowheads="1"/>
          </p:cNvSpPr>
          <p:nvPr/>
        </p:nvSpPr>
        <p:spPr bwMode="auto">
          <a:xfrm>
            <a:off x="293688" y="4437063"/>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2</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0977" name="Rectangle 16"/>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9F1D07BF-B3FC-4412-818F-0CE0B3B0556A}" type="slidenum">
              <a:rPr lang="en-US" altLang="zh-CN" sz="1400" smtClean="0"/>
              <a:pPr eaLnBrk="1" hangingPunct="1">
                <a:spcBef>
                  <a:spcPct val="0"/>
                </a:spcBef>
                <a:buFontTx/>
                <a:buNone/>
              </a:pPr>
              <a:t>47</a:t>
            </a:fld>
            <a:r>
              <a:rPr lang="en-US" altLang="zh-CN" sz="1400" dirty="0" smtClean="0"/>
              <a:t>/60</a:t>
            </a:r>
          </a:p>
        </p:txBody>
      </p:sp>
      <p:sp>
        <p:nvSpPr>
          <p:cNvPr id="41987" name="Rectangle 2"/>
          <p:cNvSpPr>
            <a:spLocks noGrp="1" noChangeArrowheads="1"/>
          </p:cNvSpPr>
          <p:nvPr>
            <p:ph type="title"/>
          </p:nvPr>
        </p:nvSpPr>
        <p:spPr>
          <a:xfrm>
            <a:off x="685800" y="304800"/>
            <a:ext cx="7772400" cy="750888"/>
          </a:xfrm>
        </p:spPr>
        <p:txBody>
          <a:bodyPr/>
          <a:lstStyle/>
          <a:p>
            <a:pPr eaLnBrk="1" hangingPunct="1"/>
            <a:r>
              <a:rPr lang="en-US" altLang="zh-CN" sz="2800" dirty="0" smtClean="0">
                <a:ea typeface="黑体" pitchFamily="2" charset="-122"/>
              </a:rPr>
              <a:t>4.1 </a:t>
            </a:r>
            <a:r>
              <a:rPr lang="zh-CN" altLang="en-US" sz="2800" dirty="0" smtClean="0">
                <a:ea typeface="黑体" pitchFamily="2" charset="-122"/>
              </a:rPr>
              <a:t>关节</a:t>
            </a:r>
            <a:r>
              <a:rPr lang="zh-CN" altLang="en-US" sz="2800" dirty="0">
                <a:ea typeface="黑体" pitchFamily="2" charset="-122"/>
              </a:rPr>
              <a:t>轨迹规划</a:t>
            </a:r>
            <a:endParaRPr lang="zh-CN" altLang="en-US" sz="2800" dirty="0" smtClean="0">
              <a:ea typeface="黑体" pitchFamily="2" charset="-122"/>
            </a:endParaRPr>
          </a:p>
        </p:txBody>
      </p:sp>
      <p:sp>
        <p:nvSpPr>
          <p:cNvPr id="41988"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p:txBody>
      </p:sp>
      <p:sp>
        <p:nvSpPr>
          <p:cNvPr id="41989"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1990" name="Rectangle 5"/>
          <p:cNvSpPr>
            <a:spLocks noChangeArrowheads="1"/>
          </p:cNvSpPr>
          <p:nvPr/>
        </p:nvSpPr>
        <p:spPr bwMode="auto">
          <a:xfrm>
            <a:off x="293688" y="1563688"/>
            <a:ext cx="2139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3</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1991"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1992" name="Rectangle 7"/>
          <p:cNvSpPr>
            <a:spLocks noChangeArrowheads="1"/>
          </p:cNvSpPr>
          <p:nvPr/>
        </p:nvSpPr>
        <p:spPr bwMode="auto">
          <a:xfrm>
            <a:off x="0" y="2995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1993" name="Rectangle 8"/>
          <p:cNvSpPr>
            <a:spLocks noChangeArrowheads="1"/>
          </p:cNvSpPr>
          <p:nvPr/>
        </p:nvSpPr>
        <p:spPr bwMode="auto">
          <a:xfrm>
            <a:off x="0"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1994" name="Rectangle 9"/>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1995" name="Object 10"/>
          <p:cNvGraphicFramePr>
            <a:graphicFrameLocks noChangeAspect="1"/>
          </p:cNvGraphicFramePr>
          <p:nvPr/>
        </p:nvGraphicFramePr>
        <p:xfrm>
          <a:off x="434975" y="1931988"/>
          <a:ext cx="7669213" cy="4513262"/>
        </p:xfrm>
        <a:graphic>
          <a:graphicData uri="http://schemas.openxmlformats.org/presentationml/2006/ole">
            <mc:AlternateContent xmlns:mc="http://schemas.openxmlformats.org/markup-compatibility/2006">
              <mc:Choice xmlns:v="urn:schemas-microsoft-com:vml" Requires="v">
                <p:oleObj spid="_x0000_s42028" name="公式" r:id="rId3" imgW="4787900" imgH="2819400" progId="Equation.3">
                  <p:embed/>
                </p:oleObj>
              </mc:Choice>
              <mc:Fallback>
                <p:oleObj name="公式" r:id="rId3" imgW="4787900" imgH="2819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4975" y="1931988"/>
                        <a:ext cx="7669213" cy="451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6" name="Rectangle 11"/>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2D0AE4C-A275-4004-8221-BCF306C85D1A}" type="slidenum">
              <a:rPr lang="en-US" altLang="zh-CN" sz="1400" smtClean="0"/>
              <a:pPr eaLnBrk="1" hangingPunct="1">
                <a:spcBef>
                  <a:spcPct val="0"/>
                </a:spcBef>
                <a:buFontTx/>
                <a:buNone/>
              </a:pPr>
              <a:t>48</a:t>
            </a:fld>
            <a:r>
              <a:rPr lang="en-US" altLang="zh-CN" sz="1400" dirty="0" smtClean="0"/>
              <a:t>/60</a:t>
            </a:r>
          </a:p>
        </p:txBody>
      </p:sp>
      <p:sp>
        <p:nvSpPr>
          <p:cNvPr id="43011" name="Rectangle 2"/>
          <p:cNvSpPr>
            <a:spLocks noGrp="1" noChangeArrowheads="1"/>
          </p:cNvSpPr>
          <p:nvPr>
            <p:ph type="title"/>
          </p:nvPr>
        </p:nvSpPr>
        <p:spPr>
          <a:xfrm>
            <a:off x="685800" y="304800"/>
            <a:ext cx="7772400" cy="914400"/>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3012" name="Rectangle 3"/>
          <p:cNvSpPr>
            <a:spLocks noGrp="1" noChangeArrowheads="1"/>
          </p:cNvSpPr>
          <p:nvPr>
            <p:ph type="body" sz="half" idx="1"/>
          </p:nvPr>
        </p:nvSpPr>
        <p:spPr>
          <a:xfrm>
            <a:off x="685800" y="1219200"/>
            <a:ext cx="3810000" cy="48768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p:txBody>
      </p:sp>
      <p:sp>
        <p:nvSpPr>
          <p:cNvPr id="43013"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3014" name="Rectangle 5"/>
          <p:cNvSpPr>
            <a:spLocks noChangeArrowheads="1"/>
          </p:cNvSpPr>
          <p:nvPr/>
        </p:nvSpPr>
        <p:spPr bwMode="auto">
          <a:xfrm>
            <a:off x="3067050" y="5657850"/>
            <a:ext cx="245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1~3</a:t>
            </a:r>
            <a:r>
              <a:rPr lang="zh-CN" altLang="en-US" sz="2400">
                <a:ea typeface="黑体" pitchFamily="2" charset="-122"/>
              </a:rPr>
              <a:t>次</a:t>
            </a:r>
            <a:r>
              <a:rPr lang="en-US" altLang="zh-CN" sz="2400">
                <a:ea typeface="黑体" pitchFamily="2" charset="-122"/>
              </a:rPr>
              <a:t>B</a:t>
            </a:r>
            <a:r>
              <a:rPr lang="zh-CN" altLang="en-US" sz="2400">
                <a:ea typeface="黑体" pitchFamily="2" charset="-122"/>
              </a:rPr>
              <a:t>样条函数 </a:t>
            </a:r>
          </a:p>
        </p:txBody>
      </p:sp>
      <p:sp>
        <p:nvSpPr>
          <p:cNvPr id="43015"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3016" name="Rectangle 7"/>
          <p:cNvSpPr>
            <a:spLocks noChangeArrowheads="1"/>
          </p:cNvSpPr>
          <p:nvPr/>
        </p:nvSpPr>
        <p:spPr bwMode="auto">
          <a:xfrm>
            <a:off x="0" y="27574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pSp>
        <p:nvGrpSpPr>
          <p:cNvPr id="43017" name="Group 9"/>
          <p:cNvGrpSpPr>
            <a:grpSpLocks/>
          </p:cNvGrpSpPr>
          <p:nvPr/>
        </p:nvGrpSpPr>
        <p:grpSpPr bwMode="auto">
          <a:xfrm>
            <a:off x="211138" y="2473325"/>
            <a:ext cx="8728075" cy="3282950"/>
            <a:chOff x="1962" y="6132"/>
            <a:chExt cx="7961" cy="2472"/>
          </a:xfrm>
        </p:grpSpPr>
        <p:pic>
          <p:nvPicPr>
            <p:cNvPr id="4302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6" y="6132"/>
              <a:ext cx="2597" cy="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0" y="6132"/>
              <a:ext cx="2597" cy="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7"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2" y="6132"/>
              <a:ext cx="2597" cy="20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8" name="Text Box 13"/>
            <p:cNvSpPr txBox="1">
              <a:spLocks noChangeArrowheads="1"/>
            </p:cNvSpPr>
            <p:nvPr/>
          </p:nvSpPr>
          <p:spPr bwMode="auto">
            <a:xfrm>
              <a:off x="2340" y="8232"/>
              <a:ext cx="184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ea typeface="黑体" pitchFamily="2" charset="-122"/>
                </a:rPr>
                <a:t>(a) 1</a:t>
              </a:r>
              <a:r>
                <a:rPr lang="zh-CN" altLang="en-US" sz="2400">
                  <a:ea typeface="黑体" pitchFamily="2" charset="-122"/>
                </a:rPr>
                <a:t>次</a:t>
              </a:r>
            </a:p>
          </p:txBody>
        </p:sp>
        <p:sp>
          <p:nvSpPr>
            <p:cNvPr id="43029" name="Text Box 14"/>
            <p:cNvSpPr txBox="1">
              <a:spLocks noChangeArrowheads="1"/>
            </p:cNvSpPr>
            <p:nvPr/>
          </p:nvSpPr>
          <p:spPr bwMode="auto">
            <a:xfrm>
              <a:off x="4998" y="8232"/>
              <a:ext cx="184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ea typeface="黑体" pitchFamily="2" charset="-122"/>
                </a:rPr>
                <a:t>(b) 2</a:t>
              </a:r>
              <a:r>
                <a:rPr lang="zh-CN" altLang="en-US" sz="2400">
                  <a:ea typeface="黑体" pitchFamily="2" charset="-122"/>
                </a:rPr>
                <a:t>次</a:t>
              </a:r>
            </a:p>
          </p:txBody>
        </p:sp>
        <p:sp>
          <p:nvSpPr>
            <p:cNvPr id="43030" name="Text Box 15"/>
            <p:cNvSpPr txBox="1">
              <a:spLocks noChangeArrowheads="1"/>
            </p:cNvSpPr>
            <p:nvPr/>
          </p:nvSpPr>
          <p:spPr bwMode="auto">
            <a:xfrm>
              <a:off x="7703" y="8232"/>
              <a:ext cx="184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eaLnBrk="1" hangingPunct="1">
                <a:spcBef>
                  <a:spcPct val="0"/>
                </a:spcBef>
                <a:buFontTx/>
                <a:buNone/>
              </a:pPr>
              <a:r>
                <a:rPr lang="en-US" altLang="zh-CN" sz="2400">
                  <a:ea typeface="黑体" pitchFamily="2" charset="-122"/>
                </a:rPr>
                <a:t>(c) 3</a:t>
              </a:r>
              <a:r>
                <a:rPr lang="zh-CN" altLang="en-US" sz="2400">
                  <a:ea typeface="黑体" pitchFamily="2" charset="-122"/>
                </a:rPr>
                <a:t>次</a:t>
              </a:r>
            </a:p>
          </p:txBody>
        </p:sp>
      </p:grpSp>
      <p:sp>
        <p:nvSpPr>
          <p:cNvPr id="43018" name="Rectangle 1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3019" name="Object 17"/>
          <p:cNvGraphicFramePr>
            <a:graphicFrameLocks noChangeAspect="1"/>
          </p:cNvGraphicFramePr>
          <p:nvPr/>
        </p:nvGraphicFramePr>
        <p:xfrm>
          <a:off x="3357563" y="1570038"/>
          <a:ext cx="2036762" cy="693737"/>
        </p:xfrm>
        <a:graphic>
          <a:graphicData uri="http://schemas.openxmlformats.org/presentationml/2006/ole">
            <mc:AlternateContent xmlns:mc="http://schemas.openxmlformats.org/markup-compatibility/2006">
              <mc:Choice xmlns:v="urn:schemas-microsoft-com:vml" Requires="v">
                <p:oleObj spid="_x0000_s43124" name="公式" r:id="rId6" imgW="1257300" imgH="431800" progId="Equation.3">
                  <p:embed/>
                </p:oleObj>
              </mc:Choice>
              <mc:Fallback>
                <p:oleObj name="公式" r:id="rId6" imgW="1257300" imgH="431800" progId="Equation.3">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1570038"/>
                        <a:ext cx="2036762"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20" name="Rectangle 18"/>
          <p:cNvSpPr>
            <a:spLocks noChangeArrowheads="1"/>
          </p:cNvSpPr>
          <p:nvPr/>
        </p:nvSpPr>
        <p:spPr bwMode="auto">
          <a:xfrm>
            <a:off x="625475" y="1689100"/>
            <a:ext cx="2292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B</a:t>
            </a:r>
            <a:r>
              <a:rPr lang="zh-CN" altLang="en-US" sz="2400">
                <a:ea typeface="黑体" pitchFamily="2" charset="-122"/>
              </a:rPr>
              <a:t>样条函数插值 </a:t>
            </a:r>
          </a:p>
        </p:txBody>
      </p:sp>
      <p:sp>
        <p:nvSpPr>
          <p:cNvPr id="43021" name="Rectangle 19"/>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
        <p:nvSpPr>
          <p:cNvPr id="43022" name="Rectangle 20"/>
          <p:cNvSpPr>
            <a:spLocks noChangeArrowheads="1"/>
          </p:cNvSpPr>
          <p:nvPr/>
        </p:nvSpPr>
        <p:spPr bwMode="auto">
          <a:xfrm>
            <a:off x="6091238" y="1689100"/>
            <a:ext cx="1903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2400">
                <a:ea typeface="黑体" pitchFamily="2" charset="-122"/>
              </a:rPr>
              <a:t>[</a:t>
            </a:r>
            <a:r>
              <a:rPr lang="en-US" altLang="zh-CN" sz="2400" i="1">
                <a:ea typeface="黑体" pitchFamily="2" charset="-122"/>
              </a:rPr>
              <a:t>x</a:t>
            </a:r>
            <a:r>
              <a:rPr lang="en-US" altLang="zh-CN" sz="2400" baseline="-25000">
                <a:ea typeface="黑体" pitchFamily="2" charset="-122"/>
              </a:rPr>
              <a:t>0</a:t>
            </a:r>
            <a:r>
              <a:rPr lang="en-US" altLang="zh-CN" sz="2400">
                <a:ea typeface="黑体" pitchFamily="2" charset="-122"/>
              </a:rPr>
              <a:t>, </a:t>
            </a:r>
            <a:r>
              <a:rPr lang="en-US" altLang="zh-CN" sz="2400" i="1">
                <a:ea typeface="黑体" pitchFamily="2" charset="-122"/>
              </a:rPr>
              <a:t>x</a:t>
            </a:r>
            <a:r>
              <a:rPr lang="en-US" altLang="zh-CN" sz="2400" i="1" baseline="-25000">
                <a:ea typeface="黑体" pitchFamily="2" charset="-122"/>
              </a:rPr>
              <a:t>k</a:t>
            </a:r>
            <a:r>
              <a:rPr lang="en-US" altLang="zh-CN" sz="2400" baseline="-25000">
                <a:ea typeface="黑体" pitchFamily="2" charset="-122"/>
              </a:rPr>
              <a:t>+1</a:t>
            </a:r>
            <a:r>
              <a:rPr lang="en-US" altLang="zh-CN" sz="2400">
                <a:ea typeface="黑体" pitchFamily="2" charset="-122"/>
              </a:rPr>
              <a:t>)</a:t>
            </a:r>
            <a:r>
              <a:rPr lang="zh-CN" altLang="en-US" sz="2400">
                <a:ea typeface="黑体" pitchFamily="2" charset="-122"/>
              </a:rPr>
              <a:t>区间 </a:t>
            </a:r>
          </a:p>
        </p:txBody>
      </p:sp>
      <p:graphicFrame>
        <p:nvGraphicFramePr>
          <p:cNvPr id="43023" name="Object 21"/>
          <p:cNvGraphicFramePr>
            <a:graphicFrameLocks noGrp="1" noChangeAspect="1"/>
          </p:cNvGraphicFramePr>
          <p:nvPr>
            <p:ph sz="half" idx="2"/>
          </p:nvPr>
        </p:nvGraphicFramePr>
        <p:xfrm>
          <a:off x="6091238" y="5657850"/>
          <a:ext cx="2544762" cy="974725"/>
        </p:xfrm>
        <a:graphic>
          <a:graphicData uri="http://schemas.openxmlformats.org/presentationml/2006/ole">
            <mc:AlternateContent xmlns:mc="http://schemas.openxmlformats.org/markup-compatibility/2006">
              <mc:Choice xmlns:v="urn:schemas-microsoft-com:vml" Requires="v">
                <p:oleObj spid="_x0000_s43125" name="公式" r:id="rId8" imgW="2120900" imgH="812800" progId="Equation.3">
                  <p:embed/>
                </p:oleObj>
              </mc:Choice>
              <mc:Fallback>
                <p:oleObj name="公式" r:id="rId8" imgW="2120900" imgH="8128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1238" y="5657850"/>
                        <a:ext cx="2544762"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24" name="Object 23"/>
          <p:cNvGraphicFramePr>
            <a:graphicFrameLocks noChangeAspect="1"/>
          </p:cNvGraphicFramePr>
          <p:nvPr/>
        </p:nvGraphicFramePr>
        <p:xfrm>
          <a:off x="2130425" y="6134100"/>
          <a:ext cx="3429000" cy="473075"/>
        </p:xfrm>
        <a:graphic>
          <a:graphicData uri="http://schemas.openxmlformats.org/presentationml/2006/ole">
            <mc:AlternateContent xmlns:mc="http://schemas.openxmlformats.org/markup-compatibility/2006">
              <mc:Choice xmlns:v="urn:schemas-microsoft-com:vml" Requires="v">
                <p:oleObj spid="_x0000_s43126" name="公式" r:id="rId10" imgW="2857500" imgH="393700" progId="Equation.3">
                  <p:embed/>
                </p:oleObj>
              </mc:Choice>
              <mc:Fallback>
                <p:oleObj name="公式" r:id="rId10" imgW="2857500" imgH="39370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30425" y="6134100"/>
                        <a:ext cx="3429000"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390A744B-9284-4FB6-8D31-760192308234}" type="slidenum">
              <a:rPr lang="en-US" altLang="zh-CN" sz="1400" smtClean="0"/>
              <a:pPr eaLnBrk="1" hangingPunct="1">
                <a:spcBef>
                  <a:spcPct val="0"/>
                </a:spcBef>
                <a:buFontTx/>
                <a:buNone/>
              </a:pPr>
              <a:t>49</a:t>
            </a:fld>
            <a:r>
              <a:rPr lang="en-US" altLang="zh-CN" sz="1400" dirty="0" smtClean="0"/>
              <a:t>/60</a:t>
            </a:r>
          </a:p>
        </p:txBody>
      </p:sp>
      <p:sp>
        <p:nvSpPr>
          <p:cNvPr id="44035" name="Rectangle 2"/>
          <p:cNvSpPr>
            <a:spLocks noGrp="1" noChangeArrowheads="1"/>
          </p:cNvSpPr>
          <p:nvPr>
            <p:ph type="title"/>
          </p:nvPr>
        </p:nvSpPr>
        <p:spPr>
          <a:xfrm>
            <a:off x="685800" y="304800"/>
            <a:ext cx="7772400" cy="855663"/>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4036" name="Rectangle 3"/>
          <p:cNvSpPr>
            <a:spLocks noGrp="1" noChangeArrowheads="1"/>
          </p:cNvSpPr>
          <p:nvPr>
            <p:ph type="body" sz="half" idx="1"/>
          </p:nvPr>
        </p:nvSpPr>
        <p:spPr>
          <a:xfrm>
            <a:off x="387350" y="1160463"/>
            <a:ext cx="8475663" cy="4935537"/>
          </a:xfrm>
        </p:spPr>
        <p:txBody>
          <a:bodyPr/>
          <a:lstStyle/>
          <a:p>
            <a:pPr eaLnBrk="1" hangingPunct="1">
              <a:buClr>
                <a:schemeClr val="accent2"/>
              </a:buClr>
              <a:buFont typeface="Wingdings" pitchFamily="2" charset="2"/>
              <a:buChar char="Ø"/>
            </a:pPr>
            <a:r>
              <a:rPr lang="en-US" altLang="zh-CN" sz="2000" smtClean="0">
                <a:solidFill>
                  <a:schemeClr val="accent2"/>
                </a:solidFill>
                <a:ea typeface="黑体" pitchFamily="2" charset="-122"/>
              </a:rPr>
              <a:t>B</a:t>
            </a:r>
            <a:r>
              <a:rPr lang="zh-CN" altLang="en-US" sz="2000" smtClean="0">
                <a:solidFill>
                  <a:schemeClr val="accent2"/>
                </a:solidFill>
                <a:ea typeface="黑体" pitchFamily="2" charset="-122"/>
              </a:rPr>
              <a:t>样条插值</a:t>
            </a:r>
          </a:p>
          <a:p>
            <a:pPr eaLnBrk="1" hangingPunct="1">
              <a:lnSpc>
                <a:spcPct val="125000"/>
              </a:lnSpc>
              <a:buClr>
                <a:schemeClr val="accent2"/>
              </a:buClr>
              <a:buFont typeface="Wingdings" pitchFamily="2" charset="2"/>
              <a:buNone/>
            </a:pPr>
            <a:r>
              <a:rPr lang="zh-CN" altLang="en-US" sz="2000" smtClean="0">
                <a:ea typeface="黑体" pitchFamily="2" charset="-122"/>
              </a:rPr>
              <a:t>     例如，对于时间区间</a:t>
            </a:r>
            <a:r>
              <a:rPr lang="en-US" altLang="zh-CN" sz="2000" smtClean="0">
                <a:ea typeface="黑体" pitchFamily="2" charset="-122"/>
              </a:rPr>
              <a:t>[0</a:t>
            </a:r>
            <a:r>
              <a:rPr lang="zh-CN" altLang="en-US" sz="2000" smtClean="0">
                <a:ea typeface="黑体" pitchFamily="2" charset="-122"/>
              </a:rPr>
              <a:t>，</a:t>
            </a:r>
            <a:r>
              <a:rPr lang="en-US" altLang="zh-CN" sz="2000" smtClean="0">
                <a:ea typeface="黑体" pitchFamily="2" charset="-122"/>
              </a:rPr>
              <a:t>4]</a:t>
            </a:r>
            <a:r>
              <a:rPr lang="zh-CN" altLang="en-US" sz="2000" smtClean="0">
                <a:ea typeface="黑体" pitchFamily="2" charset="-122"/>
              </a:rPr>
              <a:t>秒，某关节的位置为</a:t>
            </a:r>
            <a:r>
              <a:rPr lang="en-US" altLang="zh-CN" sz="2000" i="1" smtClean="0">
                <a:ea typeface="黑体" pitchFamily="2" charset="-122"/>
              </a:rPr>
              <a:t>q</a:t>
            </a:r>
            <a:r>
              <a:rPr lang="en-US" altLang="zh-CN" sz="2000" smtClean="0">
                <a:ea typeface="黑体" pitchFamily="2" charset="-122"/>
              </a:rPr>
              <a:t>(0)=2</a:t>
            </a:r>
            <a:r>
              <a:rPr lang="zh-CN" altLang="en-US" sz="2000" smtClean="0">
                <a:ea typeface="黑体" pitchFamily="2" charset="-122"/>
              </a:rPr>
              <a:t>，</a:t>
            </a:r>
            <a:r>
              <a:rPr lang="en-US" altLang="zh-CN" sz="2000" i="1" smtClean="0">
                <a:ea typeface="黑体" pitchFamily="2" charset="-122"/>
              </a:rPr>
              <a:t>q</a:t>
            </a:r>
            <a:r>
              <a:rPr lang="en-US" altLang="zh-CN" sz="2000" smtClean="0">
                <a:ea typeface="黑体" pitchFamily="2" charset="-122"/>
              </a:rPr>
              <a:t>(1)=2.8, </a:t>
            </a:r>
            <a:r>
              <a:rPr lang="en-US" altLang="zh-CN" sz="2000" i="1" smtClean="0">
                <a:ea typeface="黑体" pitchFamily="2" charset="-122"/>
              </a:rPr>
              <a:t>q</a:t>
            </a:r>
            <a:r>
              <a:rPr lang="en-US" altLang="zh-CN" sz="2000" smtClean="0">
                <a:ea typeface="黑体" pitchFamily="2" charset="-122"/>
              </a:rPr>
              <a:t>(2)=1.2</a:t>
            </a:r>
            <a:r>
              <a:rPr lang="zh-CN" altLang="en-US" sz="2000" smtClean="0">
                <a:ea typeface="黑体" pitchFamily="2" charset="-122"/>
              </a:rPr>
              <a:t>，</a:t>
            </a:r>
            <a:r>
              <a:rPr lang="en-US" altLang="zh-CN" sz="2000" i="1" smtClean="0">
                <a:ea typeface="黑体" pitchFamily="2" charset="-122"/>
              </a:rPr>
              <a:t>q</a:t>
            </a:r>
            <a:r>
              <a:rPr lang="en-US" altLang="zh-CN" sz="2000" smtClean="0">
                <a:ea typeface="黑体" pitchFamily="2" charset="-122"/>
              </a:rPr>
              <a:t>(3)=2.2</a:t>
            </a:r>
            <a:r>
              <a:rPr lang="zh-CN" altLang="en-US" sz="2000" smtClean="0">
                <a:ea typeface="黑体" pitchFamily="2" charset="-122"/>
              </a:rPr>
              <a:t>，</a:t>
            </a:r>
            <a:r>
              <a:rPr lang="en-US" altLang="zh-CN" sz="2000" i="1" smtClean="0">
                <a:ea typeface="黑体" pitchFamily="2" charset="-122"/>
              </a:rPr>
              <a:t>q</a:t>
            </a:r>
            <a:r>
              <a:rPr lang="en-US" altLang="zh-CN" sz="2000" smtClean="0">
                <a:ea typeface="黑体" pitchFamily="2" charset="-122"/>
              </a:rPr>
              <a:t>(4)=0.9, </a:t>
            </a:r>
            <a:r>
              <a:rPr lang="zh-CN" altLang="en-US" sz="2000" smtClean="0">
                <a:ea typeface="黑体" pitchFamily="2" charset="-122"/>
              </a:rPr>
              <a:t>进行三次样条插值。为便于求解，很自然地考虑取</a:t>
            </a:r>
            <a:r>
              <a:rPr lang="en-US" altLang="zh-CN" sz="2000" i="1" smtClean="0">
                <a:ea typeface="黑体" pitchFamily="2" charset="-122"/>
              </a:rPr>
              <a:t>a</a:t>
            </a:r>
            <a:r>
              <a:rPr lang="en-US" altLang="zh-CN" sz="2000" baseline="-25000" smtClean="0">
                <a:ea typeface="黑体" pitchFamily="2" charset="-122"/>
              </a:rPr>
              <a:t>-3</a:t>
            </a:r>
            <a:r>
              <a:rPr lang="en-US" altLang="zh-CN" sz="2000" smtClean="0">
                <a:ea typeface="黑体" pitchFamily="2" charset="-122"/>
              </a:rPr>
              <a:t>=</a:t>
            </a:r>
            <a:r>
              <a:rPr lang="en-US" altLang="zh-CN" sz="2000" i="1" smtClean="0">
                <a:ea typeface="黑体" pitchFamily="2" charset="-122"/>
              </a:rPr>
              <a:t>a</a:t>
            </a:r>
            <a:r>
              <a:rPr lang="en-US" altLang="zh-CN" sz="2000" baseline="-25000" smtClean="0">
                <a:ea typeface="黑体" pitchFamily="2" charset="-122"/>
              </a:rPr>
              <a:t>-2</a:t>
            </a:r>
            <a:r>
              <a:rPr lang="en-US" altLang="zh-CN" sz="2000" smtClean="0">
                <a:ea typeface="黑体" pitchFamily="2" charset="-122"/>
              </a:rPr>
              <a:t>=0</a:t>
            </a:r>
            <a:r>
              <a:rPr lang="zh-CN" altLang="en-US" sz="2000" smtClean="0">
                <a:ea typeface="黑体" pitchFamily="2" charset="-122"/>
              </a:rPr>
              <a:t>。由三次样条的定义，得到含有系数</a:t>
            </a:r>
            <a:r>
              <a:rPr lang="en-US" altLang="zh-CN" sz="2000" i="1" smtClean="0">
                <a:ea typeface="黑体" pitchFamily="2" charset="-122"/>
              </a:rPr>
              <a:t>a</a:t>
            </a:r>
            <a:r>
              <a:rPr lang="en-US" altLang="zh-CN" sz="2000" baseline="-25000" smtClean="0">
                <a:ea typeface="黑体" pitchFamily="2" charset="-122"/>
              </a:rPr>
              <a:t>-1</a:t>
            </a:r>
            <a:r>
              <a:rPr lang="en-US" altLang="zh-CN" sz="2000" smtClean="0">
                <a:ea typeface="黑体" pitchFamily="2" charset="-122"/>
              </a:rPr>
              <a:t>~</a:t>
            </a:r>
            <a:r>
              <a:rPr lang="en-US" altLang="zh-CN" sz="2000" i="1" smtClean="0">
                <a:ea typeface="黑体" pitchFamily="2" charset="-122"/>
              </a:rPr>
              <a:t>a</a:t>
            </a:r>
            <a:r>
              <a:rPr lang="en-US" altLang="zh-CN" sz="2000" baseline="-25000" smtClean="0">
                <a:ea typeface="黑体" pitchFamily="2" charset="-122"/>
              </a:rPr>
              <a:t>3</a:t>
            </a:r>
            <a:r>
              <a:rPr lang="zh-CN" altLang="en-US" sz="2000" smtClean="0">
                <a:ea typeface="黑体" pitchFamily="2" charset="-122"/>
              </a:rPr>
              <a:t>的方程</a:t>
            </a:r>
            <a:r>
              <a:rPr lang="en-US" altLang="zh-CN" sz="2000" smtClean="0">
                <a:ea typeface="黑体" pitchFamily="2" charset="-122"/>
              </a:rPr>
              <a:t>.  </a:t>
            </a:r>
          </a:p>
        </p:txBody>
      </p:sp>
      <p:sp>
        <p:nvSpPr>
          <p:cNvPr id="44037" name="Rectangle 5"/>
          <p:cNvSpPr>
            <a:spLocks noChangeArrowheads="1"/>
          </p:cNvSpPr>
          <p:nvPr/>
        </p:nvSpPr>
        <p:spPr bwMode="auto">
          <a:xfrm>
            <a:off x="538163" y="5265738"/>
            <a:ext cx="83423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t>计算结果</a:t>
            </a:r>
            <a:r>
              <a:rPr lang="en-US" altLang="zh-CN" sz="2000"/>
              <a:t>:</a:t>
            </a:r>
            <a:r>
              <a:rPr lang="en-US" altLang="zh-CN" sz="2000" i="1"/>
              <a:t> a</a:t>
            </a:r>
            <a:r>
              <a:rPr lang="en-US" altLang="zh-CN" sz="2000" baseline="-25000"/>
              <a:t>-1</a:t>
            </a:r>
            <a:r>
              <a:rPr lang="en-US" altLang="zh-CN" sz="2000"/>
              <a:t>=12</a:t>
            </a:r>
            <a:r>
              <a:rPr lang="zh-CN" altLang="en-US" sz="2000"/>
              <a:t>，</a:t>
            </a:r>
            <a:r>
              <a:rPr lang="en-US" altLang="zh-CN" sz="2000" i="1"/>
              <a:t>a</a:t>
            </a:r>
            <a:r>
              <a:rPr lang="en-US" altLang="zh-CN" sz="2000" baseline="-25000"/>
              <a:t>0</a:t>
            </a:r>
            <a:r>
              <a:rPr lang="en-US" altLang="zh-CN" sz="2000"/>
              <a:t>=-31.2</a:t>
            </a:r>
            <a:r>
              <a:rPr lang="zh-CN" altLang="en-US" sz="2000"/>
              <a:t>，</a:t>
            </a:r>
            <a:r>
              <a:rPr lang="en-US" altLang="zh-CN" sz="2000" i="1"/>
              <a:t>a</a:t>
            </a:r>
            <a:r>
              <a:rPr lang="en-US" altLang="zh-CN" sz="2000" baseline="-25000"/>
              <a:t>1</a:t>
            </a:r>
            <a:r>
              <a:rPr lang="en-US" altLang="zh-CN" sz="2000"/>
              <a:t>=120</a:t>
            </a:r>
            <a:r>
              <a:rPr lang="zh-CN" altLang="en-US" sz="2000"/>
              <a:t>，</a:t>
            </a:r>
            <a:r>
              <a:rPr lang="en-US" altLang="zh-CN" sz="2000" i="1"/>
              <a:t>a</a:t>
            </a:r>
            <a:r>
              <a:rPr lang="en-US" altLang="zh-CN" sz="2000" baseline="-25000"/>
              <a:t>2</a:t>
            </a:r>
            <a:r>
              <a:rPr lang="en-US" altLang="zh-CN" sz="2000"/>
              <a:t>=-435.6</a:t>
            </a:r>
            <a:r>
              <a:rPr lang="zh-CN" altLang="en-US" sz="2000"/>
              <a:t>，</a:t>
            </a:r>
            <a:r>
              <a:rPr lang="en-US" altLang="zh-CN" sz="2000" i="1"/>
              <a:t>a</a:t>
            </a:r>
            <a:r>
              <a:rPr lang="en-US" altLang="zh-CN" sz="2000" baseline="-25000"/>
              <a:t>3</a:t>
            </a:r>
            <a:r>
              <a:rPr lang="en-US" altLang="zh-CN" sz="2000"/>
              <a:t>=1627.8</a:t>
            </a:r>
            <a:r>
              <a:rPr lang="zh-CN" altLang="en-US" sz="2000"/>
              <a:t>。插值方程为</a:t>
            </a:r>
            <a:r>
              <a:rPr lang="en-US" altLang="zh-CN" sz="2000"/>
              <a:t>: </a:t>
            </a:r>
          </a:p>
        </p:txBody>
      </p:sp>
      <p:graphicFrame>
        <p:nvGraphicFramePr>
          <p:cNvPr id="44038" name="Object 9"/>
          <p:cNvGraphicFramePr>
            <a:graphicFrameLocks noChangeAspect="1"/>
          </p:cNvGraphicFramePr>
          <p:nvPr/>
        </p:nvGraphicFramePr>
        <p:xfrm>
          <a:off x="574675" y="2874963"/>
          <a:ext cx="5200650" cy="1997075"/>
        </p:xfrm>
        <a:graphic>
          <a:graphicData uri="http://schemas.openxmlformats.org/presentationml/2006/ole">
            <mc:AlternateContent xmlns:mc="http://schemas.openxmlformats.org/markup-compatibility/2006">
              <mc:Choice xmlns:v="urn:schemas-microsoft-com:vml" Requires="v">
                <p:oleObj spid="_x0000_s44136" name="公式" r:id="rId3" imgW="3251200" imgH="1244600" progId="Equation.3">
                  <p:embed/>
                </p:oleObj>
              </mc:Choice>
              <mc:Fallback>
                <p:oleObj name="公式" r:id="rId3" imgW="3251200" imgH="1244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75" y="2874963"/>
                        <a:ext cx="520065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39" name="Object 11"/>
          <p:cNvGraphicFramePr>
            <a:graphicFrameLocks noChangeAspect="1"/>
          </p:cNvGraphicFramePr>
          <p:nvPr/>
        </p:nvGraphicFramePr>
        <p:xfrm>
          <a:off x="314325" y="5776913"/>
          <a:ext cx="7353300" cy="381000"/>
        </p:xfrm>
        <a:graphic>
          <a:graphicData uri="http://schemas.openxmlformats.org/presentationml/2006/ole">
            <mc:AlternateContent xmlns:mc="http://schemas.openxmlformats.org/markup-compatibility/2006">
              <mc:Choice xmlns:v="urn:schemas-microsoft-com:vml" Requires="v">
                <p:oleObj spid="_x0000_s44137" name="公式" r:id="rId5" imgW="4597400" imgH="241300" progId="Equation.3">
                  <p:embed/>
                </p:oleObj>
              </mc:Choice>
              <mc:Fallback>
                <p:oleObj name="公式" r:id="rId5" imgW="4597400" imgH="241300" progId="Equation.3">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 y="5776913"/>
                        <a:ext cx="73533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0" name="Rectangle 12"/>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pic>
        <p:nvPicPr>
          <p:cNvPr id="44041" name="Picture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42000" y="2874963"/>
            <a:ext cx="3175000" cy="2379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4042" name="Object 21"/>
          <p:cNvGraphicFramePr>
            <a:graphicFrameLocks noGrp="1" noChangeAspect="1"/>
          </p:cNvGraphicFramePr>
          <p:nvPr>
            <p:ph sz="half" idx="2"/>
          </p:nvPr>
        </p:nvGraphicFramePr>
        <p:xfrm>
          <a:off x="6548438" y="203200"/>
          <a:ext cx="2468562" cy="946150"/>
        </p:xfrm>
        <a:graphic>
          <a:graphicData uri="http://schemas.openxmlformats.org/presentationml/2006/ole">
            <mc:AlternateContent xmlns:mc="http://schemas.openxmlformats.org/markup-compatibility/2006">
              <mc:Choice xmlns:v="urn:schemas-microsoft-com:vml" Requires="v">
                <p:oleObj spid="_x0000_s44138" name="公式" r:id="rId8" imgW="2120900" imgH="812800" progId="Equation.3">
                  <p:embed/>
                </p:oleObj>
              </mc:Choice>
              <mc:Fallback>
                <p:oleObj name="公式" r:id="rId8" imgW="2120900" imgH="81280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48438" y="203200"/>
                        <a:ext cx="24685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DC60FDE-EB42-4399-806F-1F90CE2C1B19}" type="slidenum">
              <a:rPr lang="en-US" altLang="zh-CN" smtClean="0"/>
              <a:pPr>
                <a:defRPr/>
              </a:pPr>
              <a:t>5</a:t>
            </a:fld>
            <a:r>
              <a:rPr lang="en-US" altLang="zh-CN" dirty="0" smtClean="0"/>
              <a:t>/60</a:t>
            </a:r>
            <a:endParaRPr lang="en-US" altLang="zh-CN" dirty="0"/>
          </a:p>
        </p:txBody>
      </p:sp>
      <p:sp>
        <p:nvSpPr>
          <p:cNvPr id="5" name="Rectangle 2"/>
          <p:cNvSpPr txBox="1">
            <a:spLocks noChangeArrowheads="1"/>
          </p:cNvSpPr>
          <p:nvPr/>
        </p:nvSpPr>
        <p:spPr bwMode="auto">
          <a:xfrm>
            <a:off x="684213" y="188913"/>
            <a:ext cx="7772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lang="en-US" altLang="zh-CN" sz="3200" kern="0" smtClean="0">
                <a:ea typeface="黑体" pitchFamily="2" charset="-122"/>
              </a:rPr>
              <a:t>4 </a:t>
            </a:r>
            <a:r>
              <a:rPr lang="zh-CN" altLang="en-US" sz="3200" kern="0" smtClean="0">
                <a:ea typeface="黑体" pitchFamily="2" charset="-122"/>
              </a:rPr>
              <a:t>并联机器人的逆向运动学</a:t>
            </a:r>
            <a:endParaRPr lang="zh-CN" altLang="en-US" sz="3200" kern="0" dirty="0" smtClean="0">
              <a:ea typeface="黑体" pitchFamily="2" charset="-122"/>
            </a:endParaRPr>
          </a:p>
        </p:txBody>
      </p:sp>
      <p:sp>
        <p:nvSpPr>
          <p:cNvPr id="6" name="矩形 5"/>
          <p:cNvSpPr/>
          <p:nvPr/>
        </p:nvSpPr>
        <p:spPr>
          <a:xfrm>
            <a:off x="467545" y="3344952"/>
            <a:ext cx="6299015" cy="523220"/>
          </a:xfrm>
          <a:prstGeom prst="rect">
            <a:avLst/>
          </a:prstGeom>
        </p:spPr>
        <p:txBody>
          <a:bodyPr wrap="square">
            <a:spAutoFit/>
          </a:bodyPr>
          <a:lstStyle/>
          <a:p>
            <a:r>
              <a:rPr lang="en-US" altLang="zh-CN" sz="2800" dirty="0" smtClean="0">
                <a:solidFill>
                  <a:schemeClr val="accent2"/>
                </a:solidFill>
                <a:latin typeface="+mn-lt"/>
                <a:ea typeface="黑体" panose="02010609060101010101" pitchFamily="49" charset="-122"/>
              </a:rPr>
              <a:t>4.2 </a:t>
            </a:r>
            <a:r>
              <a:rPr lang="zh-CN" altLang="en-US" sz="2800" dirty="0" smtClean="0">
                <a:solidFill>
                  <a:schemeClr val="accent2"/>
                </a:solidFill>
                <a:latin typeface="+mn-lt"/>
                <a:ea typeface="黑体" panose="02010609060101010101" pitchFamily="49" charset="-122"/>
              </a:rPr>
              <a:t>旋转</a:t>
            </a:r>
            <a:r>
              <a:rPr lang="zh-CN" altLang="zh-CN" sz="2800" dirty="0" smtClean="0">
                <a:solidFill>
                  <a:schemeClr val="accent2"/>
                </a:solidFill>
                <a:latin typeface="+mn-lt"/>
                <a:ea typeface="黑体" panose="02010609060101010101" pitchFamily="49" charset="-122"/>
              </a:rPr>
              <a:t>关节</a:t>
            </a:r>
            <a:r>
              <a:rPr lang="zh-CN" altLang="zh-CN" sz="2800" dirty="0">
                <a:solidFill>
                  <a:schemeClr val="accent2"/>
                </a:solidFill>
                <a:latin typeface="+mn-lt"/>
                <a:ea typeface="黑体" panose="02010609060101010101" pitchFamily="49" charset="-122"/>
              </a:rPr>
              <a:t>并联机器人的逆向</a:t>
            </a:r>
            <a:r>
              <a:rPr lang="zh-CN" altLang="zh-CN" sz="2800" dirty="0" smtClean="0">
                <a:solidFill>
                  <a:schemeClr val="accent2"/>
                </a:solidFill>
                <a:latin typeface="+mn-lt"/>
                <a:ea typeface="黑体" panose="02010609060101010101" pitchFamily="49" charset="-122"/>
              </a:rPr>
              <a:t>运动学</a:t>
            </a:r>
            <a:endParaRPr lang="en-US" altLang="zh-CN" sz="2800" dirty="0" smtClean="0">
              <a:solidFill>
                <a:schemeClr val="accent2"/>
              </a:solidFill>
              <a:latin typeface="+mn-lt"/>
              <a:ea typeface="黑体" panose="02010609060101010101" pitchFamily="49" charset="-122"/>
            </a:endParaRPr>
          </a:p>
        </p:txBody>
      </p:sp>
      <p:sp>
        <p:nvSpPr>
          <p:cNvPr id="7" name="矩形 6"/>
          <p:cNvSpPr/>
          <p:nvPr/>
        </p:nvSpPr>
        <p:spPr>
          <a:xfrm>
            <a:off x="467543" y="1124744"/>
            <a:ext cx="8320322" cy="1261884"/>
          </a:xfrm>
          <a:prstGeom prst="rect">
            <a:avLst/>
          </a:prstGeom>
        </p:spPr>
        <p:txBody>
          <a:bodyPr wrap="square">
            <a:spAutoFit/>
          </a:bodyPr>
          <a:lstStyle/>
          <a:p>
            <a:r>
              <a:rPr lang="en-US" altLang="zh-CN" sz="2800" dirty="0" smtClean="0">
                <a:solidFill>
                  <a:schemeClr val="accent2"/>
                </a:solidFill>
                <a:latin typeface="+mn-lt"/>
                <a:ea typeface="黑体" panose="02010609060101010101" pitchFamily="49" charset="-122"/>
              </a:rPr>
              <a:t>4.1 </a:t>
            </a:r>
            <a:r>
              <a:rPr lang="zh-CN" altLang="zh-CN" sz="2800" dirty="0" smtClean="0">
                <a:solidFill>
                  <a:schemeClr val="accent2"/>
                </a:solidFill>
                <a:latin typeface="+mn-lt"/>
                <a:ea typeface="黑体" panose="02010609060101010101" pitchFamily="49" charset="-122"/>
              </a:rPr>
              <a:t>平移</a:t>
            </a:r>
            <a:r>
              <a:rPr lang="zh-CN" altLang="zh-CN" sz="2800" dirty="0">
                <a:solidFill>
                  <a:schemeClr val="accent2"/>
                </a:solidFill>
                <a:latin typeface="+mn-lt"/>
                <a:ea typeface="黑体" panose="02010609060101010101" pitchFamily="49" charset="-122"/>
              </a:rPr>
              <a:t>关节并联机器人的逆向</a:t>
            </a:r>
            <a:r>
              <a:rPr lang="zh-CN" altLang="zh-CN" sz="2800" dirty="0" smtClean="0">
                <a:solidFill>
                  <a:schemeClr val="accent2"/>
                </a:solidFill>
                <a:latin typeface="+mn-lt"/>
                <a:ea typeface="黑体" panose="02010609060101010101" pitchFamily="49" charset="-122"/>
              </a:rPr>
              <a:t>运动学</a:t>
            </a:r>
            <a:endParaRPr lang="en-US" altLang="zh-CN" sz="2800" dirty="0" smtClean="0">
              <a:solidFill>
                <a:schemeClr val="accent2"/>
              </a:solidFill>
              <a:latin typeface="+mn-lt"/>
              <a:ea typeface="黑体" panose="02010609060101010101" pitchFamily="49" charset="-122"/>
            </a:endParaRPr>
          </a:p>
          <a:p>
            <a:pPr marL="800100" lvl="1" indent="-342900">
              <a:buFont typeface="Wingdings" panose="05000000000000000000" pitchFamily="2" charset="2"/>
              <a:buChar char="ü"/>
            </a:pPr>
            <a:r>
              <a:rPr lang="en-US" altLang="zh-CN" dirty="0">
                <a:ea typeface="黑体" panose="02010609060101010101" pitchFamily="49" charset="-122"/>
              </a:rPr>
              <a:t>Stewart</a:t>
            </a:r>
            <a:r>
              <a:rPr lang="zh-CN" altLang="en-US" dirty="0" smtClean="0">
                <a:ea typeface="黑体" panose="02010609060101010101" pitchFamily="49" charset="-122"/>
              </a:rPr>
              <a:t>结构并联机器人：</a:t>
            </a:r>
            <a:r>
              <a:rPr lang="zh-CN" altLang="en-US" dirty="0" smtClean="0">
                <a:latin typeface="+mn-lt"/>
                <a:ea typeface="黑体" panose="02010609060101010101" pitchFamily="49" charset="-122"/>
              </a:rPr>
              <a:t>计算两点之间的距离</a:t>
            </a:r>
            <a:endParaRPr lang="en-US" altLang="zh-CN" dirty="0" smtClean="0">
              <a:latin typeface="+mn-lt"/>
              <a:ea typeface="黑体" panose="02010609060101010101" pitchFamily="49" charset="-122"/>
            </a:endParaRPr>
          </a:p>
          <a:p>
            <a:pPr marL="800100" lvl="1" indent="-342900">
              <a:buFont typeface="Wingdings" panose="05000000000000000000" pitchFamily="2" charset="2"/>
              <a:buChar char="ü"/>
            </a:pPr>
            <a:r>
              <a:rPr lang="en-US" altLang="zh-CN" dirty="0" smtClean="0">
                <a:latin typeface="+mn-lt"/>
                <a:ea typeface="黑体" panose="02010609060101010101" pitchFamily="49" charset="-122"/>
              </a:rPr>
              <a:t>2-2-2</a:t>
            </a:r>
            <a:r>
              <a:rPr lang="zh-CN" altLang="en-US" dirty="0" smtClean="0">
                <a:latin typeface="+mn-lt"/>
                <a:ea typeface="黑体" panose="02010609060101010101" pitchFamily="49" charset="-122"/>
              </a:rPr>
              <a:t>正交结构</a:t>
            </a:r>
            <a:r>
              <a:rPr lang="zh-CN" altLang="en-US" dirty="0">
                <a:ea typeface="黑体" panose="02010609060101010101" pitchFamily="49" charset="-122"/>
              </a:rPr>
              <a:t>并联机器人：</a:t>
            </a:r>
            <a:endParaRPr lang="zh-CN" altLang="en-US" dirty="0">
              <a:latin typeface="+mn-lt"/>
              <a:ea typeface="黑体" panose="02010609060101010101" pitchFamily="49"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203226987"/>
              </p:ext>
            </p:extLst>
          </p:nvPr>
        </p:nvGraphicFramePr>
        <p:xfrm>
          <a:off x="1334420" y="2421323"/>
          <a:ext cx="4895850" cy="723900"/>
        </p:xfrm>
        <a:graphic>
          <a:graphicData uri="http://schemas.openxmlformats.org/presentationml/2006/ole">
            <mc:AlternateContent xmlns:mc="http://schemas.openxmlformats.org/markup-compatibility/2006">
              <mc:Choice xmlns:v="urn:schemas-microsoft-com:vml" Requires="v">
                <p:oleObj spid="_x0000_s63520" name="Equation" r:id="rId3" imgW="3263760" imgH="482400" progId="Equation.DSMT4">
                  <p:embed/>
                </p:oleObj>
              </mc:Choice>
              <mc:Fallback>
                <p:oleObj name="Equation" r:id="rId3" imgW="3263760" imgH="482400" progId="Equation.DSMT4">
                  <p:embed/>
                  <p:pic>
                    <p:nvPicPr>
                      <p:cNvPr id="0" name="对象 2"/>
                      <p:cNvPicPr>
                        <a:picLocks noChangeAspect="1" noChangeArrowheads="1"/>
                      </p:cNvPicPr>
                      <p:nvPr/>
                    </p:nvPicPr>
                    <p:blipFill>
                      <a:blip r:embed="rId4"/>
                      <a:srcRect/>
                      <a:stretch>
                        <a:fillRect/>
                      </a:stretch>
                    </p:blipFill>
                    <p:spPr bwMode="auto">
                      <a:xfrm>
                        <a:off x="1334420" y="2421323"/>
                        <a:ext cx="489585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a:grpSpLocks noChangeAspect="1"/>
          </p:cNvGrpSpPr>
          <p:nvPr/>
        </p:nvGrpSpPr>
        <p:grpSpPr>
          <a:xfrm>
            <a:off x="5350363" y="4012222"/>
            <a:ext cx="2803397" cy="1841283"/>
            <a:chOff x="0" y="55418"/>
            <a:chExt cx="2336800" cy="1536057"/>
          </a:xfrm>
        </p:grpSpPr>
        <p:cxnSp>
          <p:nvCxnSpPr>
            <p:cNvPr id="10" name="直接连接符 9"/>
            <p:cNvCxnSpPr/>
            <p:nvPr/>
          </p:nvCxnSpPr>
          <p:spPr>
            <a:xfrm flipH="1">
              <a:off x="1579418" y="877454"/>
              <a:ext cx="384983" cy="5609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0" y="55418"/>
              <a:ext cx="2336800" cy="1536057"/>
              <a:chOff x="0" y="55418"/>
              <a:chExt cx="2336800" cy="1536057"/>
            </a:xfrm>
          </p:grpSpPr>
          <p:cxnSp>
            <p:nvCxnSpPr>
              <p:cNvPr id="12" name="直接连接符 11"/>
              <p:cNvCxnSpPr/>
              <p:nvPr/>
            </p:nvCxnSpPr>
            <p:spPr>
              <a:xfrm flipH="1">
                <a:off x="1579418" y="1325418"/>
                <a:ext cx="133350" cy="114935"/>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0" y="55418"/>
                <a:ext cx="2336800" cy="1536057"/>
                <a:chOff x="0" y="55418"/>
                <a:chExt cx="2336800" cy="1536057"/>
              </a:xfrm>
            </p:grpSpPr>
            <p:cxnSp>
              <p:nvCxnSpPr>
                <p:cNvPr id="14" name="直接箭头连接符 13"/>
                <p:cNvCxnSpPr/>
                <p:nvPr/>
              </p:nvCxnSpPr>
              <p:spPr>
                <a:xfrm flipV="1">
                  <a:off x="665018" y="300181"/>
                  <a:ext cx="13808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665018" y="300181"/>
                  <a:ext cx="0" cy="10109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0" y="300181"/>
                  <a:ext cx="664210" cy="5448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2"/>
                <p:cNvSpPr txBox="1">
                  <a:spLocks noChangeArrowheads="1"/>
                </p:cNvSpPr>
                <p:nvPr/>
              </p:nvSpPr>
              <p:spPr bwMode="auto">
                <a:xfrm>
                  <a:off x="2004291" y="166243"/>
                  <a:ext cx="263236" cy="33891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r>
                    <a:rPr lang="en-US" sz="1600" kern="100">
                      <a:effectLst/>
                      <a:latin typeface="Times New Roman"/>
                      <a:ea typeface="宋体"/>
                      <a:cs typeface="Calibri"/>
                    </a:rPr>
                    <a:t>X</a:t>
                  </a:r>
                  <a:endParaRPr lang="zh-CN" sz="1600" kern="100">
                    <a:effectLst/>
                    <a:latin typeface="Times New Roman"/>
                    <a:ea typeface="宋体"/>
                    <a:cs typeface="Calibri"/>
                  </a:endParaRPr>
                </a:p>
              </p:txBody>
            </p:sp>
            <p:sp>
              <p:nvSpPr>
                <p:cNvPr id="18" name="文本框 2"/>
                <p:cNvSpPr txBox="1">
                  <a:spLocks noChangeArrowheads="1"/>
                </p:cNvSpPr>
                <p:nvPr/>
              </p:nvSpPr>
              <p:spPr bwMode="auto">
                <a:xfrm>
                  <a:off x="0" y="798945"/>
                  <a:ext cx="263236" cy="33891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r>
                    <a:rPr lang="en-US" sz="1600" kern="100">
                      <a:effectLst/>
                      <a:latin typeface="Times New Roman"/>
                      <a:ea typeface="宋体"/>
                      <a:cs typeface="Calibri"/>
                    </a:rPr>
                    <a:t>Y</a:t>
                  </a:r>
                  <a:endParaRPr lang="zh-CN" sz="1600" kern="100">
                    <a:effectLst/>
                    <a:latin typeface="Times New Roman"/>
                    <a:ea typeface="宋体"/>
                    <a:cs typeface="Calibri"/>
                  </a:endParaRPr>
                </a:p>
              </p:txBody>
            </p:sp>
            <p:sp>
              <p:nvSpPr>
                <p:cNvPr id="19" name="文本框 2"/>
                <p:cNvSpPr txBox="1">
                  <a:spLocks noChangeArrowheads="1"/>
                </p:cNvSpPr>
                <p:nvPr/>
              </p:nvSpPr>
              <p:spPr bwMode="auto">
                <a:xfrm>
                  <a:off x="415636" y="110836"/>
                  <a:ext cx="263237" cy="33891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r>
                    <a:rPr lang="en-US" sz="1600" kern="100">
                      <a:effectLst/>
                      <a:latin typeface="Times New Roman"/>
                      <a:ea typeface="宋体"/>
                      <a:cs typeface="Calibri"/>
                    </a:rPr>
                    <a:t>O</a:t>
                  </a:r>
                  <a:endParaRPr lang="zh-CN" sz="1600" kern="100">
                    <a:effectLst/>
                    <a:latin typeface="Times New Roman"/>
                    <a:ea typeface="宋体"/>
                    <a:cs typeface="Calibri"/>
                  </a:endParaRPr>
                </a:p>
              </p:txBody>
            </p:sp>
            <p:sp>
              <p:nvSpPr>
                <p:cNvPr id="20" name="文本框 2"/>
                <p:cNvSpPr txBox="1">
                  <a:spLocks noChangeArrowheads="1"/>
                </p:cNvSpPr>
                <p:nvPr/>
              </p:nvSpPr>
              <p:spPr bwMode="auto">
                <a:xfrm>
                  <a:off x="665018" y="1186872"/>
                  <a:ext cx="263237" cy="338919"/>
                </a:xfrm>
                <a:prstGeom prst="rect">
                  <a:avLst/>
                </a:prstGeom>
                <a:noFill/>
                <a:ln w="9525">
                  <a:noFill/>
                  <a:miter lim="800000"/>
                  <a:headEnd/>
                  <a:tailEnd/>
                </a:ln>
              </p:spPr>
              <p:txBody>
                <a:bodyPr rot="0" vert="horz" wrap="square" lIns="91440" tIns="45720" rIns="91440" bIns="45720" anchor="t" anchorCtr="0">
                  <a:spAutoFit/>
                </a:bodyPr>
                <a:lstStyle/>
                <a:p>
                  <a:pPr algn="just">
                    <a:spcAft>
                      <a:spcPts val="0"/>
                    </a:spcAft>
                  </a:pPr>
                  <a:r>
                    <a:rPr lang="en-US" sz="1600" kern="100" dirty="0">
                      <a:effectLst/>
                      <a:latin typeface="Times New Roman"/>
                      <a:ea typeface="宋体"/>
                      <a:cs typeface="Calibri"/>
                    </a:rPr>
                    <a:t>Z</a:t>
                  </a:r>
                  <a:endParaRPr lang="zh-CN" sz="1600" kern="100" dirty="0">
                    <a:effectLst/>
                    <a:latin typeface="Times New Roman"/>
                    <a:ea typeface="宋体"/>
                    <a:cs typeface="Calibri"/>
                  </a:endParaRPr>
                </a:p>
              </p:txBody>
            </p:sp>
            <p:sp>
              <p:nvSpPr>
                <p:cNvPr id="21" name="椭圆 20"/>
                <p:cNvSpPr/>
                <p:nvPr/>
              </p:nvSpPr>
              <p:spPr>
                <a:xfrm>
                  <a:off x="1625600" y="263236"/>
                  <a:ext cx="71755" cy="717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cxnSp>
              <p:nvCxnSpPr>
                <p:cNvPr id="22" name="直接连接符 21"/>
                <p:cNvCxnSpPr/>
                <p:nvPr/>
              </p:nvCxnSpPr>
              <p:spPr>
                <a:xfrm>
                  <a:off x="1685636" y="327890"/>
                  <a:ext cx="279227" cy="4870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944255" y="808181"/>
                  <a:ext cx="71755" cy="717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cxnSp>
              <p:nvCxnSpPr>
                <p:cNvPr id="24" name="直接连接符 23"/>
                <p:cNvCxnSpPr/>
                <p:nvPr/>
              </p:nvCxnSpPr>
              <p:spPr>
                <a:xfrm flipH="1">
                  <a:off x="1741055" y="877454"/>
                  <a:ext cx="218671" cy="433647"/>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 name="文本框 2"/>
                <p:cNvSpPr txBox="1">
                  <a:spLocks noChangeArrowheads="1"/>
                </p:cNvSpPr>
                <p:nvPr/>
              </p:nvSpPr>
              <p:spPr bwMode="auto">
                <a:xfrm>
                  <a:off x="1421822" y="55418"/>
                  <a:ext cx="290946" cy="565756"/>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rPr>
                    <a:t>P</a:t>
                  </a:r>
                  <a:r>
                    <a:rPr lang="en-US" sz="1600" kern="100" baseline="-25000">
                      <a:effectLst/>
                      <a:latin typeface="Times New Roman"/>
                      <a:ea typeface="宋体"/>
                      <a:cs typeface="Times New Roman"/>
                    </a:rPr>
                    <a:t>0</a:t>
                  </a:r>
                  <a:r>
                    <a:rPr lang="en-US" sz="1600" i="1" kern="100" baseline="-25000">
                      <a:effectLst/>
                      <a:latin typeface="Times New Roman"/>
                      <a:ea typeface="宋体"/>
                      <a:cs typeface="Times New Roman"/>
                    </a:rPr>
                    <a:t>i</a:t>
                  </a:r>
                  <a:endParaRPr lang="zh-CN" sz="1600" kern="100">
                    <a:effectLst/>
                    <a:latin typeface="Times New Roman"/>
                    <a:ea typeface="宋体"/>
                    <a:cs typeface="Calibri"/>
                  </a:endParaRPr>
                </a:p>
              </p:txBody>
            </p:sp>
            <p:sp>
              <p:nvSpPr>
                <p:cNvPr id="26" name="文本框 2"/>
                <p:cNvSpPr txBox="1">
                  <a:spLocks noChangeArrowheads="1"/>
                </p:cNvSpPr>
                <p:nvPr/>
              </p:nvSpPr>
              <p:spPr bwMode="auto">
                <a:xfrm>
                  <a:off x="2045855" y="706581"/>
                  <a:ext cx="290945" cy="565756"/>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rPr>
                    <a:t>P</a:t>
                  </a:r>
                  <a:r>
                    <a:rPr lang="en-US" sz="1600" kern="100" baseline="-25000">
                      <a:effectLst/>
                      <a:latin typeface="Times New Roman"/>
                      <a:ea typeface="宋体"/>
                      <a:cs typeface="Times New Roman"/>
                    </a:rPr>
                    <a:t>1</a:t>
                  </a:r>
                  <a:r>
                    <a:rPr lang="en-US" sz="1600" i="1" kern="100" baseline="-25000">
                      <a:effectLst/>
                      <a:latin typeface="Times New Roman"/>
                      <a:ea typeface="宋体"/>
                      <a:cs typeface="Times New Roman"/>
                    </a:rPr>
                    <a:t>i</a:t>
                  </a:r>
                  <a:endParaRPr lang="zh-CN" sz="1600" kern="100">
                    <a:effectLst/>
                    <a:latin typeface="Times New Roman"/>
                    <a:ea typeface="宋体"/>
                    <a:cs typeface="Calibri"/>
                  </a:endParaRPr>
                </a:p>
              </p:txBody>
            </p:sp>
            <p:sp>
              <p:nvSpPr>
                <p:cNvPr id="27" name="文本框 2"/>
                <p:cNvSpPr txBox="1">
                  <a:spLocks noChangeArrowheads="1"/>
                </p:cNvSpPr>
                <p:nvPr/>
              </p:nvSpPr>
              <p:spPr bwMode="auto">
                <a:xfrm>
                  <a:off x="1245028" y="1325418"/>
                  <a:ext cx="334391" cy="266057"/>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dirty="0">
                      <a:effectLst/>
                      <a:latin typeface="Times New Roman"/>
                      <a:ea typeface="宋体"/>
                      <a:cs typeface="Times New Roman"/>
                    </a:rPr>
                    <a:t>P</a:t>
                  </a:r>
                  <a:r>
                    <a:rPr lang="en-US" sz="1600" kern="100" baseline="-25000" dirty="0">
                      <a:effectLst/>
                      <a:latin typeface="Times New Roman"/>
                      <a:ea typeface="宋体"/>
                      <a:cs typeface="Times New Roman"/>
                    </a:rPr>
                    <a:t>2</a:t>
                  </a:r>
                  <a:r>
                    <a:rPr lang="en-US" sz="1600" i="1" kern="100" baseline="-25000" dirty="0">
                      <a:effectLst/>
                      <a:latin typeface="Times New Roman"/>
                      <a:ea typeface="宋体"/>
                      <a:cs typeface="Times New Roman"/>
                    </a:rPr>
                    <a:t>i</a:t>
                  </a:r>
                  <a:endParaRPr lang="zh-CN" sz="1600" kern="100" dirty="0">
                    <a:effectLst/>
                    <a:latin typeface="Times New Roman"/>
                    <a:ea typeface="宋体"/>
                    <a:cs typeface="Calibri"/>
                  </a:endParaRPr>
                </a:p>
              </p:txBody>
            </p:sp>
            <p:sp>
              <p:nvSpPr>
                <p:cNvPr id="28" name="文本框 2"/>
                <p:cNvSpPr txBox="1">
                  <a:spLocks noChangeArrowheads="1"/>
                </p:cNvSpPr>
                <p:nvPr/>
              </p:nvSpPr>
              <p:spPr bwMode="auto">
                <a:xfrm>
                  <a:off x="1750291" y="1223818"/>
                  <a:ext cx="346363" cy="266057"/>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dirty="0">
                      <a:effectLst/>
                      <a:latin typeface="Times New Roman"/>
                      <a:ea typeface="宋体"/>
                      <a:cs typeface="Times New Roman"/>
                    </a:rPr>
                    <a:t>P</a:t>
                  </a:r>
                  <a:r>
                    <a:rPr lang="en-US" sz="1600" i="1" kern="100" dirty="0">
                      <a:effectLst/>
                      <a:latin typeface="Times New Roman"/>
                      <a:ea typeface="宋体"/>
                      <a:cs typeface="Times New Roman"/>
                      <a:sym typeface="Symbol"/>
                    </a:rPr>
                    <a:t></a:t>
                  </a:r>
                  <a:r>
                    <a:rPr lang="en-US" sz="1600" kern="100" baseline="-25000" dirty="0">
                      <a:effectLst/>
                      <a:latin typeface="Times New Roman"/>
                      <a:ea typeface="宋体"/>
                      <a:cs typeface="Times New Roman"/>
                    </a:rPr>
                    <a:t>2</a:t>
                  </a:r>
                  <a:r>
                    <a:rPr lang="en-US" sz="1600" i="1" kern="100" baseline="-25000" dirty="0">
                      <a:effectLst/>
                      <a:latin typeface="Times New Roman"/>
                      <a:ea typeface="宋体"/>
                      <a:cs typeface="Times New Roman"/>
                    </a:rPr>
                    <a:t>i</a:t>
                  </a:r>
                  <a:endParaRPr lang="zh-CN" sz="1600" kern="100" dirty="0">
                    <a:effectLst/>
                    <a:latin typeface="Times New Roman"/>
                    <a:ea typeface="宋体"/>
                    <a:cs typeface="Calibri"/>
                  </a:endParaRPr>
                </a:p>
              </p:txBody>
            </p:sp>
            <p:sp>
              <p:nvSpPr>
                <p:cNvPr id="29" name="弧形 28"/>
                <p:cNvSpPr/>
                <p:nvPr/>
              </p:nvSpPr>
              <p:spPr>
                <a:xfrm>
                  <a:off x="1510146" y="166254"/>
                  <a:ext cx="294640" cy="280670"/>
                </a:xfrm>
                <a:prstGeom prst="arc">
                  <a:avLst>
                    <a:gd name="adj1" fmla="val 21498179"/>
                    <a:gd name="adj2" fmla="val 327464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30" name="文本框 2"/>
                <p:cNvSpPr txBox="1">
                  <a:spLocks noChangeArrowheads="1"/>
                </p:cNvSpPr>
                <p:nvPr/>
              </p:nvSpPr>
              <p:spPr bwMode="auto">
                <a:xfrm>
                  <a:off x="1805709" y="295563"/>
                  <a:ext cx="290946" cy="319268"/>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sym typeface="Symbol"/>
                    </a:rPr>
                    <a:t></a:t>
                  </a:r>
                  <a:r>
                    <a:rPr lang="en-US" sz="1600" i="1" kern="100" baseline="-25000">
                      <a:effectLst/>
                      <a:latin typeface="Times New Roman"/>
                      <a:ea typeface="宋体"/>
                      <a:cs typeface="Times New Roman"/>
                    </a:rPr>
                    <a:t>i</a:t>
                  </a:r>
                  <a:endParaRPr lang="zh-CN" sz="1600" kern="100">
                    <a:effectLst/>
                    <a:latin typeface="Times New Roman"/>
                    <a:ea typeface="宋体"/>
                    <a:cs typeface="Calibri"/>
                  </a:endParaRPr>
                </a:p>
              </p:txBody>
            </p:sp>
            <p:sp>
              <p:nvSpPr>
                <p:cNvPr id="31" name="文本框 2"/>
                <p:cNvSpPr txBox="1">
                  <a:spLocks noChangeArrowheads="1"/>
                </p:cNvSpPr>
                <p:nvPr/>
              </p:nvSpPr>
              <p:spPr bwMode="auto">
                <a:xfrm>
                  <a:off x="1653309" y="512618"/>
                  <a:ext cx="290946" cy="319268"/>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rPr>
                    <a:t>l</a:t>
                  </a:r>
                  <a:r>
                    <a:rPr lang="en-US" sz="1600" i="1" kern="100" baseline="-25000">
                      <a:effectLst/>
                      <a:latin typeface="Times New Roman"/>
                      <a:ea typeface="宋体"/>
                      <a:cs typeface="Times New Roman"/>
                    </a:rPr>
                    <a:t>j</a:t>
                  </a:r>
                  <a:endParaRPr lang="zh-CN" sz="1600" kern="100">
                    <a:effectLst/>
                    <a:latin typeface="Times New Roman"/>
                    <a:ea typeface="宋体"/>
                    <a:cs typeface="Calibri"/>
                  </a:endParaRPr>
                </a:p>
              </p:txBody>
            </p:sp>
            <p:sp>
              <p:nvSpPr>
                <p:cNvPr id="32" name="文本框 2"/>
                <p:cNvSpPr txBox="1">
                  <a:spLocks noChangeArrowheads="1"/>
                </p:cNvSpPr>
                <p:nvPr/>
              </p:nvSpPr>
              <p:spPr bwMode="auto">
                <a:xfrm>
                  <a:off x="1570182" y="877454"/>
                  <a:ext cx="290945" cy="565756"/>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rPr>
                    <a:t>l</a:t>
                  </a:r>
                  <a:r>
                    <a:rPr lang="en-US" sz="1600" i="1" kern="100" baseline="-25000">
                      <a:effectLst/>
                      <a:latin typeface="Times New Roman"/>
                      <a:ea typeface="宋体"/>
                      <a:cs typeface="Times New Roman"/>
                    </a:rPr>
                    <a:t>j</a:t>
                  </a:r>
                  <a:r>
                    <a:rPr lang="en-US" sz="1600" kern="100" baseline="-25000">
                      <a:effectLst/>
                      <a:latin typeface="Times New Roman"/>
                      <a:ea typeface="宋体"/>
                      <a:cs typeface="Times New Roman"/>
                    </a:rPr>
                    <a:t>+1</a:t>
                  </a:r>
                  <a:endParaRPr lang="zh-CN" sz="1600" kern="100">
                    <a:effectLst/>
                    <a:latin typeface="Times New Roman"/>
                    <a:ea typeface="宋体"/>
                    <a:cs typeface="Calibri"/>
                  </a:endParaRPr>
                </a:p>
              </p:txBody>
            </p:sp>
            <p:sp>
              <p:nvSpPr>
                <p:cNvPr id="33" name="文本框 2"/>
                <p:cNvSpPr txBox="1">
                  <a:spLocks noChangeArrowheads="1"/>
                </p:cNvSpPr>
                <p:nvPr/>
              </p:nvSpPr>
              <p:spPr bwMode="auto">
                <a:xfrm>
                  <a:off x="1805708" y="1057563"/>
                  <a:ext cx="341774" cy="266057"/>
                </a:xfrm>
                <a:prstGeom prst="rect">
                  <a:avLst/>
                </a:prstGeom>
                <a:noFill/>
                <a:ln w="9525">
                  <a:noFill/>
                  <a:miter lim="800000"/>
                  <a:headEnd/>
                  <a:tailEnd/>
                </a:ln>
              </p:spPr>
              <p:txBody>
                <a:bodyPr rot="0" vert="horz" wrap="square" lIns="36000" tIns="36000" rIns="36000" bIns="36000" anchor="t" anchorCtr="0">
                  <a:spAutoFit/>
                </a:bodyPr>
                <a:lstStyle/>
                <a:p>
                  <a:pPr algn="just">
                    <a:spcAft>
                      <a:spcPts val="0"/>
                    </a:spcAft>
                  </a:pPr>
                  <a:r>
                    <a:rPr lang="en-US" sz="1600" i="1" kern="100">
                      <a:effectLst/>
                      <a:latin typeface="Times New Roman"/>
                      <a:ea typeface="宋体"/>
                      <a:cs typeface="Times New Roman"/>
                    </a:rPr>
                    <a:t>l</a:t>
                  </a:r>
                  <a:r>
                    <a:rPr lang="en-US" sz="1600" i="1" kern="100">
                      <a:effectLst/>
                      <a:latin typeface="Times New Roman"/>
                      <a:ea typeface="宋体"/>
                      <a:cs typeface="Times New Roman"/>
                      <a:sym typeface="Symbol"/>
                    </a:rPr>
                    <a:t></a:t>
                  </a:r>
                  <a:r>
                    <a:rPr lang="en-US" sz="1600" i="1" kern="100" baseline="-25000">
                      <a:effectLst/>
                      <a:latin typeface="Times New Roman"/>
                      <a:ea typeface="宋体"/>
                      <a:cs typeface="Times New Roman"/>
                    </a:rPr>
                    <a:t>j</a:t>
                  </a:r>
                  <a:r>
                    <a:rPr lang="en-US" sz="1600" kern="100" baseline="-25000">
                      <a:effectLst/>
                      <a:latin typeface="Times New Roman"/>
                      <a:ea typeface="宋体"/>
                      <a:cs typeface="Times New Roman"/>
                    </a:rPr>
                    <a:t>+1</a:t>
                  </a:r>
                  <a:endParaRPr lang="zh-CN" sz="1600" kern="100">
                    <a:effectLst/>
                    <a:latin typeface="Times New Roman"/>
                    <a:ea typeface="宋体"/>
                    <a:cs typeface="Calibri"/>
                  </a:endParaRPr>
                </a:p>
              </p:txBody>
            </p:sp>
            <p:sp>
              <p:nvSpPr>
                <p:cNvPr id="34" name="椭圆 33"/>
                <p:cNvSpPr/>
                <p:nvPr/>
              </p:nvSpPr>
              <p:spPr>
                <a:xfrm>
                  <a:off x="1524000" y="1422400"/>
                  <a:ext cx="71755" cy="717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sp>
              <p:nvSpPr>
                <p:cNvPr id="35" name="椭圆 34"/>
                <p:cNvSpPr/>
                <p:nvPr/>
              </p:nvSpPr>
              <p:spPr>
                <a:xfrm>
                  <a:off x="1704109" y="1274618"/>
                  <a:ext cx="71755" cy="717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1600"/>
                </a:p>
              </p:txBody>
            </p:sp>
          </p:grpSp>
        </p:grpSp>
      </p:grpSp>
      <p:sp>
        <p:nvSpPr>
          <p:cNvPr id="36" name="圆角矩形 35"/>
          <p:cNvSpPr/>
          <p:nvPr/>
        </p:nvSpPr>
        <p:spPr bwMode="auto">
          <a:xfrm>
            <a:off x="467544" y="1124745"/>
            <a:ext cx="7992888" cy="2020478"/>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圆角矩形 36"/>
          <p:cNvSpPr/>
          <p:nvPr/>
        </p:nvSpPr>
        <p:spPr bwMode="auto">
          <a:xfrm>
            <a:off x="463725" y="3242525"/>
            <a:ext cx="7992888" cy="2840641"/>
          </a:xfrm>
          <a:prstGeom prst="roundRect">
            <a:avLst>
              <a:gd name="adj" fmla="val 10122"/>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矩形 37"/>
          <p:cNvSpPr/>
          <p:nvPr/>
        </p:nvSpPr>
        <p:spPr>
          <a:xfrm>
            <a:off x="467545" y="3988915"/>
            <a:ext cx="4826349" cy="2015936"/>
          </a:xfrm>
          <a:prstGeom prst="rect">
            <a:avLst/>
          </a:prstGeom>
        </p:spPr>
        <p:txBody>
          <a:bodyPr wrap="square">
            <a:spAutoFit/>
          </a:bodyPr>
          <a:lstStyle/>
          <a:p>
            <a:pPr marL="800100" lvl="1" indent="-342900">
              <a:spcAft>
                <a:spcPts val="600"/>
              </a:spcAft>
              <a:buFont typeface="Wingdings" panose="05000000000000000000" pitchFamily="2" charset="2"/>
              <a:buChar char="ü"/>
            </a:pPr>
            <a:r>
              <a:rPr lang="en-US" altLang="zh-CN" dirty="0" smtClean="0">
                <a:ea typeface="黑体" panose="02010609060101010101" pitchFamily="49" charset="-122"/>
              </a:rPr>
              <a:t>RRR</a:t>
            </a:r>
            <a:r>
              <a:rPr lang="zh-CN" altLang="en-US" dirty="0">
                <a:ea typeface="黑体" panose="02010609060101010101" pitchFamily="49" charset="-122"/>
              </a:rPr>
              <a:t>平面并联</a:t>
            </a:r>
            <a:r>
              <a:rPr lang="zh-CN" altLang="en-US" dirty="0" smtClean="0">
                <a:ea typeface="黑体" panose="02010609060101010101" pitchFamily="49" charset="-122"/>
              </a:rPr>
              <a:t>机器人：每条运动支链是两连杆机器人</a:t>
            </a:r>
            <a:endParaRPr lang="en-US" altLang="zh-CN" dirty="0" smtClean="0">
              <a:ea typeface="黑体" panose="02010609060101010101" pitchFamily="49" charset="-122"/>
            </a:endParaRPr>
          </a:p>
          <a:p>
            <a:pPr marL="800100" lvl="1" indent="-342900">
              <a:spcAft>
                <a:spcPts val="600"/>
              </a:spcAft>
              <a:buFont typeface="Wingdings" panose="05000000000000000000" pitchFamily="2" charset="2"/>
              <a:buChar char="ü"/>
            </a:pPr>
            <a:r>
              <a:rPr lang="en-US" altLang="zh-CN" dirty="0" smtClean="0">
                <a:latin typeface="+mn-lt"/>
                <a:ea typeface="黑体" panose="02010609060101010101" pitchFamily="49" charset="-122"/>
              </a:rPr>
              <a:t>Delta</a:t>
            </a:r>
            <a:r>
              <a:rPr lang="zh-CN" altLang="en-US" dirty="0" smtClean="0">
                <a:latin typeface="+mn-lt"/>
                <a:ea typeface="黑体" panose="02010609060101010101" pitchFamily="49" charset="-122"/>
              </a:rPr>
              <a:t>空间</a:t>
            </a:r>
            <a:r>
              <a:rPr lang="zh-CN" altLang="en-US" dirty="0">
                <a:ea typeface="黑体" panose="02010609060101010101" pitchFamily="49" charset="-122"/>
              </a:rPr>
              <a:t>并联机器人</a:t>
            </a:r>
            <a:r>
              <a:rPr lang="zh-CN" altLang="en-US" dirty="0" smtClean="0">
                <a:ea typeface="黑体" panose="02010609060101010101" pitchFamily="49" charset="-122"/>
              </a:rPr>
              <a:t>：</a:t>
            </a:r>
            <a:r>
              <a:rPr lang="zh-CN" altLang="zh-CN" dirty="0">
                <a:ea typeface="黑体" panose="02010609060101010101" pitchFamily="49" charset="-122"/>
              </a:rPr>
              <a:t>将</a:t>
            </a:r>
            <a:r>
              <a:rPr lang="en-US" altLang="zh-CN" i="1" dirty="0">
                <a:ea typeface="黑体" panose="02010609060101010101" pitchFamily="49" charset="-122"/>
              </a:rPr>
              <a:t>P</a:t>
            </a:r>
            <a:r>
              <a:rPr lang="en-US" altLang="zh-CN" baseline="-25000" dirty="0">
                <a:ea typeface="黑体" panose="02010609060101010101" pitchFamily="49" charset="-122"/>
              </a:rPr>
              <a:t>2</a:t>
            </a:r>
            <a:r>
              <a:rPr lang="en-US" altLang="zh-CN" i="1" baseline="-25000" dirty="0">
                <a:ea typeface="黑体" panose="02010609060101010101" pitchFamily="49" charset="-122"/>
              </a:rPr>
              <a:t>i</a:t>
            </a:r>
            <a:r>
              <a:rPr lang="zh-CN" altLang="zh-CN" dirty="0">
                <a:ea typeface="黑体" panose="02010609060101010101" pitchFamily="49" charset="-122"/>
              </a:rPr>
              <a:t>投影到新的</a:t>
            </a:r>
            <a:r>
              <a:rPr lang="en-US" altLang="zh-CN" dirty="0">
                <a:ea typeface="黑体" panose="02010609060101010101" pitchFamily="49" charset="-122"/>
              </a:rPr>
              <a:t>XOZ</a:t>
            </a:r>
            <a:r>
              <a:rPr lang="zh-CN" altLang="zh-CN" dirty="0" smtClean="0">
                <a:ea typeface="黑体" panose="02010609060101010101" pitchFamily="49" charset="-122"/>
              </a:rPr>
              <a:t>平面</a:t>
            </a:r>
            <a:r>
              <a:rPr lang="zh-CN" altLang="en-US" dirty="0" smtClean="0">
                <a:ea typeface="黑体" panose="02010609060101010101" pitchFamily="49" charset="-122"/>
              </a:rPr>
              <a:t>，</a:t>
            </a:r>
            <a:r>
              <a:rPr lang="zh-CN" altLang="en-US" dirty="0">
                <a:ea typeface="黑体" panose="02010609060101010101" pitchFamily="49" charset="-122"/>
              </a:rPr>
              <a:t>每条运动支链是</a:t>
            </a:r>
            <a:r>
              <a:rPr lang="zh-CN" altLang="en-US" dirty="0" smtClean="0">
                <a:ea typeface="黑体" panose="02010609060101010101" pitchFamily="49" charset="-122"/>
              </a:rPr>
              <a:t>两连杆机器人</a:t>
            </a:r>
            <a:endParaRPr lang="zh-CN" altLang="en-US" dirty="0">
              <a:latin typeface="+mn-lt"/>
              <a:ea typeface="黑体" panose="02010609060101010101" pitchFamily="49" charset="-122"/>
            </a:endParaRPr>
          </a:p>
        </p:txBody>
      </p:sp>
    </p:spTree>
    <p:extLst>
      <p:ext uri="{BB962C8B-B14F-4D97-AF65-F5344CB8AC3E}">
        <p14:creationId xmlns:p14="http://schemas.microsoft.com/office/powerpoint/2010/main" val="27720852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FD7E210E-1E59-4585-AE23-A2444F3564DB}" type="slidenum">
              <a:rPr lang="en-US" altLang="zh-CN" sz="1400" smtClean="0"/>
              <a:pPr eaLnBrk="1" hangingPunct="1">
                <a:spcBef>
                  <a:spcPct val="0"/>
                </a:spcBef>
                <a:buFontTx/>
                <a:buNone/>
              </a:pPr>
              <a:t>50</a:t>
            </a:fld>
            <a:r>
              <a:rPr lang="en-US" altLang="zh-CN" sz="1400" dirty="0" smtClean="0"/>
              <a:t>/60</a:t>
            </a:r>
          </a:p>
        </p:txBody>
      </p:sp>
      <p:sp>
        <p:nvSpPr>
          <p:cNvPr id="45059"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5060" name="Rectangle 3"/>
          <p:cNvSpPr>
            <a:spLocks noGrp="1" noChangeArrowheads="1"/>
          </p:cNvSpPr>
          <p:nvPr>
            <p:ph type="body" idx="1"/>
          </p:nvPr>
        </p:nvSpPr>
        <p:spPr>
          <a:xfrm>
            <a:off x="177800" y="1025525"/>
            <a:ext cx="8772525" cy="53340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p:txBody>
      </p:sp>
      <p:sp>
        <p:nvSpPr>
          <p:cNvPr id="45061"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5062" name="Rectangle 5"/>
          <p:cNvSpPr>
            <a:spLocks noChangeArrowheads="1"/>
          </p:cNvSpPr>
          <p:nvPr/>
        </p:nvSpPr>
        <p:spPr bwMode="auto">
          <a:xfrm>
            <a:off x="725488" y="5686425"/>
            <a:ext cx="8018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t>计算结果</a:t>
            </a:r>
            <a:r>
              <a:rPr lang="en-US" altLang="zh-CN" sz="2000"/>
              <a:t>:</a:t>
            </a:r>
            <a:r>
              <a:rPr lang="en-US" altLang="zh-CN" sz="2000" i="1"/>
              <a:t> a</a:t>
            </a:r>
            <a:r>
              <a:rPr lang="en-US" altLang="zh-CN" sz="2000" baseline="-25000"/>
              <a:t>-1</a:t>
            </a:r>
            <a:r>
              <a:rPr lang="en-US" altLang="zh-CN" sz="2000"/>
              <a:t>=12</a:t>
            </a:r>
            <a:r>
              <a:rPr lang="zh-CN" altLang="en-US" sz="2000"/>
              <a:t>，</a:t>
            </a:r>
            <a:r>
              <a:rPr lang="en-US" altLang="zh-CN" sz="2000" i="1"/>
              <a:t>a</a:t>
            </a:r>
            <a:r>
              <a:rPr lang="en-US" altLang="zh-CN" sz="2000" baseline="-25000"/>
              <a:t>0</a:t>
            </a:r>
            <a:r>
              <a:rPr lang="en-US" altLang="zh-CN" sz="2000"/>
              <a:t>=-31.2</a:t>
            </a:r>
            <a:r>
              <a:rPr lang="zh-CN" altLang="en-US" sz="2000"/>
              <a:t>，</a:t>
            </a:r>
            <a:r>
              <a:rPr lang="en-US" altLang="zh-CN" sz="2000" i="1"/>
              <a:t>a</a:t>
            </a:r>
            <a:r>
              <a:rPr lang="en-US" altLang="zh-CN" sz="2000" baseline="-25000"/>
              <a:t>1</a:t>
            </a:r>
            <a:r>
              <a:rPr lang="en-US" altLang="zh-CN" sz="2000"/>
              <a:t>=120</a:t>
            </a:r>
            <a:r>
              <a:rPr lang="zh-CN" altLang="en-US" sz="2000"/>
              <a:t>，</a:t>
            </a:r>
            <a:r>
              <a:rPr lang="en-US" altLang="zh-CN" sz="2000" i="1"/>
              <a:t>a</a:t>
            </a:r>
            <a:r>
              <a:rPr lang="en-US" altLang="zh-CN" sz="2000" baseline="-25000"/>
              <a:t>2</a:t>
            </a:r>
            <a:r>
              <a:rPr lang="en-US" altLang="zh-CN" sz="2000"/>
              <a:t>=-435.6</a:t>
            </a:r>
            <a:r>
              <a:rPr lang="zh-CN" altLang="en-US" sz="2000"/>
              <a:t>，</a:t>
            </a:r>
            <a:r>
              <a:rPr lang="en-US" altLang="zh-CN" sz="2000" i="1"/>
              <a:t>a</a:t>
            </a:r>
            <a:r>
              <a:rPr lang="en-US" altLang="zh-CN" sz="2000" baseline="-25000"/>
              <a:t>3</a:t>
            </a:r>
            <a:r>
              <a:rPr lang="en-US" altLang="zh-CN" sz="2000"/>
              <a:t>=1627.8</a:t>
            </a:r>
            <a:r>
              <a:rPr lang="zh-CN" altLang="en-US" sz="2000"/>
              <a:t>。插值曲线 </a:t>
            </a:r>
          </a:p>
        </p:txBody>
      </p:sp>
      <p:sp>
        <p:nvSpPr>
          <p:cNvPr id="45063"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5064" name="Rectangle 7"/>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5065" name="Rectangle 8"/>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5066" name="Rectangle 9"/>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pic>
        <p:nvPicPr>
          <p:cNvPr id="4506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31925"/>
            <a:ext cx="6215063"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8" name="Rectangle 11"/>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53B6F08-181B-4E8F-8F70-61964AFD3756}" type="slidenum">
              <a:rPr lang="en-US" altLang="zh-CN" sz="1400" smtClean="0"/>
              <a:pPr eaLnBrk="1" hangingPunct="1">
                <a:spcBef>
                  <a:spcPct val="0"/>
                </a:spcBef>
                <a:buFontTx/>
                <a:buNone/>
              </a:pPr>
              <a:t>51</a:t>
            </a:fld>
            <a:r>
              <a:rPr lang="en-US" altLang="zh-CN" sz="1400" dirty="0" smtClean="0"/>
              <a:t>/60</a:t>
            </a:r>
          </a:p>
        </p:txBody>
      </p:sp>
      <p:sp>
        <p:nvSpPr>
          <p:cNvPr id="46083" name="Rectangle 2"/>
          <p:cNvSpPr>
            <a:spLocks noGrp="1" noChangeArrowheads="1"/>
          </p:cNvSpPr>
          <p:nvPr>
            <p:ph type="title"/>
          </p:nvPr>
        </p:nvSpPr>
        <p:spPr>
          <a:xfrm>
            <a:off x="685800" y="304800"/>
            <a:ext cx="6359893" cy="750888"/>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6084" name="Rectangle 3"/>
          <p:cNvSpPr>
            <a:spLocks noGrp="1" noChangeArrowheads="1"/>
          </p:cNvSpPr>
          <p:nvPr>
            <p:ph type="body" idx="1"/>
          </p:nvPr>
        </p:nvSpPr>
        <p:spPr>
          <a:xfrm>
            <a:off x="177800" y="1025525"/>
            <a:ext cx="8772525" cy="53340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a:p>
            <a:pPr eaLnBrk="1" hangingPunct="1">
              <a:buClr>
                <a:schemeClr val="accent2"/>
              </a:buClr>
              <a:buFont typeface="Wingdings" pitchFamily="2" charset="2"/>
              <a:buNone/>
            </a:pPr>
            <a:r>
              <a:rPr lang="zh-CN" altLang="en-US" sz="2400" smtClean="0">
                <a:ea typeface="黑体" pitchFamily="2" charset="-122"/>
              </a:rPr>
              <a:t>为消除波动，利用相邻期望位置的中间点作为控制点，得到含有系数</a:t>
            </a:r>
            <a:r>
              <a:rPr lang="en-US" altLang="zh-CN" sz="2400" i="1" smtClean="0">
                <a:ea typeface="黑体" pitchFamily="2" charset="-122"/>
              </a:rPr>
              <a:t>a</a:t>
            </a:r>
            <a:r>
              <a:rPr lang="en-US" altLang="zh-CN" sz="2400" baseline="-25000" smtClean="0">
                <a:ea typeface="黑体" pitchFamily="2" charset="-122"/>
              </a:rPr>
              <a:t>-3</a:t>
            </a:r>
            <a:r>
              <a:rPr lang="en-US" altLang="zh-CN" sz="2400" smtClean="0">
                <a:ea typeface="黑体" pitchFamily="2" charset="-122"/>
              </a:rPr>
              <a:t>~</a:t>
            </a:r>
            <a:r>
              <a:rPr lang="en-US" altLang="zh-CN" sz="2400" i="1" smtClean="0">
                <a:ea typeface="黑体" pitchFamily="2" charset="-122"/>
              </a:rPr>
              <a:t>a</a:t>
            </a:r>
            <a:r>
              <a:rPr lang="en-US" altLang="zh-CN" sz="2400" baseline="-25000" smtClean="0">
                <a:ea typeface="黑体" pitchFamily="2" charset="-122"/>
              </a:rPr>
              <a:t>3</a:t>
            </a:r>
            <a:r>
              <a:rPr lang="zh-CN" altLang="en-US" sz="2400" smtClean="0">
                <a:ea typeface="黑体" pitchFamily="2" charset="-122"/>
              </a:rPr>
              <a:t>的方程 </a:t>
            </a:r>
          </a:p>
        </p:txBody>
      </p:sp>
      <p:sp>
        <p:nvSpPr>
          <p:cNvPr id="46085"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6086" name="Rectangle 5"/>
          <p:cNvSpPr>
            <a:spLocks noChangeArrowheads="1"/>
          </p:cNvSpPr>
          <p:nvPr/>
        </p:nvSpPr>
        <p:spPr bwMode="auto">
          <a:xfrm>
            <a:off x="581025" y="5794375"/>
            <a:ext cx="81089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t>计算结果</a:t>
            </a:r>
            <a:r>
              <a:rPr lang="en-US" altLang="zh-CN" sz="2000"/>
              <a:t>:</a:t>
            </a:r>
            <a:r>
              <a:rPr lang="en-US" altLang="zh-CN" sz="2000" i="1"/>
              <a:t> a</a:t>
            </a:r>
            <a:r>
              <a:rPr lang="en-US" altLang="zh-CN" sz="2000" baseline="-25000"/>
              <a:t>-3</a:t>
            </a:r>
            <a:r>
              <a:rPr lang="en-US" altLang="zh-CN" sz="2000"/>
              <a:t>=4.8666</a:t>
            </a:r>
            <a:r>
              <a:rPr lang="zh-CN" altLang="en-US" sz="2000"/>
              <a:t>，</a:t>
            </a:r>
            <a:r>
              <a:rPr lang="en-US" altLang="zh-CN" sz="2000" i="1"/>
              <a:t>a</a:t>
            </a:r>
            <a:r>
              <a:rPr lang="en-US" altLang="zh-CN" sz="2000" baseline="-25000"/>
              <a:t>-2</a:t>
            </a:r>
            <a:r>
              <a:rPr lang="en-US" altLang="zh-CN" sz="2000"/>
              <a:t>=0.7783</a:t>
            </a:r>
            <a:r>
              <a:rPr lang="zh-CN" altLang="en-US" sz="2000"/>
              <a:t>，</a:t>
            </a:r>
            <a:r>
              <a:rPr lang="en-US" altLang="zh-CN" sz="2000" i="1"/>
              <a:t>a</a:t>
            </a:r>
            <a:r>
              <a:rPr lang="en-US" altLang="zh-CN" sz="2000" baseline="-25000"/>
              <a:t>-1</a:t>
            </a:r>
            <a:r>
              <a:rPr lang="en-US" altLang="zh-CN" sz="2000"/>
              <a:t>=4.0189</a:t>
            </a:r>
            <a:r>
              <a:rPr lang="zh-CN" altLang="en-US" sz="2000"/>
              <a:t>，</a:t>
            </a:r>
            <a:r>
              <a:rPr lang="en-US" altLang="zh-CN" sz="2000" i="1"/>
              <a:t>a</a:t>
            </a:r>
            <a:r>
              <a:rPr lang="en-US" altLang="zh-CN" sz="2000" baseline="-25000"/>
              <a:t>0</a:t>
            </a:r>
            <a:r>
              <a:rPr lang="en-US" altLang="zh-CN" sz="2000"/>
              <a:t>=-0.0392</a:t>
            </a:r>
            <a:r>
              <a:rPr lang="zh-CN" altLang="en-US" sz="2000"/>
              <a:t>，</a:t>
            </a:r>
            <a:r>
              <a:rPr lang="en-US" altLang="zh-CN" sz="2000" i="1"/>
              <a:t>a</a:t>
            </a:r>
            <a:r>
              <a:rPr lang="en-US" altLang="zh-CN" sz="2000" baseline="-25000"/>
              <a:t>1</a:t>
            </a:r>
            <a:r>
              <a:rPr lang="en-US" altLang="zh-CN" sz="2000"/>
              <a:t>=3.3999</a:t>
            </a:r>
            <a:r>
              <a:rPr lang="zh-CN" altLang="en-US" sz="2000"/>
              <a:t>，</a:t>
            </a:r>
          </a:p>
          <a:p>
            <a:pPr eaLnBrk="1" hangingPunct="1">
              <a:spcBef>
                <a:spcPct val="0"/>
              </a:spcBef>
              <a:buFontTx/>
              <a:buNone/>
            </a:pPr>
            <a:r>
              <a:rPr lang="en-US" altLang="zh-CN" sz="2000" i="1"/>
              <a:t>a</a:t>
            </a:r>
            <a:r>
              <a:rPr lang="en-US" altLang="zh-CN" sz="2000" baseline="-25000"/>
              <a:t>2</a:t>
            </a:r>
            <a:r>
              <a:rPr lang="en-US" altLang="zh-CN" sz="2000"/>
              <a:t>=-0.3105</a:t>
            </a:r>
            <a:r>
              <a:rPr lang="zh-CN" altLang="en-US" sz="2000"/>
              <a:t>，</a:t>
            </a:r>
            <a:r>
              <a:rPr lang="en-US" altLang="zh-CN" sz="2000" i="1"/>
              <a:t>a</a:t>
            </a:r>
            <a:r>
              <a:rPr lang="en-US" altLang="zh-CN" sz="2000" baseline="-25000"/>
              <a:t>3</a:t>
            </a:r>
            <a:r>
              <a:rPr lang="en-US" altLang="zh-CN" sz="2000"/>
              <a:t>=3.2430 </a:t>
            </a:r>
            <a:r>
              <a:rPr lang="zh-CN" altLang="en-US" sz="2000"/>
              <a:t>。</a:t>
            </a:r>
          </a:p>
        </p:txBody>
      </p:sp>
      <p:sp>
        <p:nvSpPr>
          <p:cNvPr id="46087"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6088" name="Rectangle 7"/>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6089" name="Rectangle 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6090" name="Rectangle 9"/>
          <p:cNvSpPr>
            <a:spLocks noChangeArrowheads="1"/>
          </p:cNvSpPr>
          <p:nvPr/>
        </p:nvSpPr>
        <p:spPr bwMode="auto">
          <a:xfrm>
            <a:off x="0" y="23098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graphicFrame>
        <p:nvGraphicFramePr>
          <p:cNvPr id="46091" name="Object 10"/>
          <p:cNvGraphicFramePr>
            <a:graphicFrameLocks noChangeAspect="1"/>
          </p:cNvGraphicFramePr>
          <p:nvPr/>
        </p:nvGraphicFramePr>
        <p:xfrm>
          <a:off x="782638" y="2222500"/>
          <a:ext cx="7269162" cy="3581400"/>
        </p:xfrm>
        <a:graphic>
          <a:graphicData uri="http://schemas.openxmlformats.org/presentationml/2006/ole">
            <mc:AlternateContent xmlns:mc="http://schemas.openxmlformats.org/markup-compatibility/2006">
              <mc:Choice xmlns:v="urn:schemas-microsoft-com:vml" Requires="v">
                <p:oleObj spid="_x0000_s46125" name="公式" r:id="rId3" imgW="4546600" imgH="2235200" progId="Equation.3">
                  <p:embed/>
                </p:oleObj>
              </mc:Choice>
              <mc:Fallback>
                <p:oleObj name="公式" r:id="rId3" imgW="4546600" imgH="22352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638" y="2222500"/>
                        <a:ext cx="7269162"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2" name="Rectangle 11"/>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pic>
        <p:nvPicPr>
          <p:cNvPr id="85004" name="Picture 12"/>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64225" y="87313"/>
            <a:ext cx="3175000" cy="1936750"/>
          </a:xfrm>
          <a:prstGeom prst="rect">
            <a:avLst/>
          </a:prstGeom>
          <a:solidFill>
            <a:schemeClr val="bg1"/>
          </a:solidFill>
          <a:ln w="9525">
            <a:solidFill>
              <a:srgbClr val="969696"/>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5004"/>
                                        </p:tgtEl>
                                        <p:attrNameLst>
                                          <p:attrName>style.visibility</p:attrName>
                                        </p:attrNameLst>
                                      </p:cBhvr>
                                      <p:to>
                                        <p:strVal val="visible"/>
                                      </p:to>
                                    </p:set>
                                    <p:anim calcmode="lin" valueType="num">
                                      <p:cBhvr additive="base">
                                        <p:cTn id="7" dur="500" fill="hold"/>
                                        <p:tgtEl>
                                          <p:spTgt spid="85004"/>
                                        </p:tgtEl>
                                        <p:attrNameLst>
                                          <p:attrName>ppt_x</p:attrName>
                                        </p:attrNameLst>
                                      </p:cBhvr>
                                      <p:tavLst>
                                        <p:tav tm="0">
                                          <p:val>
                                            <p:strVal val="1+#ppt_w/2"/>
                                          </p:val>
                                        </p:tav>
                                        <p:tav tm="100000">
                                          <p:val>
                                            <p:strVal val="#ppt_x"/>
                                          </p:val>
                                        </p:tav>
                                      </p:tavLst>
                                    </p:anim>
                                    <p:anim calcmode="lin" valueType="num">
                                      <p:cBhvr additive="base">
                                        <p:cTn id="8" dur="500" fill="hold"/>
                                        <p:tgtEl>
                                          <p:spTgt spid="8500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2" fill="hold" nodeType="clickEffect">
                                  <p:stCondLst>
                                    <p:cond delay="0"/>
                                  </p:stCondLst>
                                  <p:childTnLst>
                                    <p:anim calcmode="lin" valueType="num">
                                      <p:cBhvr additive="base">
                                        <p:cTn id="12" dur="500"/>
                                        <p:tgtEl>
                                          <p:spTgt spid="85004"/>
                                        </p:tgtEl>
                                        <p:attrNameLst>
                                          <p:attrName>ppt_x</p:attrName>
                                        </p:attrNameLst>
                                      </p:cBhvr>
                                      <p:tavLst>
                                        <p:tav tm="0">
                                          <p:val>
                                            <p:strVal val="ppt_x"/>
                                          </p:val>
                                        </p:tav>
                                        <p:tav tm="100000">
                                          <p:val>
                                            <p:strVal val="1+ppt_w/2"/>
                                          </p:val>
                                        </p:tav>
                                      </p:tavLst>
                                    </p:anim>
                                    <p:anim calcmode="lin" valueType="num">
                                      <p:cBhvr additive="base">
                                        <p:cTn id="13" dur="500"/>
                                        <p:tgtEl>
                                          <p:spTgt spid="85004"/>
                                        </p:tgtEl>
                                        <p:attrNameLst>
                                          <p:attrName>ppt_y</p:attrName>
                                        </p:attrNameLst>
                                      </p:cBhvr>
                                      <p:tavLst>
                                        <p:tav tm="0">
                                          <p:val>
                                            <p:strVal val="ppt_y"/>
                                          </p:val>
                                        </p:tav>
                                        <p:tav tm="100000">
                                          <p:val>
                                            <p:strVal val="ppt_y"/>
                                          </p:val>
                                        </p:tav>
                                      </p:tavLst>
                                    </p:anim>
                                    <p:set>
                                      <p:cBhvr>
                                        <p:cTn id="14" dur="1" fill="hold">
                                          <p:stCondLst>
                                            <p:cond delay="499"/>
                                          </p:stCondLst>
                                        </p:cTn>
                                        <p:tgtEl>
                                          <p:spTgt spid="850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5461567C-9EA5-4E36-BE0C-C40AEEC8EB6E}" type="slidenum">
              <a:rPr lang="en-US" altLang="zh-CN" sz="1400" smtClean="0"/>
              <a:pPr eaLnBrk="1" hangingPunct="1">
                <a:spcBef>
                  <a:spcPct val="0"/>
                </a:spcBef>
                <a:buFontTx/>
                <a:buNone/>
              </a:pPr>
              <a:t>52</a:t>
            </a:fld>
            <a:r>
              <a:rPr lang="en-US" altLang="zh-CN" sz="1400" dirty="0" smtClean="0"/>
              <a:t>/60</a:t>
            </a:r>
          </a:p>
        </p:txBody>
      </p:sp>
      <p:sp>
        <p:nvSpPr>
          <p:cNvPr id="47107" name="Rectangle 2"/>
          <p:cNvSpPr>
            <a:spLocks noGrp="1" noChangeArrowheads="1"/>
          </p:cNvSpPr>
          <p:nvPr>
            <p:ph type="title"/>
          </p:nvPr>
        </p:nvSpPr>
        <p:spPr>
          <a:xfrm>
            <a:off x="685800" y="375385"/>
            <a:ext cx="7772400" cy="680303"/>
          </a:xfrm>
        </p:spPr>
        <p:txBody>
          <a:bodyPr/>
          <a:lstStyle/>
          <a:p>
            <a:pPr eaLnBrk="1" hangingPunct="1"/>
            <a:r>
              <a:rPr lang="en-US" altLang="zh-CN" sz="3200" dirty="0" smtClean="0">
                <a:ea typeface="黑体" pitchFamily="2" charset="-122"/>
              </a:rPr>
              <a:t>4.1 </a:t>
            </a:r>
            <a:r>
              <a:rPr lang="zh-CN" altLang="en-US" sz="3200" dirty="0" smtClean="0">
                <a:ea typeface="黑体" pitchFamily="2" charset="-122"/>
              </a:rPr>
              <a:t>关节</a:t>
            </a:r>
            <a:r>
              <a:rPr lang="zh-CN" altLang="en-US" sz="3200" dirty="0">
                <a:ea typeface="黑体" pitchFamily="2" charset="-122"/>
              </a:rPr>
              <a:t>轨迹规划</a:t>
            </a:r>
            <a:endParaRPr lang="zh-CN" altLang="en-US" sz="3200" dirty="0" smtClean="0">
              <a:ea typeface="黑体" pitchFamily="2" charset="-122"/>
            </a:endParaRPr>
          </a:p>
        </p:txBody>
      </p:sp>
      <p:sp>
        <p:nvSpPr>
          <p:cNvPr id="47108" name="Rectangle 3"/>
          <p:cNvSpPr>
            <a:spLocks noGrp="1" noChangeArrowheads="1"/>
          </p:cNvSpPr>
          <p:nvPr>
            <p:ph type="body" idx="1"/>
          </p:nvPr>
        </p:nvSpPr>
        <p:spPr>
          <a:xfrm>
            <a:off x="177800" y="1025525"/>
            <a:ext cx="8772525" cy="5334000"/>
          </a:xfrm>
        </p:spPr>
        <p:txBody>
          <a:bodyPr/>
          <a:lstStyle/>
          <a:p>
            <a:pPr eaLnBrk="1" hangingPunct="1">
              <a:buClr>
                <a:schemeClr val="accent2"/>
              </a:buClr>
              <a:buFont typeface="Wingdings" pitchFamily="2" charset="2"/>
              <a:buChar char="Ø"/>
            </a:pPr>
            <a:r>
              <a:rPr lang="en-US" altLang="zh-CN" sz="2400" smtClean="0">
                <a:solidFill>
                  <a:schemeClr val="accent2"/>
                </a:solidFill>
                <a:ea typeface="黑体" pitchFamily="2" charset="-122"/>
              </a:rPr>
              <a:t>B</a:t>
            </a:r>
            <a:r>
              <a:rPr lang="zh-CN" altLang="en-US" sz="2400" smtClean="0">
                <a:solidFill>
                  <a:schemeClr val="accent2"/>
                </a:solidFill>
                <a:ea typeface="黑体" pitchFamily="2" charset="-122"/>
              </a:rPr>
              <a:t>样条插值</a:t>
            </a:r>
          </a:p>
        </p:txBody>
      </p:sp>
      <p:sp>
        <p:nvSpPr>
          <p:cNvPr id="47109" name="Rectangle 4"/>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7110" name="Rectangle 5"/>
          <p:cNvSpPr>
            <a:spLocks noChangeArrowheads="1"/>
          </p:cNvSpPr>
          <p:nvPr/>
        </p:nvSpPr>
        <p:spPr bwMode="auto">
          <a:xfrm>
            <a:off x="176213" y="1652588"/>
            <a:ext cx="1587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ea typeface="黑体" pitchFamily="2" charset="-122"/>
              </a:rPr>
              <a:t>插值方程为</a:t>
            </a:r>
            <a:r>
              <a:rPr lang="en-US" altLang="zh-CN" sz="2000">
                <a:ea typeface="黑体" pitchFamily="2" charset="-122"/>
              </a:rPr>
              <a:t>: </a:t>
            </a:r>
          </a:p>
        </p:txBody>
      </p:sp>
      <p:sp>
        <p:nvSpPr>
          <p:cNvPr id="47111" name="Rectangle 6"/>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7112" name="Rectangle 7"/>
          <p:cNvSpPr>
            <a:spLocks noChangeArrowheads="1"/>
          </p:cNvSpPr>
          <p:nvPr/>
        </p:nvSpPr>
        <p:spPr bwMode="auto">
          <a:xfrm>
            <a:off x="0" y="2019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7113" name="Rectangle 8"/>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47114" name="Rectangle 9"/>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pic>
        <p:nvPicPr>
          <p:cNvPr id="47115"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663" y="2455863"/>
            <a:ext cx="6592887" cy="392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7116" name="Object 11"/>
          <p:cNvGraphicFramePr>
            <a:graphicFrameLocks noChangeAspect="1"/>
          </p:cNvGraphicFramePr>
          <p:nvPr/>
        </p:nvGraphicFramePr>
        <p:xfrm>
          <a:off x="1741488" y="1649413"/>
          <a:ext cx="7132637" cy="777875"/>
        </p:xfrm>
        <a:graphic>
          <a:graphicData uri="http://schemas.openxmlformats.org/presentationml/2006/ole">
            <mc:AlternateContent xmlns:mc="http://schemas.openxmlformats.org/markup-compatibility/2006">
              <mc:Choice xmlns:v="urn:schemas-microsoft-com:vml" Requires="v">
                <p:oleObj spid="_x0000_s47150" name="公式" r:id="rId4" imgW="4457700" imgH="482600" progId="Equation.3">
                  <p:embed/>
                </p:oleObj>
              </mc:Choice>
              <mc:Fallback>
                <p:oleObj name="公式" r:id="rId4" imgW="4457700" imgH="482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1488" y="1649413"/>
                        <a:ext cx="7132637"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7" name="Rectangle 12"/>
          <p:cNvSpPr>
            <a:spLocks noChangeArrowheads="1"/>
          </p:cNvSpPr>
          <p:nvPr/>
        </p:nvSpPr>
        <p:spPr bwMode="auto">
          <a:xfrm>
            <a:off x="333375" y="5529263"/>
            <a:ext cx="1327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r>
              <a:rPr lang="zh-CN" altLang="en-US" sz="2000">
                <a:latin typeface="黑体" pitchFamily="2" charset="-122"/>
                <a:ea typeface="黑体" pitchFamily="2" charset="-122"/>
              </a:rPr>
              <a:t>插值曲线 </a:t>
            </a:r>
          </a:p>
        </p:txBody>
      </p:sp>
      <p:sp>
        <p:nvSpPr>
          <p:cNvPr id="47118" name="Rectangle 13"/>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8F0CF30-E67F-4861-95C1-32C8AC32DDF5}" type="slidenum">
              <a:rPr lang="en-US" altLang="zh-CN" sz="1400" smtClean="0"/>
              <a:pPr eaLnBrk="1" hangingPunct="1">
                <a:spcBef>
                  <a:spcPct val="0"/>
                </a:spcBef>
                <a:buFontTx/>
                <a:buNone/>
              </a:pPr>
              <a:t>53</a:t>
            </a:fld>
            <a:r>
              <a:rPr lang="en-US" altLang="zh-CN" sz="1400" dirty="0" smtClean="0"/>
              <a:t>/60</a:t>
            </a:r>
          </a:p>
        </p:txBody>
      </p:sp>
      <p:sp>
        <p:nvSpPr>
          <p:cNvPr id="48131"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笛卡尔空间末端轨迹</a:t>
            </a:r>
            <a:r>
              <a:rPr lang="zh-CN" altLang="en-US" sz="3200" dirty="0">
                <a:ea typeface="黑体" pitchFamily="2" charset="-122"/>
              </a:rPr>
              <a:t>规划</a:t>
            </a:r>
            <a:endParaRPr lang="zh-CN" altLang="en-US" sz="3200" dirty="0" smtClean="0">
              <a:ea typeface="黑体" pitchFamily="2" charset="-122"/>
            </a:endParaRPr>
          </a:p>
        </p:txBody>
      </p:sp>
      <p:sp>
        <p:nvSpPr>
          <p:cNvPr id="48132" name="Rectangle 3"/>
          <p:cNvSpPr>
            <a:spLocks noGrp="1" noChangeArrowheads="1"/>
          </p:cNvSpPr>
          <p:nvPr>
            <p:ph type="body" idx="1"/>
          </p:nvPr>
        </p:nvSpPr>
        <p:spPr>
          <a:xfrm>
            <a:off x="293688" y="1025525"/>
            <a:ext cx="8482012" cy="5334000"/>
          </a:xfrm>
        </p:spPr>
        <p:txBody>
          <a:bodyPr/>
          <a:lstStyle/>
          <a:p>
            <a:pPr eaLnBrk="1" hangingPunct="1">
              <a:buClr>
                <a:schemeClr val="hlink"/>
              </a:buClr>
            </a:pPr>
            <a:r>
              <a:rPr lang="zh-CN" altLang="en-US" sz="2400" dirty="0" smtClean="0">
                <a:solidFill>
                  <a:schemeClr val="folHlink"/>
                </a:solidFill>
                <a:ea typeface="黑体" pitchFamily="2" charset="-122"/>
              </a:rPr>
              <a:t>笛卡儿空间的规划</a:t>
            </a:r>
            <a:endParaRPr lang="en-US" altLang="zh-CN" sz="2400" dirty="0" smtClean="0">
              <a:solidFill>
                <a:schemeClr val="folHlink"/>
              </a:solidFill>
              <a:ea typeface="黑体" pitchFamily="2" charset="-122"/>
            </a:endParaRPr>
          </a:p>
          <a:p>
            <a:pPr eaLnBrk="1" hangingPunct="1">
              <a:buClr>
                <a:schemeClr val="accent2"/>
              </a:buClr>
              <a:buFont typeface="Wingdings" panose="05000000000000000000" pitchFamily="2" charset="2"/>
              <a:buChar char="Ø"/>
            </a:pPr>
            <a:r>
              <a:rPr lang="zh-CN" altLang="en-US" sz="2400" dirty="0" smtClean="0">
                <a:solidFill>
                  <a:schemeClr val="accent2"/>
                </a:solidFill>
                <a:ea typeface="黑体" pitchFamily="2" charset="-122"/>
              </a:rPr>
              <a:t>末端运动轨迹为直线：沿空间直线的平移和绕空间转轴的旋转的组合。</a:t>
            </a:r>
          </a:p>
          <a:p>
            <a:pPr eaLnBrk="1" hangingPunct="1">
              <a:buClr>
                <a:schemeClr val="accent2"/>
              </a:buClr>
              <a:buFont typeface="Wingdings" pitchFamily="2" charset="2"/>
              <a:buNone/>
            </a:pPr>
            <a:r>
              <a:rPr lang="zh-CN" altLang="en-US" sz="2400" dirty="0" smtClean="0">
                <a:ea typeface="黑体" pitchFamily="2" charset="-122"/>
              </a:rPr>
              <a:t>假设末端的起始位姿为		末端的终止位姿为</a:t>
            </a:r>
          </a:p>
          <a:p>
            <a:pPr eaLnBrk="1" hangingPunct="1">
              <a:buClr>
                <a:schemeClr val="accent2"/>
              </a:buClr>
              <a:buFont typeface="Wingdings" pitchFamily="2" charset="2"/>
              <a:buNone/>
            </a:pPr>
            <a:endParaRPr lang="zh-CN" altLang="en-US" sz="2400" dirty="0" smtClean="0">
              <a:ea typeface="黑体" pitchFamily="2" charset="-122"/>
            </a:endParaRPr>
          </a:p>
          <a:p>
            <a:pPr lvl="1" eaLnBrk="1" hangingPunct="1">
              <a:buClr>
                <a:schemeClr val="accent2"/>
              </a:buClr>
              <a:buFont typeface="Wingdings" pitchFamily="2" charset="2"/>
              <a:buChar char="v"/>
            </a:pPr>
            <a:r>
              <a:rPr lang="zh-CN" altLang="en-US" sz="2400" dirty="0" smtClean="0">
                <a:solidFill>
                  <a:schemeClr val="accent2"/>
                </a:solidFill>
                <a:ea typeface="黑体" pitchFamily="2" charset="-122"/>
              </a:rPr>
              <a:t>平移矢量，第</a:t>
            </a:r>
            <a:r>
              <a:rPr lang="en-US" altLang="zh-CN" sz="2400" i="1" dirty="0" err="1" smtClean="0">
                <a:solidFill>
                  <a:schemeClr val="accent2"/>
                </a:solidFill>
                <a:ea typeface="黑体" pitchFamily="2" charset="-122"/>
              </a:rPr>
              <a:t>i</a:t>
            </a:r>
            <a:r>
              <a:rPr lang="zh-CN" altLang="en-US" sz="2400" dirty="0" smtClean="0">
                <a:solidFill>
                  <a:schemeClr val="accent2"/>
                </a:solidFill>
                <a:ea typeface="黑体" pitchFamily="2" charset="-122"/>
              </a:rPr>
              <a:t>步的平移矢量</a:t>
            </a:r>
          </a:p>
          <a:p>
            <a:pPr lvl="1" eaLnBrk="1" hangingPunct="1">
              <a:buClr>
                <a:schemeClr val="accent2"/>
              </a:buClr>
              <a:buFont typeface="Wingdings" pitchFamily="2" charset="2"/>
              <a:buChar char="v"/>
            </a:pPr>
            <a:r>
              <a:rPr lang="zh-CN" altLang="en-US" sz="2400" dirty="0" smtClean="0">
                <a:solidFill>
                  <a:schemeClr val="accent2"/>
                </a:solidFill>
                <a:ea typeface="黑体" pitchFamily="2" charset="-122"/>
              </a:rPr>
              <a:t>旋转变换矩阵，等效转角与转轴，第</a:t>
            </a:r>
            <a:r>
              <a:rPr lang="en-US" altLang="zh-CN" sz="2400" i="1" dirty="0" err="1" smtClean="0">
                <a:solidFill>
                  <a:schemeClr val="accent2"/>
                </a:solidFill>
                <a:ea typeface="黑体" pitchFamily="2" charset="-122"/>
              </a:rPr>
              <a:t>i</a:t>
            </a:r>
            <a:r>
              <a:rPr lang="zh-CN" altLang="en-US" sz="2400" dirty="0" smtClean="0">
                <a:solidFill>
                  <a:schemeClr val="accent2"/>
                </a:solidFill>
                <a:ea typeface="黑体" pitchFamily="2" charset="-122"/>
              </a:rPr>
              <a:t>步的旋转变换矩阵</a:t>
            </a:r>
          </a:p>
          <a:p>
            <a:pPr lvl="1" eaLnBrk="1" hangingPunct="1">
              <a:buClr>
                <a:schemeClr val="accent2"/>
              </a:buClr>
              <a:buFont typeface="Wingdings" pitchFamily="2" charset="2"/>
              <a:buChar char="v"/>
            </a:pPr>
            <a:r>
              <a:rPr lang="zh-CN" altLang="en-US" sz="2400" dirty="0" smtClean="0">
                <a:solidFill>
                  <a:schemeClr val="accent2"/>
                </a:solidFill>
                <a:ea typeface="黑体" pitchFamily="2" charset="-122"/>
              </a:rPr>
              <a:t>第</a:t>
            </a:r>
            <a:r>
              <a:rPr lang="en-US" altLang="zh-CN" sz="2400" i="1" dirty="0" err="1" smtClean="0">
                <a:solidFill>
                  <a:schemeClr val="accent2"/>
                </a:solidFill>
                <a:ea typeface="黑体" pitchFamily="2" charset="-122"/>
              </a:rPr>
              <a:t>i</a:t>
            </a:r>
            <a:r>
              <a:rPr lang="zh-CN" altLang="en-US" sz="2400" dirty="0" smtClean="0">
                <a:solidFill>
                  <a:schemeClr val="accent2"/>
                </a:solidFill>
                <a:ea typeface="黑体" pitchFamily="2" charset="-122"/>
              </a:rPr>
              <a:t>步的位姿</a:t>
            </a:r>
          </a:p>
          <a:p>
            <a:pPr eaLnBrk="1" hangingPunct="1">
              <a:buClr>
                <a:schemeClr val="accent2"/>
              </a:buClr>
              <a:buFont typeface="Wingdings" pitchFamily="2" charset="2"/>
              <a:buNone/>
            </a:pPr>
            <a:r>
              <a:rPr lang="zh-CN" altLang="en-US" sz="2400" dirty="0" smtClean="0">
                <a:ea typeface="黑体" pitchFamily="2" charset="-122"/>
              </a:rPr>
              <a:t>平移矢量为：</a:t>
            </a:r>
          </a:p>
          <a:p>
            <a:pPr eaLnBrk="1" hangingPunct="1">
              <a:buClr>
                <a:schemeClr val="accent2"/>
              </a:buClr>
              <a:buFont typeface="Wingdings" pitchFamily="2" charset="2"/>
              <a:buNone/>
            </a:pPr>
            <a:r>
              <a:rPr lang="zh-CN" altLang="en-US" sz="2400" dirty="0" smtClean="0">
                <a:ea typeface="黑体" pitchFamily="2" charset="-122"/>
              </a:rPr>
              <a:t>第</a:t>
            </a:r>
            <a:r>
              <a:rPr lang="en-US" altLang="zh-CN" sz="2400" i="1" dirty="0" err="1" smtClean="0">
                <a:ea typeface="黑体" pitchFamily="2" charset="-122"/>
              </a:rPr>
              <a:t>i</a:t>
            </a:r>
            <a:r>
              <a:rPr lang="zh-CN" altLang="en-US" sz="2400" dirty="0" smtClean="0">
                <a:ea typeface="黑体" pitchFamily="2" charset="-122"/>
              </a:rPr>
              <a:t>步的平移矢量为：</a:t>
            </a:r>
          </a:p>
          <a:p>
            <a:pPr eaLnBrk="1" hangingPunct="1">
              <a:buClr>
                <a:schemeClr val="accent2"/>
              </a:buClr>
              <a:buFont typeface="Wingdings" pitchFamily="2" charset="2"/>
              <a:buNone/>
            </a:pPr>
            <a:r>
              <a:rPr lang="zh-CN" altLang="en-US" sz="2400" dirty="0" smtClean="0">
                <a:ea typeface="黑体" pitchFamily="2" charset="-122"/>
              </a:rPr>
              <a:t>旋转变换矩阵为： </a:t>
            </a:r>
          </a:p>
        </p:txBody>
      </p:sp>
      <p:graphicFrame>
        <p:nvGraphicFramePr>
          <p:cNvPr id="48133" name="Object 4"/>
          <p:cNvGraphicFramePr>
            <a:graphicFrameLocks noChangeAspect="1"/>
          </p:cNvGraphicFramePr>
          <p:nvPr/>
        </p:nvGraphicFramePr>
        <p:xfrm>
          <a:off x="3549650" y="2182813"/>
          <a:ext cx="1274763" cy="685800"/>
        </p:xfrm>
        <a:graphic>
          <a:graphicData uri="http://schemas.openxmlformats.org/presentationml/2006/ole">
            <mc:AlternateContent xmlns:mc="http://schemas.openxmlformats.org/markup-compatibility/2006">
              <mc:Choice xmlns:v="urn:schemas-microsoft-com:vml" Requires="v">
                <p:oleObj spid="_x0000_s48294" name="Equation" r:id="rId3" imgW="850900" imgH="457200" progId="Equation.3">
                  <p:embed/>
                </p:oleObj>
              </mc:Choice>
              <mc:Fallback>
                <p:oleObj name="Equation" r:id="rId3" imgW="850900" imgH="4572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9650" y="2182813"/>
                        <a:ext cx="12747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4" name="Object 5"/>
          <p:cNvGraphicFramePr>
            <a:graphicFrameLocks noChangeAspect="1"/>
          </p:cNvGraphicFramePr>
          <p:nvPr/>
        </p:nvGraphicFramePr>
        <p:xfrm>
          <a:off x="7413625" y="2185988"/>
          <a:ext cx="1350963" cy="685800"/>
        </p:xfrm>
        <a:graphic>
          <a:graphicData uri="http://schemas.openxmlformats.org/presentationml/2006/ole">
            <mc:AlternateContent xmlns:mc="http://schemas.openxmlformats.org/markup-compatibility/2006">
              <mc:Choice xmlns:v="urn:schemas-microsoft-com:vml" Requires="v">
                <p:oleObj spid="_x0000_s48295" name="Equation" r:id="rId5" imgW="901700" imgH="457200" progId="Equation.3">
                  <p:embed/>
                </p:oleObj>
              </mc:Choice>
              <mc:Fallback>
                <p:oleObj name="Equation" r:id="rId5" imgW="9017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13625" y="2185988"/>
                        <a:ext cx="1350963"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5" name="Object 6"/>
          <p:cNvGraphicFramePr>
            <a:graphicFrameLocks noChangeAspect="1"/>
          </p:cNvGraphicFramePr>
          <p:nvPr/>
        </p:nvGraphicFramePr>
        <p:xfrm>
          <a:off x="2555875" y="4554538"/>
          <a:ext cx="1027113" cy="323850"/>
        </p:xfrm>
        <a:graphic>
          <a:graphicData uri="http://schemas.openxmlformats.org/presentationml/2006/ole">
            <mc:AlternateContent xmlns:mc="http://schemas.openxmlformats.org/markup-compatibility/2006">
              <mc:Choice xmlns:v="urn:schemas-microsoft-com:vml" Requires="v">
                <p:oleObj spid="_x0000_s48296" name="Equation" r:id="rId7" imgW="685502" imgH="215806" progId="Equation.3">
                  <p:embed/>
                </p:oleObj>
              </mc:Choice>
              <mc:Fallback>
                <p:oleObj name="Equation" r:id="rId7" imgW="685502"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5875" y="4554538"/>
                        <a:ext cx="102711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7"/>
          <p:cNvGraphicFramePr>
            <a:graphicFrameLocks noChangeAspect="1"/>
          </p:cNvGraphicFramePr>
          <p:nvPr/>
        </p:nvGraphicFramePr>
        <p:xfrm>
          <a:off x="3311525" y="4953000"/>
          <a:ext cx="1027113" cy="342900"/>
        </p:xfrm>
        <a:graphic>
          <a:graphicData uri="http://schemas.openxmlformats.org/presentationml/2006/ole">
            <mc:AlternateContent xmlns:mc="http://schemas.openxmlformats.org/markup-compatibility/2006">
              <mc:Choice xmlns:v="urn:schemas-microsoft-com:vml" Requires="v">
                <p:oleObj spid="_x0000_s48297" name="Equation" r:id="rId9" imgW="685800" imgH="228600" progId="Equation.3">
                  <p:embed/>
                </p:oleObj>
              </mc:Choice>
              <mc:Fallback>
                <p:oleObj name="Equation" r:id="rId9" imgW="6858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1525" y="4953000"/>
                        <a:ext cx="1027113"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7" name="Object 8"/>
          <p:cNvGraphicFramePr>
            <a:graphicFrameLocks noChangeAspect="1"/>
          </p:cNvGraphicFramePr>
          <p:nvPr/>
        </p:nvGraphicFramePr>
        <p:xfrm>
          <a:off x="2865438" y="5330825"/>
          <a:ext cx="2433637" cy="1066800"/>
        </p:xfrm>
        <a:graphic>
          <a:graphicData uri="http://schemas.openxmlformats.org/presentationml/2006/ole">
            <mc:AlternateContent xmlns:mc="http://schemas.openxmlformats.org/markup-compatibility/2006">
              <mc:Choice xmlns:v="urn:schemas-microsoft-com:vml" Requires="v">
                <p:oleObj spid="_x0000_s48298" name="Equation" r:id="rId11" imgW="1625600" imgH="711200" progId="Equation.3">
                  <p:embed/>
                </p:oleObj>
              </mc:Choice>
              <mc:Fallback>
                <p:oleObj name="Equation" r:id="rId11" imgW="1625600" imgH="711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65438" y="5330825"/>
                        <a:ext cx="2433637"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8" name="Rectangle 9"/>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59E99B8-B39E-4496-BCBF-6ED40160258D}" type="slidenum">
              <a:rPr lang="en-US" altLang="zh-CN" sz="1400" smtClean="0"/>
              <a:pPr eaLnBrk="1" hangingPunct="1">
                <a:spcBef>
                  <a:spcPct val="0"/>
                </a:spcBef>
                <a:buFontTx/>
                <a:buNone/>
              </a:pPr>
              <a:t>54</a:t>
            </a:fld>
            <a:r>
              <a:rPr lang="en-US" altLang="zh-CN" sz="1400" dirty="0" smtClean="0"/>
              <a:t>/60</a:t>
            </a:r>
          </a:p>
        </p:txBody>
      </p:sp>
      <p:sp>
        <p:nvSpPr>
          <p:cNvPr id="49155"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a:t>
            </a:r>
            <a:r>
              <a:rPr lang="zh-CN" altLang="en-US" sz="3200" dirty="0">
                <a:ea typeface="黑体" pitchFamily="2" charset="-122"/>
              </a:rPr>
              <a:t>卡尔空间末端轨迹规划</a:t>
            </a:r>
            <a:endParaRPr lang="zh-CN" altLang="en-US" sz="3200" dirty="0" smtClean="0">
              <a:ea typeface="黑体" pitchFamily="2" charset="-122"/>
            </a:endParaRPr>
          </a:p>
        </p:txBody>
      </p:sp>
      <p:sp>
        <p:nvSpPr>
          <p:cNvPr id="49156"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末端运动轨迹为直线（续）</a:t>
            </a:r>
          </a:p>
          <a:p>
            <a:pPr eaLnBrk="1" hangingPunct="1">
              <a:buClr>
                <a:schemeClr val="accent2"/>
              </a:buClr>
              <a:buFont typeface="Wingdings" pitchFamily="2" charset="2"/>
              <a:buNone/>
            </a:pPr>
            <a:r>
              <a:rPr lang="zh-CN" altLang="en-US" sz="2400" smtClean="0">
                <a:ea typeface="黑体" pitchFamily="2" charset="-122"/>
              </a:rPr>
              <a:t>第</a:t>
            </a:r>
            <a:r>
              <a:rPr lang="en-US" altLang="zh-CN" sz="2400" i="1" smtClean="0">
                <a:ea typeface="黑体" pitchFamily="2" charset="-122"/>
              </a:rPr>
              <a:t>i</a:t>
            </a:r>
            <a:r>
              <a:rPr lang="zh-CN" altLang="en-US" sz="2400" smtClean="0">
                <a:ea typeface="黑体" pitchFamily="2" charset="-122"/>
              </a:rPr>
              <a:t>步的旋转变换矩阵：</a:t>
            </a: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r>
              <a:rPr lang="zh-CN" altLang="en-US" sz="2400" smtClean="0">
                <a:ea typeface="黑体" pitchFamily="2" charset="-122"/>
              </a:rPr>
              <a:t>第</a:t>
            </a:r>
            <a:r>
              <a:rPr lang="en-US" altLang="zh-CN" sz="2400" i="1" smtClean="0">
                <a:ea typeface="黑体" pitchFamily="2" charset="-122"/>
              </a:rPr>
              <a:t>i</a:t>
            </a:r>
            <a:r>
              <a:rPr lang="zh-CN" altLang="en-US" sz="2400" smtClean="0">
                <a:ea typeface="黑体" pitchFamily="2" charset="-122"/>
              </a:rPr>
              <a:t>步的位姿为：</a:t>
            </a:r>
          </a:p>
        </p:txBody>
      </p:sp>
      <p:graphicFrame>
        <p:nvGraphicFramePr>
          <p:cNvPr id="49157" name="Object 4"/>
          <p:cNvGraphicFramePr>
            <a:graphicFrameLocks noChangeAspect="1"/>
          </p:cNvGraphicFramePr>
          <p:nvPr/>
        </p:nvGraphicFramePr>
        <p:xfrm>
          <a:off x="796925" y="1982788"/>
          <a:ext cx="6770688" cy="1516062"/>
        </p:xfrm>
        <a:graphic>
          <a:graphicData uri="http://schemas.openxmlformats.org/presentationml/2006/ole">
            <mc:AlternateContent xmlns:mc="http://schemas.openxmlformats.org/markup-compatibility/2006">
              <mc:Choice xmlns:v="urn:schemas-microsoft-com:vml" Requires="v">
                <p:oleObj spid="_x0000_s49222" name="Equation" r:id="rId3" imgW="5174103" imgH="1120204" progId="Equation.3">
                  <p:embed/>
                </p:oleObj>
              </mc:Choice>
              <mc:Fallback>
                <p:oleObj name="Equation" r:id="rId3" imgW="5174103" imgH="112020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6925" y="1982788"/>
                        <a:ext cx="6770688" cy="1516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5"/>
          <p:cNvGraphicFramePr>
            <a:graphicFrameLocks noChangeAspect="1"/>
          </p:cNvGraphicFramePr>
          <p:nvPr/>
        </p:nvGraphicFramePr>
        <p:xfrm>
          <a:off x="1147763" y="4275138"/>
          <a:ext cx="5878512" cy="685800"/>
        </p:xfrm>
        <a:graphic>
          <a:graphicData uri="http://schemas.openxmlformats.org/presentationml/2006/ole">
            <mc:AlternateContent xmlns:mc="http://schemas.openxmlformats.org/markup-compatibility/2006">
              <mc:Choice xmlns:v="urn:schemas-microsoft-com:vml" Requires="v">
                <p:oleObj spid="_x0000_s49223" name="Equation" r:id="rId5" imgW="3924300" imgH="457200" progId="Equation.3">
                  <p:embed/>
                </p:oleObj>
              </mc:Choice>
              <mc:Fallback>
                <p:oleObj name="Equation" r:id="rId5" imgW="3924300" imgH="457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7763" y="4275138"/>
                        <a:ext cx="5878512"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Rectangle 6"/>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2E407C3-2A30-4216-A4BA-1F170126174F}" type="slidenum">
              <a:rPr lang="en-US" altLang="zh-CN" sz="1400" smtClean="0"/>
              <a:pPr eaLnBrk="1" hangingPunct="1">
                <a:spcBef>
                  <a:spcPct val="0"/>
                </a:spcBef>
                <a:buFontTx/>
                <a:buNone/>
              </a:pPr>
              <a:t>55</a:t>
            </a:fld>
            <a:r>
              <a:rPr lang="en-US" altLang="zh-CN" sz="1400" dirty="0" smtClean="0"/>
              <a:t>/60</a:t>
            </a:r>
          </a:p>
        </p:txBody>
      </p:sp>
      <p:sp>
        <p:nvSpPr>
          <p:cNvPr id="50179"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a:t>
            </a:r>
            <a:r>
              <a:rPr lang="zh-CN" altLang="en-US" sz="3200" dirty="0">
                <a:ea typeface="黑体" pitchFamily="2" charset="-122"/>
              </a:rPr>
              <a:t>卡尔空间末端轨迹规划</a:t>
            </a:r>
            <a:endParaRPr lang="zh-CN" altLang="en-US" sz="3200" dirty="0" smtClean="0">
              <a:ea typeface="黑体" pitchFamily="2" charset="-122"/>
            </a:endParaRPr>
          </a:p>
        </p:txBody>
      </p:sp>
      <p:sp>
        <p:nvSpPr>
          <p:cNvPr id="50180" name="Rectangle 3"/>
          <p:cNvSpPr>
            <a:spLocks noGrp="1" noChangeArrowheads="1"/>
          </p:cNvSpPr>
          <p:nvPr>
            <p:ph type="body" idx="1"/>
          </p:nvPr>
        </p:nvSpPr>
        <p:spPr>
          <a:xfrm>
            <a:off x="293688" y="1025525"/>
            <a:ext cx="8482012" cy="5334000"/>
          </a:xfrm>
        </p:spPr>
        <p:txBody>
          <a:bodyPr/>
          <a:lstStyle/>
          <a:p>
            <a:pPr eaLnBrk="1" hangingPunct="1">
              <a:buClr>
                <a:schemeClr val="accent2"/>
              </a:buClr>
              <a:buFont typeface="Wingdings" pitchFamily="2" charset="2"/>
              <a:buChar char="Ø"/>
            </a:pPr>
            <a:r>
              <a:rPr lang="zh-CN" altLang="en-US" sz="2400" smtClean="0">
                <a:solidFill>
                  <a:schemeClr val="accent2"/>
                </a:solidFill>
                <a:ea typeface="黑体" pitchFamily="2" charset="-122"/>
              </a:rPr>
              <a:t>末端运动轨迹为园弧</a:t>
            </a:r>
          </a:p>
          <a:p>
            <a:pPr eaLnBrk="1" hangingPunct="1">
              <a:buClr>
                <a:schemeClr val="accent2"/>
              </a:buClr>
              <a:buFont typeface="Wingdings" pitchFamily="2" charset="2"/>
              <a:buNone/>
            </a:pPr>
            <a:r>
              <a:rPr lang="zh-CN" altLang="en-US" sz="2400" smtClean="0">
                <a:ea typeface="黑体" pitchFamily="2" charset="-122"/>
              </a:rPr>
              <a:t>假设末端的起始点位姿、中间点位姿和终止点位姿为：</a:t>
            </a: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accent2"/>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Char char="ü"/>
            </a:pPr>
            <a:r>
              <a:rPr lang="zh-CN" altLang="en-US" sz="2400" smtClean="0">
                <a:ea typeface="黑体" pitchFamily="2" charset="-122"/>
              </a:rPr>
              <a:t>位置矢量，第</a:t>
            </a:r>
            <a:r>
              <a:rPr lang="en-US" altLang="zh-CN" sz="2400" i="1" smtClean="0">
                <a:ea typeface="黑体" pitchFamily="2" charset="-122"/>
              </a:rPr>
              <a:t>i</a:t>
            </a:r>
            <a:r>
              <a:rPr lang="zh-CN" altLang="en-US" sz="2400" smtClean="0">
                <a:ea typeface="黑体" pitchFamily="2" charset="-122"/>
              </a:rPr>
              <a:t>步的位置矢量</a:t>
            </a:r>
          </a:p>
          <a:p>
            <a:pPr eaLnBrk="1" hangingPunct="1">
              <a:buClr>
                <a:schemeClr val="folHlink"/>
              </a:buClr>
              <a:buFont typeface="Wingdings" pitchFamily="2" charset="2"/>
              <a:buChar char="v"/>
            </a:pPr>
            <a:r>
              <a:rPr lang="zh-CN" altLang="en-US" sz="2400" smtClean="0">
                <a:ea typeface="黑体" pitchFamily="2" charset="-122"/>
              </a:rPr>
              <a:t>圆心点的求取</a:t>
            </a:r>
          </a:p>
          <a:p>
            <a:pPr eaLnBrk="1" hangingPunct="1">
              <a:buClr>
                <a:schemeClr val="folHlink"/>
              </a:buClr>
              <a:buFont typeface="Wingdings" pitchFamily="2" charset="2"/>
              <a:buNone/>
            </a:pPr>
            <a:r>
              <a:rPr lang="zh-CN" altLang="en-US" sz="2400" smtClean="0">
                <a:ea typeface="黑体" pitchFamily="2" charset="-122"/>
              </a:rPr>
              <a:t>圆心点为三个平面的交点</a:t>
            </a:r>
          </a:p>
          <a:p>
            <a:pPr eaLnBrk="1" hangingPunct="1">
              <a:buClr>
                <a:schemeClr val="folHlink"/>
              </a:buClr>
              <a:buFont typeface="Wingdings" pitchFamily="2" charset="2"/>
              <a:buNone/>
            </a:pPr>
            <a:r>
              <a:rPr lang="en-US" altLang="zh-CN" sz="2400" i="1" smtClean="0">
                <a:ea typeface="黑体" pitchFamily="2" charset="-122"/>
              </a:rPr>
              <a:t>P</a:t>
            </a:r>
            <a:r>
              <a:rPr lang="en-US" altLang="zh-CN" sz="2400" baseline="-25000" smtClean="0">
                <a:ea typeface="黑体" pitchFamily="2" charset="-122"/>
              </a:rPr>
              <a:t>1</a:t>
            </a:r>
            <a:r>
              <a:rPr lang="en-US" altLang="zh-CN" sz="2400" smtClean="0">
                <a:ea typeface="黑体" pitchFamily="2" charset="-122"/>
              </a:rPr>
              <a:t>,</a:t>
            </a:r>
            <a:r>
              <a:rPr lang="en-US" altLang="zh-CN" sz="2400" i="1" smtClean="0">
                <a:ea typeface="黑体" pitchFamily="2" charset="-122"/>
              </a:rPr>
              <a:t>P</a:t>
            </a:r>
            <a:r>
              <a:rPr lang="en-US" altLang="zh-CN" sz="2400" baseline="-25000" smtClean="0">
                <a:ea typeface="黑体" pitchFamily="2" charset="-122"/>
              </a:rPr>
              <a:t>2</a:t>
            </a:r>
            <a:r>
              <a:rPr lang="en-US" altLang="zh-CN" sz="2400" smtClean="0">
                <a:ea typeface="黑体" pitchFamily="2" charset="-122"/>
              </a:rPr>
              <a:t>,</a:t>
            </a:r>
            <a:r>
              <a:rPr lang="en-US" altLang="zh-CN" sz="2400" i="1" smtClean="0">
                <a:ea typeface="黑体" pitchFamily="2" charset="-122"/>
              </a:rPr>
              <a:t>P</a:t>
            </a:r>
            <a:r>
              <a:rPr lang="en-US" altLang="zh-CN" sz="2400" baseline="-25000" smtClean="0">
                <a:ea typeface="黑体" pitchFamily="2" charset="-122"/>
              </a:rPr>
              <a:t>3</a:t>
            </a:r>
            <a:r>
              <a:rPr lang="zh-CN" altLang="en-US" sz="2400" smtClean="0">
                <a:ea typeface="黑体" pitchFamily="2" charset="-122"/>
              </a:rPr>
              <a:t>确定的平面的方程为：</a:t>
            </a:r>
          </a:p>
        </p:txBody>
      </p:sp>
      <p:graphicFrame>
        <p:nvGraphicFramePr>
          <p:cNvPr id="50181" name="Object 4"/>
          <p:cNvGraphicFramePr>
            <a:graphicFrameLocks noChangeAspect="1"/>
          </p:cNvGraphicFramePr>
          <p:nvPr/>
        </p:nvGraphicFramePr>
        <p:xfrm>
          <a:off x="454025" y="1931988"/>
          <a:ext cx="5232400" cy="1104900"/>
        </p:xfrm>
        <a:graphic>
          <a:graphicData uri="http://schemas.openxmlformats.org/presentationml/2006/ole">
            <mc:AlternateContent xmlns:mc="http://schemas.openxmlformats.org/markup-compatibility/2006">
              <mc:Choice xmlns:v="urn:schemas-microsoft-com:vml" Requires="v">
                <p:oleObj spid="_x0000_s50481" name="Equation" r:id="rId3" imgW="3492500" imgH="736600" progId="Equation.3">
                  <p:embed/>
                </p:oleObj>
              </mc:Choice>
              <mc:Fallback>
                <p:oleObj name="Equation" r:id="rId3" imgW="3492500" imgH="736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25" y="1931988"/>
                        <a:ext cx="5232400" cy="1104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0182" name="Group 5"/>
          <p:cNvGrpSpPr>
            <a:grpSpLocks/>
          </p:cNvGrpSpPr>
          <p:nvPr/>
        </p:nvGrpSpPr>
        <p:grpSpPr bwMode="auto">
          <a:xfrm>
            <a:off x="5743575" y="2032000"/>
            <a:ext cx="3170238" cy="2684463"/>
            <a:chOff x="3618" y="1280"/>
            <a:chExt cx="1997" cy="1691"/>
          </a:xfrm>
        </p:grpSpPr>
        <p:sp>
          <p:nvSpPr>
            <p:cNvPr id="50186" name="Oval 6"/>
            <p:cNvSpPr>
              <a:spLocks noChangeArrowheads="1"/>
            </p:cNvSpPr>
            <p:nvPr/>
          </p:nvSpPr>
          <p:spPr bwMode="auto">
            <a:xfrm>
              <a:off x="3748" y="1938"/>
              <a:ext cx="1765" cy="103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0187" name="Line 7"/>
            <p:cNvSpPr>
              <a:spLocks noChangeShapeType="1"/>
            </p:cNvSpPr>
            <p:nvPr/>
          </p:nvSpPr>
          <p:spPr bwMode="auto">
            <a:xfrm>
              <a:off x="3830" y="2240"/>
              <a:ext cx="787" cy="20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8"/>
            <p:cNvSpPr>
              <a:spLocks noChangeShapeType="1"/>
            </p:cNvSpPr>
            <p:nvPr/>
          </p:nvSpPr>
          <p:spPr bwMode="auto">
            <a:xfrm flipV="1">
              <a:off x="4598" y="2231"/>
              <a:ext cx="842" cy="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9" name="Line 9"/>
            <p:cNvSpPr>
              <a:spLocks noChangeShapeType="1"/>
            </p:cNvSpPr>
            <p:nvPr/>
          </p:nvSpPr>
          <p:spPr bwMode="auto">
            <a:xfrm flipV="1">
              <a:off x="4598" y="1975"/>
              <a:ext cx="330" cy="45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0190" name="Object 10"/>
            <p:cNvGraphicFramePr>
              <a:graphicFrameLocks noChangeAspect="1"/>
            </p:cNvGraphicFramePr>
            <p:nvPr/>
          </p:nvGraphicFramePr>
          <p:xfrm>
            <a:off x="3618" y="2102"/>
            <a:ext cx="144" cy="204"/>
          </p:xfrm>
          <a:graphic>
            <a:graphicData uri="http://schemas.openxmlformats.org/presentationml/2006/ole">
              <mc:AlternateContent xmlns:mc="http://schemas.openxmlformats.org/markup-compatibility/2006">
                <mc:Choice xmlns:v="urn:schemas-microsoft-com:vml" Requires="v">
                  <p:oleObj spid="_x0000_s50482" name="Equation" r:id="rId5" imgW="152268" imgH="215713" progId="Equation.3">
                    <p:embed/>
                  </p:oleObj>
                </mc:Choice>
                <mc:Fallback>
                  <p:oleObj name="Equation" r:id="rId5" imgW="152268" imgH="215713"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18" y="2102"/>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1" name="Object 11"/>
            <p:cNvGraphicFramePr>
              <a:graphicFrameLocks noChangeAspect="1"/>
            </p:cNvGraphicFramePr>
            <p:nvPr/>
          </p:nvGraphicFramePr>
          <p:xfrm>
            <a:off x="4901" y="1763"/>
            <a:ext cx="156" cy="204"/>
          </p:xfrm>
          <a:graphic>
            <a:graphicData uri="http://schemas.openxmlformats.org/presentationml/2006/ole">
              <mc:AlternateContent xmlns:mc="http://schemas.openxmlformats.org/markup-compatibility/2006">
                <mc:Choice xmlns:v="urn:schemas-microsoft-com:vml" Requires="v">
                  <p:oleObj spid="_x0000_s50483" name="Equation" r:id="rId7" imgW="164885" imgH="215619" progId="Equation.3">
                    <p:embed/>
                  </p:oleObj>
                </mc:Choice>
                <mc:Fallback>
                  <p:oleObj name="Equation" r:id="rId7" imgW="164885" imgH="215619"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01" y="1763"/>
                          <a:ext cx="1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2"/>
            <p:cNvGraphicFramePr>
              <a:graphicFrameLocks noChangeAspect="1"/>
            </p:cNvGraphicFramePr>
            <p:nvPr/>
          </p:nvGraphicFramePr>
          <p:xfrm>
            <a:off x="5459" y="2096"/>
            <a:ext cx="156" cy="216"/>
          </p:xfrm>
          <a:graphic>
            <a:graphicData uri="http://schemas.openxmlformats.org/presentationml/2006/ole">
              <mc:AlternateContent xmlns:mc="http://schemas.openxmlformats.org/markup-compatibility/2006">
                <mc:Choice xmlns:v="urn:schemas-microsoft-com:vml" Requires="v">
                  <p:oleObj spid="_x0000_s50484" name="Equation" r:id="rId9" imgW="165028" imgH="228501" progId="Equation.3">
                    <p:embed/>
                  </p:oleObj>
                </mc:Choice>
                <mc:Fallback>
                  <p:oleObj name="Equation" r:id="rId9" imgW="165028" imgH="228501"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59" y="2096"/>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3" name="Object 13"/>
            <p:cNvGraphicFramePr>
              <a:graphicFrameLocks noChangeAspect="1"/>
            </p:cNvGraphicFramePr>
            <p:nvPr/>
          </p:nvGraphicFramePr>
          <p:xfrm>
            <a:off x="4541" y="2468"/>
            <a:ext cx="144" cy="168"/>
          </p:xfrm>
          <a:graphic>
            <a:graphicData uri="http://schemas.openxmlformats.org/presentationml/2006/ole">
              <mc:AlternateContent xmlns:mc="http://schemas.openxmlformats.org/markup-compatibility/2006">
                <mc:Choice xmlns:v="urn:schemas-microsoft-com:vml" Requires="v">
                  <p:oleObj spid="_x0000_s50485" name="Equation" r:id="rId11" imgW="152202" imgH="177569" progId="Equation.3">
                    <p:embed/>
                  </p:oleObj>
                </mc:Choice>
                <mc:Fallback>
                  <p:oleObj name="Equation" r:id="rId11" imgW="152202" imgH="17756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41" y="2468"/>
                          <a:ext cx="14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4" name="Freeform 14"/>
            <p:cNvSpPr>
              <a:spLocks/>
            </p:cNvSpPr>
            <p:nvPr/>
          </p:nvSpPr>
          <p:spPr bwMode="auto">
            <a:xfrm>
              <a:off x="4306" y="1280"/>
              <a:ext cx="292" cy="1161"/>
            </a:xfrm>
            <a:custGeom>
              <a:avLst/>
              <a:gdLst>
                <a:gd name="T0" fmla="*/ 9 w 292"/>
                <a:gd name="T1" fmla="*/ 695 h 1161"/>
                <a:gd name="T2" fmla="*/ 292 w 292"/>
                <a:gd name="T3" fmla="*/ 1161 h 1161"/>
                <a:gd name="T4" fmla="*/ 292 w 292"/>
                <a:gd name="T5" fmla="*/ 411 h 1161"/>
                <a:gd name="T6" fmla="*/ 0 w 292"/>
                <a:gd name="T7" fmla="*/ 0 h 1161"/>
                <a:gd name="T8" fmla="*/ 9 w 292"/>
                <a:gd name="T9" fmla="*/ 695 h 1161"/>
                <a:gd name="T10" fmla="*/ 0 60000 65536"/>
                <a:gd name="T11" fmla="*/ 0 60000 65536"/>
                <a:gd name="T12" fmla="*/ 0 60000 65536"/>
                <a:gd name="T13" fmla="*/ 0 60000 65536"/>
                <a:gd name="T14" fmla="*/ 0 60000 65536"/>
                <a:gd name="T15" fmla="*/ 0 w 292"/>
                <a:gd name="T16" fmla="*/ 0 h 1161"/>
                <a:gd name="T17" fmla="*/ 292 w 292"/>
                <a:gd name="T18" fmla="*/ 1161 h 1161"/>
              </a:gdLst>
              <a:ahLst/>
              <a:cxnLst>
                <a:cxn ang="T10">
                  <a:pos x="T0" y="T1"/>
                </a:cxn>
                <a:cxn ang="T11">
                  <a:pos x="T2" y="T3"/>
                </a:cxn>
                <a:cxn ang="T12">
                  <a:pos x="T4" y="T5"/>
                </a:cxn>
                <a:cxn ang="T13">
                  <a:pos x="T6" y="T7"/>
                </a:cxn>
                <a:cxn ang="T14">
                  <a:pos x="T8" y="T9"/>
                </a:cxn>
              </a:cxnLst>
              <a:rect l="T15" t="T16" r="T17" b="T18"/>
              <a:pathLst>
                <a:path w="292" h="1161">
                  <a:moveTo>
                    <a:pt x="9" y="695"/>
                  </a:moveTo>
                  <a:lnTo>
                    <a:pt x="292" y="1161"/>
                  </a:lnTo>
                  <a:lnTo>
                    <a:pt x="292" y="411"/>
                  </a:lnTo>
                  <a:lnTo>
                    <a:pt x="0" y="0"/>
                  </a:lnTo>
                  <a:lnTo>
                    <a:pt x="9" y="695"/>
                  </a:lnTo>
                  <a:close/>
                </a:path>
              </a:pathLst>
            </a:custGeom>
            <a:solidFill>
              <a:schemeClr val="accent1">
                <a:alpha val="50195"/>
              </a:schemeClr>
            </a:solidFill>
            <a:ln w="9525">
              <a:solidFill>
                <a:schemeClr val="tx1"/>
              </a:solidFill>
              <a:round/>
              <a:headEnd/>
              <a:tailEnd/>
            </a:ln>
          </p:spPr>
          <p:txBody>
            <a:bodyPr/>
            <a:lstStyle/>
            <a:p>
              <a:endParaRPr lang="zh-CN" altLang="en-US"/>
            </a:p>
          </p:txBody>
        </p:sp>
        <p:sp>
          <p:nvSpPr>
            <p:cNvPr id="50195" name="Freeform 15"/>
            <p:cNvSpPr>
              <a:spLocks/>
            </p:cNvSpPr>
            <p:nvPr/>
          </p:nvSpPr>
          <p:spPr bwMode="auto">
            <a:xfrm>
              <a:off x="4598" y="1380"/>
              <a:ext cx="604" cy="1061"/>
            </a:xfrm>
            <a:custGeom>
              <a:avLst/>
              <a:gdLst>
                <a:gd name="T0" fmla="*/ 0 w 604"/>
                <a:gd name="T1" fmla="*/ 1061 h 1061"/>
                <a:gd name="T2" fmla="*/ 604 w 604"/>
                <a:gd name="T3" fmla="*/ 677 h 1061"/>
                <a:gd name="T4" fmla="*/ 604 w 604"/>
                <a:gd name="T5" fmla="*/ 0 h 1061"/>
                <a:gd name="T6" fmla="*/ 0 w 604"/>
                <a:gd name="T7" fmla="*/ 311 h 1061"/>
                <a:gd name="T8" fmla="*/ 0 w 604"/>
                <a:gd name="T9" fmla="*/ 1061 h 1061"/>
                <a:gd name="T10" fmla="*/ 0 60000 65536"/>
                <a:gd name="T11" fmla="*/ 0 60000 65536"/>
                <a:gd name="T12" fmla="*/ 0 60000 65536"/>
                <a:gd name="T13" fmla="*/ 0 60000 65536"/>
                <a:gd name="T14" fmla="*/ 0 60000 65536"/>
                <a:gd name="T15" fmla="*/ 0 w 604"/>
                <a:gd name="T16" fmla="*/ 0 h 1061"/>
                <a:gd name="T17" fmla="*/ 604 w 604"/>
                <a:gd name="T18" fmla="*/ 1061 h 1061"/>
              </a:gdLst>
              <a:ahLst/>
              <a:cxnLst>
                <a:cxn ang="T10">
                  <a:pos x="T0" y="T1"/>
                </a:cxn>
                <a:cxn ang="T11">
                  <a:pos x="T2" y="T3"/>
                </a:cxn>
                <a:cxn ang="T12">
                  <a:pos x="T4" y="T5"/>
                </a:cxn>
                <a:cxn ang="T13">
                  <a:pos x="T6" y="T7"/>
                </a:cxn>
                <a:cxn ang="T14">
                  <a:pos x="T8" y="T9"/>
                </a:cxn>
              </a:cxnLst>
              <a:rect l="T15" t="T16" r="T17" b="T18"/>
              <a:pathLst>
                <a:path w="604" h="1061">
                  <a:moveTo>
                    <a:pt x="0" y="1061"/>
                  </a:moveTo>
                  <a:lnTo>
                    <a:pt x="604" y="677"/>
                  </a:lnTo>
                  <a:lnTo>
                    <a:pt x="604" y="0"/>
                  </a:lnTo>
                  <a:lnTo>
                    <a:pt x="0" y="311"/>
                  </a:lnTo>
                  <a:lnTo>
                    <a:pt x="0" y="1061"/>
                  </a:lnTo>
                  <a:close/>
                </a:path>
              </a:pathLst>
            </a:custGeom>
            <a:solidFill>
              <a:schemeClr val="accent1">
                <a:alpha val="50195"/>
              </a:schemeClr>
            </a:solidFill>
            <a:ln w="9525">
              <a:solidFill>
                <a:schemeClr val="tx1"/>
              </a:solidFill>
              <a:round/>
              <a:headEnd/>
              <a:tailEnd/>
            </a:ln>
          </p:spPr>
          <p:txBody>
            <a:bodyPr/>
            <a:lstStyle/>
            <a:p>
              <a:endParaRPr lang="zh-CN" altLang="en-US"/>
            </a:p>
          </p:txBody>
        </p:sp>
        <p:sp>
          <p:nvSpPr>
            <p:cNvPr id="50196" name="Freeform 16"/>
            <p:cNvSpPr>
              <a:spLocks/>
            </p:cNvSpPr>
            <p:nvPr/>
          </p:nvSpPr>
          <p:spPr bwMode="auto">
            <a:xfrm>
              <a:off x="4269" y="2205"/>
              <a:ext cx="430" cy="144"/>
            </a:xfrm>
            <a:custGeom>
              <a:avLst/>
              <a:gdLst>
                <a:gd name="T0" fmla="*/ 0 w 430"/>
                <a:gd name="T1" fmla="*/ 36 h 190"/>
                <a:gd name="T2" fmla="*/ 165 w 430"/>
                <a:gd name="T3" fmla="*/ 4 h 190"/>
                <a:gd name="T4" fmla="*/ 430 w 430"/>
                <a:gd name="T5" fmla="*/ 17 h 190"/>
                <a:gd name="T6" fmla="*/ 0 60000 65536"/>
                <a:gd name="T7" fmla="*/ 0 60000 65536"/>
                <a:gd name="T8" fmla="*/ 0 60000 65536"/>
                <a:gd name="T9" fmla="*/ 0 w 430"/>
                <a:gd name="T10" fmla="*/ 0 h 190"/>
                <a:gd name="T11" fmla="*/ 430 w 430"/>
                <a:gd name="T12" fmla="*/ 190 h 190"/>
              </a:gdLst>
              <a:ahLst/>
              <a:cxnLst>
                <a:cxn ang="T6">
                  <a:pos x="T0" y="T1"/>
                </a:cxn>
                <a:cxn ang="T7">
                  <a:pos x="T2" y="T3"/>
                </a:cxn>
                <a:cxn ang="T8">
                  <a:pos x="T4" y="T5"/>
                </a:cxn>
              </a:cxnLst>
              <a:rect l="T9" t="T10" r="T11" b="T12"/>
              <a:pathLst>
                <a:path w="430" h="190">
                  <a:moveTo>
                    <a:pt x="0" y="190"/>
                  </a:moveTo>
                  <a:cubicBezTo>
                    <a:pt x="46" y="112"/>
                    <a:pt x="93" y="34"/>
                    <a:pt x="165" y="17"/>
                  </a:cubicBezTo>
                  <a:cubicBezTo>
                    <a:pt x="237" y="0"/>
                    <a:pt x="386" y="78"/>
                    <a:pt x="430" y="90"/>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0197" name="Object 17"/>
            <p:cNvGraphicFramePr>
              <a:graphicFrameLocks noChangeAspect="1"/>
            </p:cNvGraphicFramePr>
            <p:nvPr/>
          </p:nvGraphicFramePr>
          <p:xfrm>
            <a:off x="4173" y="2102"/>
            <a:ext cx="168" cy="204"/>
          </p:xfrm>
          <a:graphic>
            <a:graphicData uri="http://schemas.openxmlformats.org/presentationml/2006/ole">
              <mc:AlternateContent xmlns:mc="http://schemas.openxmlformats.org/markup-compatibility/2006">
                <mc:Choice xmlns:v="urn:schemas-microsoft-com:vml" Requires="v">
                  <p:oleObj spid="_x0000_s50486" name="Equation" r:id="rId13" imgW="177569" imgH="215619" progId="Equation.3">
                    <p:embed/>
                  </p:oleObj>
                </mc:Choice>
                <mc:Fallback>
                  <p:oleObj name="Equation" r:id="rId13" imgW="177569" imgH="215619" progId="Equation.3">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73" y="2102"/>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98" name="Freeform 18"/>
            <p:cNvSpPr>
              <a:spLocks/>
            </p:cNvSpPr>
            <p:nvPr/>
          </p:nvSpPr>
          <p:spPr bwMode="auto">
            <a:xfrm>
              <a:off x="4745" y="2208"/>
              <a:ext cx="185" cy="151"/>
            </a:xfrm>
            <a:custGeom>
              <a:avLst/>
              <a:gdLst>
                <a:gd name="T0" fmla="*/ 0 w 185"/>
                <a:gd name="T1" fmla="*/ 13 h 151"/>
                <a:gd name="T2" fmla="*/ 155 w 185"/>
                <a:gd name="T3" fmla="*/ 23 h 151"/>
                <a:gd name="T4" fmla="*/ 183 w 185"/>
                <a:gd name="T5" fmla="*/ 151 h 151"/>
                <a:gd name="T6" fmla="*/ 0 60000 65536"/>
                <a:gd name="T7" fmla="*/ 0 60000 65536"/>
                <a:gd name="T8" fmla="*/ 0 60000 65536"/>
                <a:gd name="T9" fmla="*/ 0 w 185"/>
                <a:gd name="T10" fmla="*/ 0 h 151"/>
                <a:gd name="T11" fmla="*/ 185 w 185"/>
                <a:gd name="T12" fmla="*/ 151 h 151"/>
              </a:gdLst>
              <a:ahLst/>
              <a:cxnLst>
                <a:cxn ang="T6">
                  <a:pos x="T0" y="T1"/>
                </a:cxn>
                <a:cxn ang="T7">
                  <a:pos x="T2" y="T3"/>
                </a:cxn>
                <a:cxn ang="T8">
                  <a:pos x="T4" y="T5"/>
                </a:cxn>
              </a:cxnLst>
              <a:rect l="T9" t="T10" r="T11" b="T12"/>
              <a:pathLst>
                <a:path w="185" h="151">
                  <a:moveTo>
                    <a:pt x="0" y="13"/>
                  </a:moveTo>
                  <a:cubicBezTo>
                    <a:pt x="62" y="6"/>
                    <a:pt x="125" y="0"/>
                    <a:pt x="155" y="23"/>
                  </a:cubicBezTo>
                  <a:cubicBezTo>
                    <a:pt x="185" y="46"/>
                    <a:pt x="184" y="98"/>
                    <a:pt x="183" y="151"/>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0199" name="Object 19"/>
            <p:cNvGraphicFramePr>
              <a:graphicFrameLocks noChangeAspect="1"/>
            </p:cNvGraphicFramePr>
            <p:nvPr/>
          </p:nvGraphicFramePr>
          <p:xfrm>
            <a:off x="4999" y="2130"/>
            <a:ext cx="180" cy="204"/>
          </p:xfrm>
          <a:graphic>
            <a:graphicData uri="http://schemas.openxmlformats.org/presentationml/2006/ole">
              <mc:AlternateContent xmlns:mc="http://schemas.openxmlformats.org/markup-compatibility/2006">
                <mc:Choice xmlns:v="urn:schemas-microsoft-com:vml" Requires="v">
                  <p:oleObj spid="_x0000_s50487" name="Equation" r:id="rId15" imgW="190335" imgH="215713" progId="Equation.3">
                    <p:embed/>
                  </p:oleObj>
                </mc:Choice>
                <mc:Fallback>
                  <p:oleObj name="Equation" r:id="rId15" imgW="190335" imgH="215713" progId="Equation.3">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999" y="2130"/>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200" name="Line 20"/>
            <p:cNvSpPr>
              <a:spLocks noChangeShapeType="1"/>
            </p:cNvSpPr>
            <p:nvPr/>
          </p:nvSpPr>
          <p:spPr bwMode="auto">
            <a:xfrm flipV="1">
              <a:off x="3831" y="1975"/>
              <a:ext cx="1088" cy="256"/>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1" name="Line 21"/>
            <p:cNvSpPr>
              <a:spLocks noChangeShapeType="1"/>
            </p:cNvSpPr>
            <p:nvPr/>
          </p:nvSpPr>
          <p:spPr bwMode="auto">
            <a:xfrm>
              <a:off x="4928" y="1966"/>
              <a:ext cx="503" cy="2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50183" name="Object 22"/>
          <p:cNvGraphicFramePr>
            <a:graphicFrameLocks noChangeAspect="1"/>
          </p:cNvGraphicFramePr>
          <p:nvPr/>
        </p:nvGraphicFramePr>
        <p:xfrm>
          <a:off x="4316413" y="4616450"/>
          <a:ext cx="2208212" cy="323850"/>
        </p:xfrm>
        <a:graphic>
          <a:graphicData uri="http://schemas.openxmlformats.org/presentationml/2006/ole">
            <mc:AlternateContent xmlns:mc="http://schemas.openxmlformats.org/markup-compatibility/2006">
              <mc:Choice xmlns:v="urn:schemas-microsoft-com:vml" Requires="v">
                <p:oleObj spid="_x0000_s50488" name="Equation" r:id="rId17" imgW="1473200" imgH="215900" progId="Equation.3">
                  <p:embed/>
                </p:oleObj>
              </mc:Choice>
              <mc:Fallback>
                <p:oleObj name="Equation" r:id="rId17" imgW="1473200" imgH="215900" progId="Equation.3">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16413" y="4616450"/>
                        <a:ext cx="220821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23"/>
          <p:cNvGraphicFramePr>
            <a:graphicFrameLocks noChangeAspect="1"/>
          </p:cNvGraphicFramePr>
          <p:nvPr/>
        </p:nvGraphicFramePr>
        <p:xfrm>
          <a:off x="790575" y="5102225"/>
          <a:ext cx="6300788" cy="1066800"/>
        </p:xfrm>
        <a:graphic>
          <a:graphicData uri="http://schemas.openxmlformats.org/presentationml/2006/ole">
            <mc:AlternateContent xmlns:mc="http://schemas.openxmlformats.org/markup-compatibility/2006">
              <mc:Choice xmlns:v="urn:schemas-microsoft-com:vml" Requires="v">
                <p:oleObj spid="_x0000_s50489" name="Equation" r:id="rId19" imgW="4203700" imgH="711200" progId="Equation.3">
                  <p:embed/>
                </p:oleObj>
              </mc:Choice>
              <mc:Fallback>
                <p:oleObj name="Equation" r:id="rId19" imgW="4203700" imgH="711200"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90575" y="5102225"/>
                        <a:ext cx="6300788"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5" name="Rectangle 24"/>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41F76CB-9988-48C1-B1B5-86CECA8155D9}" type="slidenum">
              <a:rPr lang="en-US" altLang="zh-CN" sz="1400" smtClean="0"/>
              <a:pPr eaLnBrk="1" hangingPunct="1">
                <a:spcBef>
                  <a:spcPct val="0"/>
                </a:spcBef>
                <a:buFontTx/>
                <a:buNone/>
              </a:pPr>
              <a:t>56</a:t>
            </a:fld>
            <a:r>
              <a:rPr lang="en-US" altLang="zh-CN" sz="1400" dirty="0" smtClean="0"/>
              <a:t>/60</a:t>
            </a:r>
          </a:p>
        </p:txBody>
      </p:sp>
      <p:sp>
        <p:nvSpPr>
          <p:cNvPr id="51203"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a:t>
            </a:r>
            <a:r>
              <a:rPr lang="zh-CN" altLang="en-US" sz="3200" dirty="0">
                <a:ea typeface="黑体" pitchFamily="2" charset="-122"/>
              </a:rPr>
              <a:t>卡尔空间末端轨迹规划</a:t>
            </a:r>
            <a:endParaRPr lang="zh-CN" altLang="en-US" sz="3200" dirty="0" smtClean="0">
              <a:ea typeface="黑体" pitchFamily="2" charset="-122"/>
            </a:endParaRPr>
          </a:p>
        </p:txBody>
      </p:sp>
      <p:sp>
        <p:nvSpPr>
          <p:cNvPr id="51204" name="Rectangle 3"/>
          <p:cNvSpPr>
            <a:spLocks noGrp="1" noChangeArrowheads="1"/>
          </p:cNvSpPr>
          <p:nvPr>
            <p:ph type="body" idx="1"/>
          </p:nvPr>
        </p:nvSpPr>
        <p:spPr>
          <a:xfrm>
            <a:off x="293688" y="1025525"/>
            <a:ext cx="8482012" cy="5334000"/>
          </a:xfrm>
        </p:spPr>
        <p:txBody>
          <a:bodyPr/>
          <a:lstStyle/>
          <a:p>
            <a:pPr eaLnBrk="1" hangingPunct="1">
              <a:buClr>
                <a:schemeClr val="folHlink"/>
              </a:buClr>
              <a:buFont typeface="Wingdings" pitchFamily="2" charset="2"/>
              <a:buChar char="v"/>
            </a:pPr>
            <a:r>
              <a:rPr lang="zh-CN" altLang="en-US" sz="2400" smtClean="0">
                <a:ea typeface="黑体" pitchFamily="2" charset="-122"/>
              </a:rPr>
              <a:t>圆心点的求取（续）</a:t>
            </a:r>
          </a:p>
          <a:p>
            <a:pPr eaLnBrk="1" hangingPunct="1">
              <a:buClr>
                <a:schemeClr val="folHlink"/>
              </a:buClr>
              <a:buFont typeface="Wingdings" pitchFamily="2" charset="2"/>
              <a:buNone/>
            </a:pPr>
            <a:r>
              <a:rPr lang="zh-CN" altLang="en-US" sz="2400" smtClean="0">
                <a:ea typeface="黑体" pitchFamily="2" charset="-122"/>
              </a:rPr>
              <a:t>过直线</a:t>
            </a:r>
            <a:r>
              <a:rPr lang="en-US" altLang="zh-CN" sz="2400" i="1" smtClean="0">
                <a:ea typeface="黑体" pitchFamily="2" charset="-122"/>
              </a:rPr>
              <a:t>P</a:t>
            </a:r>
            <a:r>
              <a:rPr lang="en-US" altLang="zh-CN" sz="2400" baseline="-25000" smtClean="0">
                <a:ea typeface="黑体" pitchFamily="2" charset="-122"/>
              </a:rPr>
              <a:t>1</a:t>
            </a:r>
            <a:r>
              <a:rPr lang="en-US" altLang="zh-CN" sz="2400" i="1" smtClean="0">
                <a:ea typeface="黑体" pitchFamily="2" charset="-122"/>
              </a:rPr>
              <a:t>P</a:t>
            </a:r>
            <a:r>
              <a:rPr lang="en-US" altLang="zh-CN" sz="2400" baseline="-25000" smtClean="0">
                <a:ea typeface="黑体" pitchFamily="2" charset="-122"/>
              </a:rPr>
              <a:t>2</a:t>
            </a:r>
            <a:r>
              <a:rPr lang="zh-CN" altLang="en-US" sz="2400" smtClean="0">
                <a:ea typeface="黑体" pitchFamily="2" charset="-122"/>
              </a:rPr>
              <a:t>的中点且垂直于</a:t>
            </a:r>
            <a:r>
              <a:rPr lang="en-US" altLang="zh-CN" sz="2400" i="1" smtClean="0">
                <a:ea typeface="黑体" pitchFamily="2" charset="-122"/>
              </a:rPr>
              <a:t>P</a:t>
            </a:r>
            <a:r>
              <a:rPr lang="en-US" altLang="zh-CN" sz="2400" baseline="-25000" smtClean="0">
                <a:ea typeface="黑体" pitchFamily="2" charset="-122"/>
              </a:rPr>
              <a:t>1</a:t>
            </a:r>
            <a:r>
              <a:rPr lang="en-US" altLang="zh-CN" sz="2400" i="1" smtClean="0">
                <a:ea typeface="黑体" pitchFamily="2" charset="-122"/>
              </a:rPr>
              <a:t>P</a:t>
            </a:r>
            <a:r>
              <a:rPr lang="en-US" altLang="zh-CN" sz="2400" baseline="-25000" smtClean="0">
                <a:ea typeface="黑体" pitchFamily="2" charset="-122"/>
              </a:rPr>
              <a:t>2</a:t>
            </a:r>
            <a:r>
              <a:rPr lang="zh-CN" altLang="en-US" sz="2400" smtClean="0">
                <a:ea typeface="黑体" pitchFamily="2" charset="-122"/>
              </a:rPr>
              <a:t>平面的方程为：</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r>
              <a:rPr lang="zh-CN" altLang="en-US" sz="2400" smtClean="0">
                <a:ea typeface="黑体" pitchFamily="2" charset="-122"/>
              </a:rPr>
              <a:t>过直线</a:t>
            </a:r>
            <a:r>
              <a:rPr lang="en-US" altLang="zh-CN" sz="2400" i="1" smtClean="0">
                <a:ea typeface="黑体" pitchFamily="2" charset="-122"/>
              </a:rPr>
              <a:t>P</a:t>
            </a:r>
            <a:r>
              <a:rPr lang="en-US" altLang="zh-CN" sz="2400" baseline="-25000" smtClean="0">
                <a:ea typeface="黑体" pitchFamily="2" charset="-122"/>
              </a:rPr>
              <a:t>2</a:t>
            </a:r>
            <a:r>
              <a:rPr lang="en-US" altLang="zh-CN" sz="2400" i="1" smtClean="0">
                <a:ea typeface="黑体" pitchFamily="2" charset="-122"/>
              </a:rPr>
              <a:t>P</a:t>
            </a:r>
            <a:r>
              <a:rPr lang="en-US" altLang="zh-CN" sz="2400" baseline="-25000" smtClean="0">
                <a:ea typeface="黑体" pitchFamily="2" charset="-122"/>
              </a:rPr>
              <a:t>3</a:t>
            </a:r>
            <a:r>
              <a:rPr lang="zh-CN" altLang="en-US" sz="2400" smtClean="0">
                <a:ea typeface="黑体" pitchFamily="2" charset="-122"/>
              </a:rPr>
              <a:t>的中点且垂直于</a:t>
            </a:r>
            <a:r>
              <a:rPr lang="en-US" altLang="zh-CN" sz="2400" i="1" smtClean="0">
                <a:ea typeface="黑体" pitchFamily="2" charset="-122"/>
              </a:rPr>
              <a:t>P</a:t>
            </a:r>
            <a:r>
              <a:rPr lang="en-US" altLang="zh-CN" sz="2400" baseline="-25000" smtClean="0">
                <a:ea typeface="黑体" pitchFamily="2" charset="-122"/>
              </a:rPr>
              <a:t>2</a:t>
            </a:r>
            <a:r>
              <a:rPr lang="en-US" altLang="zh-CN" sz="2400" i="1" smtClean="0">
                <a:ea typeface="黑体" pitchFamily="2" charset="-122"/>
              </a:rPr>
              <a:t>P</a:t>
            </a:r>
            <a:r>
              <a:rPr lang="en-US" altLang="zh-CN" sz="2400" baseline="-25000" smtClean="0">
                <a:ea typeface="黑体" pitchFamily="2" charset="-122"/>
              </a:rPr>
              <a:t>3</a:t>
            </a:r>
            <a:r>
              <a:rPr lang="zh-CN" altLang="en-US" sz="2400" smtClean="0">
                <a:ea typeface="黑体" pitchFamily="2" charset="-122"/>
              </a:rPr>
              <a:t>平面的方程为：</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r>
              <a:rPr lang="zh-CN" altLang="en-US" sz="2400" smtClean="0">
                <a:ea typeface="黑体" pitchFamily="2" charset="-122"/>
              </a:rPr>
              <a:t>圆心点坐标为：</a:t>
            </a:r>
          </a:p>
        </p:txBody>
      </p:sp>
      <p:graphicFrame>
        <p:nvGraphicFramePr>
          <p:cNvPr id="51205" name="Object 4"/>
          <p:cNvGraphicFramePr>
            <a:graphicFrameLocks noChangeAspect="1"/>
          </p:cNvGraphicFramePr>
          <p:nvPr/>
        </p:nvGraphicFramePr>
        <p:xfrm>
          <a:off x="595313" y="1944688"/>
          <a:ext cx="2303462" cy="323850"/>
        </p:xfrm>
        <a:graphic>
          <a:graphicData uri="http://schemas.openxmlformats.org/presentationml/2006/ole">
            <mc:AlternateContent xmlns:mc="http://schemas.openxmlformats.org/markup-compatibility/2006">
              <mc:Choice xmlns:v="urn:schemas-microsoft-com:vml" Requires="v">
                <p:oleObj spid="_x0000_s51398" name="Equation" r:id="rId3" imgW="1536033" imgH="215806" progId="Equation.3">
                  <p:embed/>
                </p:oleObj>
              </mc:Choice>
              <mc:Fallback>
                <p:oleObj name="Equation" r:id="rId3" imgW="1536033" imgH="215806"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1944688"/>
                        <a:ext cx="2303462"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5"/>
          <p:cNvGraphicFramePr>
            <a:graphicFrameLocks noChangeAspect="1"/>
          </p:cNvGraphicFramePr>
          <p:nvPr/>
        </p:nvGraphicFramePr>
        <p:xfrm>
          <a:off x="576263" y="2300288"/>
          <a:ext cx="3387725" cy="952500"/>
        </p:xfrm>
        <a:graphic>
          <a:graphicData uri="http://schemas.openxmlformats.org/presentationml/2006/ole">
            <mc:AlternateContent xmlns:mc="http://schemas.openxmlformats.org/markup-compatibility/2006">
              <mc:Choice xmlns:v="urn:schemas-microsoft-com:vml" Requires="v">
                <p:oleObj spid="_x0000_s51399" name="Equation" r:id="rId5" imgW="2260600" imgH="635000" progId="Equation.3">
                  <p:embed/>
                </p:oleObj>
              </mc:Choice>
              <mc:Fallback>
                <p:oleObj name="Equation" r:id="rId5" imgW="2260600" imgH="635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2300288"/>
                        <a:ext cx="338772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7" name="Object 6"/>
          <p:cNvGraphicFramePr>
            <a:graphicFrameLocks noChangeAspect="1"/>
          </p:cNvGraphicFramePr>
          <p:nvPr/>
        </p:nvGraphicFramePr>
        <p:xfrm>
          <a:off x="642938" y="3662363"/>
          <a:ext cx="2265362" cy="342900"/>
        </p:xfrm>
        <a:graphic>
          <a:graphicData uri="http://schemas.openxmlformats.org/presentationml/2006/ole">
            <mc:AlternateContent xmlns:mc="http://schemas.openxmlformats.org/markup-compatibility/2006">
              <mc:Choice xmlns:v="urn:schemas-microsoft-com:vml" Requires="v">
                <p:oleObj spid="_x0000_s51400" name="Equation" r:id="rId7" imgW="1511300" imgH="228600" progId="Equation.3">
                  <p:embed/>
                </p:oleObj>
              </mc:Choice>
              <mc:Fallback>
                <p:oleObj name="Equation" r:id="rId7" imgW="151130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2938" y="3662363"/>
                        <a:ext cx="226536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 name="Object 7"/>
          <p:cNvGraphicFramePr>
            <a:graphicFrameLocks noChangeAspect="1"/>
          </p:cNvGraphicFramePr>
          <p:nvPr/>
        </p:nvGraphicFramePr>
        <p:xfrm>
          <a:off x="595313" y="3998913"/>
          <a:ext cx="3406775" cy="952500"/>
        </p:xfrm>
        <a:graphic>
          <a:graphicData uri="http://schemas.openxmlformats.org/presentationml/2006/ole">
            <mc:AlternateContent xmlns:mc="http://schemas.openxmlformats.org/markup-compatibility/2006">
              <mc:Choice xmlns:v="urn:schemas-microsoft-com:vml" Requires="v">
                <p:oleObj spid="_x0000_s51401" name="公式" r:id="rId9" imgW="2273300" imgH="635000" progId="Equation.3">
                  <p:embed/>
                </p:oleObj>
              </mc:Choice>
              <mc:Fallback>
                <p:oleObj name="公式" r:id="rId9" imgW="2273300" imgH="6350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5313" y="3998913"/>
                        <a:ext cx="3406775"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9" name="Object 8"/>
          <p:cNvGraphicFramePr>
            <a:graphicFrameLocks noChangeAspect="1"/>
          </p:cNvGraphicFramePr>
          <p:nvPr/>
        </p:nvGraphicFramePr>
        <p:xfrm>
          <a:off x="620713" y="5407025"/>
          <a:ext cx="7137400" cy="1066800"/>
        </p:xfrm>
        <a:graphic>
          <a:graphicData uri="http://schemas.openxmlformats.org/presentationml/2006/ole">
            <mc:AlternateContent xmlns:mc="http://schemas.openxmlformats.org/markup-compatibility/2006">
              <mc:Choice xmlns:v="urn:schemas-microsoft-com:vml" Requires="v">
                <p:oleObj spid="_x0000_s51402" name="Equation" r:id="rId11" imgW="4762500" imgH="711200" progId="Equation.3">
                  <p:embed/>
                </p:oleObj>
              </mc:Choice>
              <mc:Fallback>
                <p:oleObj name="Equation" r:id="rId11" imgW="4762500" imgH="7112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20713" y="5407025"/>
                        <a:ext cx="71374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0" name="Object 9"/>
          <p:cNvGraphicFramePr>
            <a:graphicFrameLocks noChangeAspect="1"/>
          </p:cNvGraphicFramePr>
          <p:nvPr/>
        </p:nvGraphicFramePr>
        <p:xfrm>
          <a:off x="2667000" y="4821238"/>
          <a:ext cx="2433638" cy="590550"/>
        </p:xfrm>
        <a:graphic>
          <a:graphicData uri="http://schemas.openxmlformats.org/presentationml/2006/ole">
            <mc:AlternateContent xmlns:mc="http://schemas.openxmlformats.org/markup-compatibility/2006">
              <mc:Choice xmlns:v="urn:schemas-microsoft-com:vml" Requires="v">
                <p:oleObj spid="_x0000_s51403" name="Equation" r:id="rId13" imgW="1625600" imgH="393700" progId="Equation.3">
                  <p:embed/>
                </p:oleObj>
              </mc:Choice>
              <mc:Fallback>
                <p:oleObj name="Equation" r:id="rId13" imgW="1625600" imgH="393700" progId="Equation.3">
                  <p:embed/>
                  <p:pic>
                    <p:nvPicPr>
                      <p:cNvPr id="0" name="Object 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667000" y="4821238"/>
                        <a:ext cx="2433638"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1" name="Rectangle 10"/>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639533BE-7951-41FC-9343-74BE191BC2B5}" type="slidenum">
              <a:rPr lang="en-US" altLang="zh-CN" sz="1400" smtClean="0"/>
              <a:pPr eaLnBrk="1" hangingPunct="1">
                <a:spcBef>
                  <a:spcPct val="0"/>
                </a:spcBef>
                <a:buFontTx/>
                <a:buNone/>
              </a:pPr>
              <a:t>57</a:t>
            </a:fld>
            <a:r>
              <a:rPr lang="en-US" altLang="zh-CN" sz="1400" dirty="0" smtClean="0"/>
              <a:t>/60</a:t>
            </a:r>
          </a:p>
        </p:txBody>
      </p:sp>
      <p:sp>
        <p:nvSpPr>
          <p:cNvPr id="52227" name="Rectangle 2"/>
          <p:cNvSpPr>
            <a:spLocks noGrp="1" noChangeArrowheads="1"/>
          </p:cNvSpPr>
          <p:nvPr>
            <p:ph type="title"/>
          </p:nvPr>
        </p:nvSpPr>
        <p:spPr>
          <a:xfrm>
            <a:off x="685800" y="327261"/>
            <a:ext cx="7772400" cy="670677"/>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a:t>
            </a:r>
            <a:r>
              <a:rPr lang="zh-CN" altLang="en-US" sz="3200" dirty="0">
                <a:ea typeface="黑体" pitchFamily="2" charset="-122"/>
              </a:rPr>
              <a:t>卡尔空间末端轨迹规划</a:t>
            </a:r>
            <a:endParaRPr lang="zh-CN" altLang="en-US" sz="3200" dirty="0" smtClean="0">
              <a:ea typeface="黑体" pitchFamily="2" charset="-122"/>
            </a:endParaRPr>
          </a:p>
        </p:txBody>
      </p:sp>
      <p:sp>
        <p:nvSpPr>
          <p:cNvPr id="52228" name="Rectangle 3"/>
          <p:cNvSpPr>
            <a:spLocks noGrp="1" noChangeArrowheads="1"/>
          </p:cNvSpPr>
          <p:nvPr>
            <p:ph type="body" idx="1"/>
          </p:nvPr>
        </p:nvSpPr>
        <p:spPr>
          <a:xfrm>
            <a:off x="293688" y="1025525"/>
            <a:ext cx="8482012" cy="5334000"/>
          </a:xfrm>
        </p:spPr>
        <p:txBody>
          <a:bodyPr/>
          <a:lstStyle/>
          <a:p>
            <a:pPr eaLnBrk="1" hangingPunct="1">
              <a:buClr>
                <a:schemeClr val="folHlink"/>
              </a:buClr>
              <a:buFont typeface="Wingdings" pitchFamily="2" charset="2"/>
              <a:buChar char="v"/>
            </a:pPr>
            <a:r>
              <a:rPr lang="zh-CN" altLang="en-US" sz="2400" smtClean="0">
                <a:ea typeface="黑体" pitchFamily="2" charset="-122"/>
              </a:rPr>
              <a:t>圆心点的求取（续）</a:t>
            </a:r>
          </a:p>
          <a:p>
            <a:pPr eaLnBrk="1" hangingPunct="1">
              <a:buClr>
                <a:schemeClr val="folHlink"/>
              </a:buClr>
              <a:buFont typeface="Wingdings" pitchFamily="2" charset="2"/>
              <a:buNone/>
            </a:pPr>
            <a:r>
              <a:rPr lang="zh-CN" altLang="en-US" sz="2400" smtClean="0">
                <a:ea typeface="黑体" pitchFamily="2" charset="-122"/>
              </a:rPr>
              <a:t>圆的半径为：</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r>
              <a:rPr lang="zh-CN" altLang="en-US" sz="2400" smtClean="0">
                <a:ea typeface="黑体" pitchFamily="2" charset="-122"/>
              </a:rPr>
              <a:t>总转角为：</a:t>
            </a:r>
          </a:p>
          <a:p>
            <a:pPr eaLnBrk="1" hangingPunct="1">
              <a:buClr>
                <a:schemeClr val="folHlink"/>
              </a:buClr>
              <a:buFont typeface="Wingdings" pitchFamily="2" charset="2"/>
              <a:buChar char="v"/>
            </a:pPr>
            <a:r>
              <a:rPr lang="zh-CN" altLang="en-US" sz="2400" smtClean="0">
                <a:ea typeface="黑体" pitchFamily="2" charset="-122"/>
              </a:rPr>
              <a:t>第</a:t>
            </a:r>
            <a:r>
              <a:rPr lang="en-US" altLang="zh-CN" sz="2400" i="1" smtClean="0">
                <a:ea typeface="黑体" pitchFamily="2" charset="-122"/>
              </a:rPr>
              <a:t>i</a:t>
            </a:r>
            <a:r>
              <a:rPr lang="zh-CN" altLang="en-US" sz="2400" smtClean="0">
                <a:ea typeface="黑体" pitchFamily="2" charset="-122"/>
              </a:rPr>
              <a:t>步的位置矢量</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en-US" altLang="zh-CN" sz="2400" smtClean="0">
              <a:ea typeface="黑体" pitchFamily="2" charset="-122"/>
            </a:endParaRPr>
          </a:p>
        </p:txBody>
      </p:sp>
      <p:graphicFrame>
        <p:nvGraphicFramePr>
          <p:cNvPr id="52229" name="Object 4"/>
          <p:cNvGraphicFramePr>
            <a:graphicFrameLocks noChangeAspect="1"/>
          </p:cNvGraphicFramePr>
          <p:nvPr/>
        </p:nvGraphicFramePr>
        <p:xfrm>
          <a:off x="2309813" y="1495425"/>
          <a:ext cx="3578225" cy="438150"/>
        </p:xfrm>
        <a:graphic>
          <a:graphicData uri="http://schemas.openxmlformats.org/presentationml/2006/ole">
            <mc:AlternateContent xmlns:mc="http://schemas.openxmlformats.org/markup-compatibility/2006">
              <mc:Choice xmlns:v="urn:schemas-microsoft-com:vml" Requires="v">
                <p:oleObj spid="_x0000_s53057" name="Equation" r:id="rId3" imgW="2387600" imgH="292100" progId="Equation.3">
                  <p:embed/>
                </p:oleObj>
              </mc:Choice>
              <mc:Fallback>
                <p:oleObj name="Equation" r:id="rId3" imgW="2387600" imgH="2921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3" y="1495425"/>
                        <a:ext cx="3578225" cy="438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5"/>
          <p:cNvGraphicFramePr>
            <a:graphicFrameLocks noChangeAspect="1"/>
          </p:cNvGraphicFramePr>
          <p:nvPr>
            <p:extLst>
              <p:ext uri="{D42A27DB-BD31-4B8C-83A1-F6EECF244321}">
                <p14:modId xmlns:p14="http://schemas.microsoft.com/office/powerpoint/2010/main" val="2615063565"/>
              </p:ext>
            </p:extLst>
          </p:nvPr>
        </p:nvGraphicFramePr>
        <p:xfrm>
          <a:off x="257175" y="1995488"/>
          <a:ext cx="5824538" cy="685800"/>
        </p:xfrm>
        <a:graphic>
          <a:graphicData uri="http://schemas.openxmlformats.org/presentationml/2006/ole">
            <mc:AlternateContent xmlns:mc="http://schemas.openxmlformats.org/markup-compatibility/2006">
              <mc:Choice xmlns:v="urn:schemas-microsoft-com:vml" Requires="v">
                <p:oleObj spid="_x0000_s53058" name="Equation" r:id="rId5" imgW="3886200" imgH="457200" progId="Equation.DSMT4">
                  <p:embed/>
                </p:oleObj>
              </mc:Choice>
              <mc:Fallback>
                <p:oleObj name="Equation" r:id="rId5" imgW="3886200" imgH="457200" progId="Equation.DSMT4">
                  <p:embed/>
                  <p:pic>
                    <p:nvPicPr>
                      <p:cNvPr id="0" name="Object 5"/>
                      <p:cNvPicPr>
                        <a:picLocks noChangeAspect="1" noChangeArrowheads="1"/>
                      </p:cNvPicPr>
                      <p:nvPr/>
                    </p:nvPicPr>
                    <p:blipFill>
                      <a:blip r:embed="rId6"/>
                      <a:srcRect/>
                      <a:stretch>
                        <a:fillRect/>
                      </a:stretch>
                    </p:blipFill>
                    <p:spPr bwMode="auto">
                      <a:xfrm>
                        <a:off x="257175" y="1995488"/>
                        <a:ext cx="5824538"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1" name="Object 6"/>
          <p:cNvGraphicFramePr>
            <a:graphicFrameLocks noChangeAspect="1"/>
          </p:cNvGraphicFramePr>
          <p:nvPr/>
        </p:nvGraphicFramePr>
        <p:xfrm>
          <a:off x="2181225" y="3746500"/>
          <a:ext cx="1103313" cy="323850"/>
        </p:xfrm>
        <a:graphic>
          <a:graphicData uri="http://schemas.openxmlformats.org/presentationml/2006/ole">
            <mc:AlternateContent xmlns:mc="http://schemas.openxmlformats.org/markup-compatibility/2006">
              <mc:Choice xmlns:v="urn:schemas-microsoft-com:vml" Requires="v">
                <p:oleObj spid="_x0000_s53059" name="Equation" r:id="rId7" imgW="736280" imgH="215806" progId="Equation.3">
                  <p:embed/>
                </p:oleObj>
              </mc:Choice>
              <mc:Fallback>
                <p:oleObj name="Equation" r:id="rId7" imgW="736280" imgH="215806"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81225" y="3746500"/>
                        <a:ext cx="1103313"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2" name="Group 7"/>
          <p:cNvGrpSpPr>
            <a:grpSpLocks/>
          </p:cNvGrpSpPr>
          <p:nvPr/>
        </p:nvGrpSpPr>
        <p:grpSpPr bwMode="auto">
          <a:xfrm>
            <a:off x="6251575" y="1158875"/>
            <a:ext cx="2601913" cy="1917700"/>
            <a:chOff x="3828" y="1745"/>
            <a:chExt cx="1639" cy="1208"/>
          </a:xfrm>
        </p:grpSpPr>
        <p:sp>
          <p:nvSpPr>
            <p:cNvPr id="52263" name="Oval 8"/>
            <p:cNvSpPr>
              <a:spLocks noChangeArrowheads="1"/>
            </p:cNvSpPr>
            <p:nvPr/>
          </p:nvSpPr>
          <p:spPr bwMode="auto">
            <a:xfrm>
              <a:off x="4050" y="1819"/>
              <a:ext cx="1134" cy="113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2264" name="Line 9"/>
            <p:cNvSpPr>
              <a:spLocks noChangeShapeType="1"/>
            </p:cNvSpPr>
            <p:nvPr/>
          </p:nvSpPr>
          <p:spPr bwMode="auto">
            <a:xfrm>
              <a:off x="4068" y="2304"/>
              <a:ext cx="549" cy="13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10"/>
            <p:cNvSpPr>
              <a:spLocks noChangeShapeType="1"/>
            </p:cNvSpPr>
            <p:nvPr/>
          </p:nvSpPr>
          <p:spPr bwMode="auto">
            <a:xfrm flipV="1">
              <a:off x="4598" y="2268"/>
              <a:ext cx="595" cy="15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11"/>
            <p:cNvSpPr>
              <a:spLocks noChangeShapeType="1"/>
            </p:cNvSpPr>
            <p:nvPr/>
          </p:nvSpPr>
          <p:spPr bwMode="auto">
            <a:xfrm flipV="1">
              <a:off x="4598" y="1920"/>
              <a:ext cx="376" cy="5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67" name="Object 12"/>
            <p:cNvGraphicFramePr>
              <a:graphicFrameLocks noChangeAspect="1"/>
            </p:cNvGraphicFramePr>
            <p:nvPr/>
          </p:nvGraphicFramePr>
          <p:xfrm>
            <a:off x="3828" y="2193"/>
            <a:ext cx="144" cy="204"/>
          </p:xfrm>
          <a:graphic>
            <a:graphicData uri="http://schemas.openxmlformats.org/presentationml/2006/ole">
              <mc:AlternateContent xmlns:mc="http://schemas.openxmlformats.org/markup-compatibility/2006">
                <mc:Choice xmlns:v="urn:schemas-microsoft-com:vml" Requires="v">
                  <p:oleObj spid="_x0000_s53060" name="Equation" r:id="rId9" imgW="152268" imgH="215713" progId="Equation.3">
                    <p:embed/>
                  </p:oleObj>
                </mc:Choice>
                <mc:Fallback>
                  <p:oleObj name="Equation" r:id="rId9" imgW="152268" imgH="215713"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28" y="2193"/>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8" name="Object 13"/>
            <p:cNvGraphicFramePr>
              <a:graphicFrameLocks noChangeAspect="1"/>
            </p:cNvGraphicFramePr>
            <p:nvPr/>
          </p:nvGraphicFramePr>
          <p:xfrm>
            <a:off x="4947" y="1745"/>
            <a:ext cx="156" cy="204"/>
          </p:xfrm>
          <a:graphic>
            <a:graphicData uri="http://schemas.openxmlformats.org/presentationml/2006/ole">
              <mc:AlternateContent xmlns:mc="http://schemas.openxmlformats.org/markup-compatibility/2006">
                <mc:Choice xmlns:v="urn:schemas-microsoft-com:vml" Requires="v">
                  <p:oleObj spid="_x0000_s53061" name="Equation" r:id="rId11" imgW="164885" imgH="215619" progId="Equation.3">
                    <p:embed/>
                  </p:oleObj>
                </mc:Choice>
                <mc:Fallback>
                  <p:oleObj name="Equation" r:id="rId11" imgW="164885" imgH="215619"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47" y="1745"/>
                          <a:ext cx="1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9" name="Object 14"/>
            <p:cNvGraphicFramePr>
              <a:graphicFrameLocks noChangeAspect="1"/>
            </p:cNvGraphicFramePr>
            <p:nvPr/>
          </p:nvGraphicFramePr>
          <p:xfrm>
            <a:off x="5249" y="2160"/>
            <a:ext cx="156" cy="216"/>
          </p:xfrm>
          <a:graphic>
            <a:graphicData uri="http://schemas.openxmlformats.org/presentationml/2006/ole">
              <mc:AlternateContent xmlns:mc="http://schemas.openxmlformats.org/markup-compatibility/2006">
                <mc:Choice xmlns:v="urn:schemas-microsoft-com:vml" Requires="v">
                  <p:oleObj spid="_x0000_s53062" name="Equation" r:id="rId13" imgW="165028" imgH="228501" progId="Equation.3">
                    <p:embed/>
                  </p:oleObj>
                </mc:Choice>
                <mc:Fallback>
                  <p:oleObj name="Equation" r:id="rId13" imgW="165028" imgH="228501" progId="Equation.3">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249" y="2160"/>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0" name="Object 15"/>
            <p:cNvGraphicFramePr>
              <a:graphicFrameLocks noChangeAspect="1"/>
            </p:cNvGraphicFramePr>
            <p:nvPr/>
          </p:nvGraphicFramePr>
          <p:xfrm>
            <a:off x="4541" y="2468"/>
            <a:ext cx="144" cy="168"/>
          </p:xfrm>
          <a:graphic>
            <a:graphicData uri="http://schemas.openxmlformats.org/presentationml/2006/ole">
              <mc:AlternateContent xmlns:mc="http://schemas.openxmlformats.org/markup-compatibility/2006">
                <mc:Choice xmlns:v="urn:schemas-microsoft-com:vml" Requires="v">
                  <p:oleObj spid="_x0000_s53063" name="Equation" r:id="rId15" imgW="152202" imgH="177569" progId="Equation.3">
                    <p:embed/>
                  </p:oleObj>
                </mc:Choice>
                <mc:Fallback>
                  <p:oleObj name="Equation" r:id="rId15" imgW="152202" imgH="177569"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41" y="2468"/>
                          <a:ext cx="14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71" name="Object 16"/>
            <p:cNvGraphicFramePr>
              <a:graphicFrameLocks noChangeAspect="1"/>
            </p:cNvGraphicFramePr>
            <p:nvPr/>
          </p:nvGraphicFramePr>
          <p:xfrm>
            <a:off x="4511" y="2084"/>
            <a:ext cx="168" cy="204"/>
          </p:xfrm>
          <a:graphic>
            <a:graphicData uri="http://schemas.openxmlformats.org/presentationml/2006/ole">
              <mc:AlternateContent xmlns:mc="http://schemas.openxmlformats.org/markup-compatibility/2006">
                <mc:Choice xmlns:v="urn:schemas-microsoft-com:vml" Requires="v">
                  <p:oleObj spid="_x0000_s53064" name="Equation" r:id="rId17" imgW="177569" imgH="215619" progId="Equation.3">
                    <p:embed/>
                  </p:oleObj>
                </mc:Choice>
                <mc:Fallback>
                  <p:oleObj name="Equation" r:id="rId17" imgW="177569" imgH="215619"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11" y="2084"/>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2" name="Freeform 17"/>
            <p:cNvSpPr>
              <a:spLocks/>
            </p:cNvSpPr>
            <p:nvPr/>
          </p:nvSpPr>
          <p:spPr bwMode="auto">
            <a:xfrm>
              <a:off x="4745" y="2227"/>
              <a:ext cx="112" cy="132"/>
            </a:xfrm>
            <a:custGeom>
              <a:avLst/>
              <a:gdLst>
                <a:gd name="T0" fmla="*/ 0 w 185"/>
                <a:gd name="T1" fmla="*/ 6 h 151"/>
                <a:gd name="T2" fmla="*/ 8 w 185"/>
                <a:gd name="T3" fmla="*/ 10 h 151"/>
                <a:gd name="T4" fmla="*/ 9 w 185"/>
                <a:gd name="T5" fmla="*/ 67 h 151"/>
                <a:gd name="T6" fmla="*/ 0 60000 65536"/>
                <a:gd name="T7" fmla="*/ 0 60000 65536"/>
                <a:gd name="T8" fmla="*/ 0 60000 65536"/>
                <a:gd name="T9" fmla="*/ 0 w 185"/>
                <a:gd name="T10" fmla="*/ 0 h 151"/>
                <a:gd name="T11" fmla="*/ 185 w 185"/>
                <a:gd name="T12" fmla="*/ 151 h 151"/>
              </a:gdLst>
              <a:ahLst/>
              <a:cxnLst>
                <a:cxn ang="T6">
                  <a:pos x="T0" y="T1"/>
                </a:cxn>
                <a:cxn ang="T7">
                  <a:pos x="T2" y="T3"/>
                </a:cxn>
                <a:cxn ang="T8">
                  <a:pos x="T4" y="T5"/>
                </a:cxn>
              </a:cxnLst>
              <a:rect l="T9" t="T10" r="T11" b="T12"/>
              <a:pathLst>
                <a:path w="185" h="151">
                  <a:moveTo>
                    <a:pt x="0" y="13"/>
                  </a:moveTo>
                  <a:cubicBezTo>
                    <a:pt x="62" y="6"/>
                    <a:pt x="125" y="0"/>
                    <a:pt x="155" y="23"/>
                  </a:cubicBezTo>
                  <a:cubicBezTo>
                    <a:pt x="185" y="46"/>
                    <a:pt x="184" y="98"/>
                    <a:pt x="183" y="151"/>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73" name="Object 18"/>
            <p:cNvGraphicFramePr>
              <a:graphicFrameLocks noChangeAspect="1"/>
            </p:cNvGraphicFramePr>
            <p:nvPr/>
          </p:nvGraphicFramePr>
          <p:xfrm>
            <a:off x="4880" y="2130"/>
            <a:ext cx="180" cy="204"/>
          </p:xfrm>
          <a:graphic>
            <a:graphicData uri="http://schemas.openxmlformats.org/presentationml/2006/ole">
              <mc:AlternateContent xmlns:mc="http://schemas.openxmlformats.org/markup-compatibility/2006">
                <mc:Choice xmlns:v="urn:schemas-microsoft-com:vml" Requires="v">
                  <p:oleObj spid="_x0000_s53065" name="Equation" r:id="rId19" imgW="190335" imgH="215713" progId="Equation.3">
                    <p:embed/>
                  </p:oleObj>
                </mc:Choice>
                <mc:Fallback>
                  <p:oleObj name="Equation" r:id="rId19" imgW="190335" imgH="215713" progId="Equation.3">
                    <p:embed/>
                    <p:pic>
                      <p:nvPicPr>
                        <p:cNvPr id="0" name="Object 1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80" y="2130"/>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74" name="Line 19"/>
            <p:cNvSpPr>
              <a:spLocks noChangeShapeType="1"/>
            </p:cNvSpPr>
            <p:nvPr/>
          </p:nvSpPr>
          <p:spPr bwMode="auto">
            <a:xfrm flipV="1">
              <a:off x="4069" y="1929"/>
              <a:ext cx="905" cy="375"/>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5" name="Line 20"/>
            <p:cNvSpPr>
              <a:spLocks noChangeShapeType="1"/>
            </p:cNvSpPr>
            <p:nvPr/>
          </p:nvSpPr>
          <p:spPr bwMode="auto">
            <a:xfrm>
              <a:off x="4974" y="1929"/>
              <a:ext cx="183" cy="64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6" name="Line 21"/>
            <p:cNvSpPr>
              <a:spLocks noChangeShapeType="1"/>
            </p:cNvSpPr>
            <p:nvPr/>
          </p:nvSpPr>
          <p:spPr bwMode="auto">
            <a:xfrm>
              <a:off x="4078" y="2304"/>
              <a:ext cx="1088" cy="274"/>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22"/>
            <p:cNvSpPr>
              <a:spLocks noChangeShapeType="1"/>
            </p:cNvSpPr>
            <p:nvPr/>
          </p:nvSpPr>
          <p:spPr bwMode="auto">
            <a:xfrm>
              <a:off x="4891" y="1966"/>
              <a:ext cx="19"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23"/>
            <p:cNvSpPr>
              <a:spLocks noChangeShapeType="1"/>
            </p:cNvSpPr>
            <p:nvPr/>
          </p:nvSpPr>
          <p:spPr bwMode="auto">
            <a:xfrm flipV="1">
              <a:off x="4910" y="2011"/>
              <a:ext cx="82" cy="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Freeform 24"/>
            <p:cNvSpPr>
              <a:spLocks/>
            </p:cNvSpPr>
            <p:nvPr/>
          </p:nvSpPr>
          <p:spPr bwMode="auto">
            <a:xfrm>
              <a:off x="4407" y="2272"/>
              <a:ext cx="283" cy="114"/>
            </a:xfrm>
            <a:custGeom>
              <a:avLst/>
              <a:gdLst>
                <a:gd name="T0" fmla="*/ 0 w 283"/>
                <a:gd name="T1" fmla="*/ 114 h 114"/>
                <a:gd name="T2" fmla="*/ 137 w 283"/>
                <a:gd name="T3" fmla="*/ 14 h 114"/>
                <a:gd name="T4" fmla="*/ 283 w 283"/>
                <a:gd name="T5" fmla="*/ 32 h 114"/>
                <a:gd name="T6" fmla="*/ 0 60000 65536"/>
                <a:gd name="T7" fmla="*/ 0 60000 65536"/>
                <a:gd name="T8" fmla="*/ 0 60000 65536"/>
                <a:gd name="T9" fmla="*/ 0 w 283"/>
                <a:gd name="T10" fmla="*/ 0 h 114"/>
                <a:gd name="T11" fmla="*/ 283 w 283"/>
                <a:gd name="T12" fmla="*/ 114 h 114"/>
              </a:gdLst>
              <a:ahLst/>
              <a:cxnLst>
                <a:cxn ang="T6">
                  <a:pos x="T0" y="T1"/>
                </a:cxn>
                <a:cxn ang="T7">
                  <a:pos x="T2" y="T3"/>
                </a:cxn>
                <a:cxn ang="T8">
                  <a:pos x="T4" y="T5"/>
                </a:cxn>
              </a:cxnLst>
              <a:rect l="T9" t="T10" r="T11" b="T12"/>
              <a:pathLst>
                <a:path w="283" h="114">
                  <a:moveTo>
                    <a:pt x="0" y="114"/>
                  </a:moveTo>
                  <a:cubicBezTo>
                    <a:pt x="45" y="71"/>
                    <a:pt x="90" y="28"/>
                    <a:pt x="137" y="14"/>
                  </a:cubicBezTo>
                  <a:cubicBezTo>
                    <a:pt x="184" y="0"/>
                    <a:pt x="233" y="16"/>
                    <a:pt x="283" y="32"/>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80" name="Freeform 25"/>
            <p:cNvSpPr>
              <a:spLocks/>
            </p:cNvSpPr>
            <p:nvPr/>
          </p:nvSpPr>
          <p:spPr bwMode="auto">
            <a:xfrm>
              <a:off x="5023" y="2429"/>
              <a:ext cx="88" cy="104"/>
            </a:xfrm>
            <a:custGeom>
              <a:avLst/>
              <a:gdLst>
                <a:gd name="T0" fmla="*/ 35 w 106"/>
                <a:gd name="T1" fmla="*/ 40 h 86"/>
                <a:gd name="T2" fmla="*/ 5 w 106"/>
                <a:gd name="T3" fmla="*/ 40 h 86"/>
                <a:gd name="T4" fmla="*/ 5 w 106"/>
                <a:gd name="T5" fmla="*/ 270 h 86"/>
                <a:gd name="T6" fmla="*/ 0 60000 65536"/>
                <a:gd name="T7" fmla="*/ 0 60000 65536"/>
                <a:gd name="T8" fmla="*/ 0 60000 65536"/>
                <a:gd name="T9" fmla="*/ 0 w 106"/>
                <a:gd name="T10" fmla="*/ 0 h 86"/>
                <a:gd name="T11" fmla="*/ 106 w 106"/>
                <a:gd name="T12" fmla="*/ 86 h 86"/>
              </a:gdLst>
              <a:ahLst/>
              <a:cxnLst>
                <a:cxn ang="T6">
                  <a:pos x="T0" y="T1"/>
                </a:cxn>
                <a:cxn ang="T7">
                  <a:pos x="T2" y="T3"/>
                </a:cxn>
                <a:cxn ang="T8">
                  <a:pos x="T4" y="T5"/>
                </a:cxn>
              </a:cxnLst>
              <a:rect l="T9" t="T10" r="T11" b="T12"/>
              <a:pathLst>
                <a:path w="106" h="86">
                  <a:moveTo>
                    <a:pt x="106" y="12"/>
                  </a:moveTo>
                  <a:cubicBezTo>
                    <a:pt x="68" y="6"/>
                    <a:pt x="30" y="0"/>
                    <a:pt x="15" y="12"/>
                  </a:cubicBezTo>
                  <a:cubicBezTo>
                    <a:pt x="0" y="24"/>
                    <a:pt x="7" y="55"/>
                    <a:pt x="15" y="86"/>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81" name="Object 26"/>
            <p:cNvGraphicFramePr>
              <a:graphicFrameLocks noChangeAspect="1"/>
            </p:cNvGraphicFramePr>
            <p:nvPr/>
          </p:nvGraphicFramePr>
          <p:xfrm>
            <a:off x="5131" y="2532"/>
            <a:ext cx="336" cy="204"/>
          </p:xfrm>
          <a:graphic>
            <a:graphicData uri="http://schemas.openxmlformats.org/presentationml/2006/ole">
              <mc:AlternateContent xmlns:mc="http://schemas.openxmlformats.org/markup-compatibility/2006">
                <mc:Choice xmlns:v="urn:schemas-microsoft-com:vml" Requires="v">
                  <p:oleObj spid="_x0000_s53066" name="Equation" r:id="rId21" imgW="355292" imgH="215713" progId="Equation.3">
                    <p:embed/>
                  </p:oleObj>
                </mc:Choice>
                <mc:Fallback>
                  <p:oleObj name="Equation" r:id="rId21" imgW="355292" imgH="215713"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131" y="2532"/>
                          <a:ext cx="33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33" name="Object 27"/>
          <p:cNvGraphicFramePr>
            <a:graphicFrameLocks noChangeAspect="1"/>
          </p:cNvGraphicFramePr>
          <p:nvPr>
            <p:extLst>
              <p:ext uri="{D42A27DB-BD31-4B8C-83A1-F6EECF244321}">
                <p14:modId xmlns:p14="http://schemas.microsoft.com/office/powerpoint/2010/main" val="2082735999"/>
              </p:ext>
            </p:extLst>
          </p:nvPr>
        </p:nvGraphicFramePr>
        <p:xfrm>
          <a:off x="214413" y="2822575"/>
          <a:ext cx="5957887" cy="685800"/>
        </p:xfrm>
        <a:graphic>
          <a:graphicData uri="http://schemas.openxmlformats.org/presentationml/2006/ole">
            <mc:AlternateContent xmlns:mc="http://schemas.openxmlformats.org/markup-compatibility/2006">
              <mc:Choice xmlns:v="urn:schemas-microsoft-com:vml" Requires="v">
                <p:oleObj spid="_x0000_s53067" name="Equation" r:id="rId23" imgW="3974760" imgH="457200" progId="Equation.DSMT4">
                  <p:embed/>
                </p:oleObj>
              </mc:Choice>
              <mc:Fallback>
                <p:oleObj name="Equation" r:id="rId23" imgW="3974760" imgH="457200" progId="Equation.DSMT4">
                  <p:embed/>
                  <p:pic>
                    <p:nvPicPr>
                      <p:cNvPr id="0" name="Object 27"/>
                      <p:cNvPicPr>
                        <a:picLocks noChangeAspect="1" noChangeArrowheads="1"/>
                      </p:cNvPicPr>
                      <p:nvPr/>
                    </p:nvPicPr>
                    <p:blipFill>
                      <a:blip r:embed="rId24"/>
                      <a:srcRect/>
                      <a:stretch>
                        <a:fillRect/>
                      </a:stretch>
                    </p:blipFill>
                    <p:spPr bwMode="auto">
                      <a:xfrm>
                        <a:off x="214413" y="2822575"/>
                        <a:ext cx="595788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34" name="Group 28"/>
          <p:cNvGrpSpPr>
            <a:grpSpLocks/>
          </p:cNvGrpSpPr>
          <p:nvPr/>
        </p:nvGrpSpPr>
        <p:grpSpPr bwMode="auto">
          <a:xfrm>
            <a:off x="6381750" y="3182938"/>
            <a:ext cx="2503488" cy="2144712"/>
            <a:chOff x="4020" y="2005"/>
            <a:chExt cx="1577" cy="1351"/>
          </a:xfrm>
        </p:grpSpPr>
        <p:sp>
          <p:nvSpPr>
            <p:cNvPr id="52240" name="Oval 29"/>
            <p:cNvSpPr>
              <a:spLocks noChangeArrowheads="1"/>
            </p:cNvSpPr>
            <p:nvPr/>
          </p:nvSpPr>
          <p:spPr bwMode="auto">
            <a:xfrm>
              <a:off x="4242" y="2222"/>
              <a:ext cx="1134" cy="113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2241" name="Line 30"/>
            <p:cNvSpPr>
              <a:spLocks noChangeShapeType="1"/>
            </p:cNvSpPr>
            <p:nvPr/>
          </p:nvSpPr>
          <p:spPr bwMode="auto">
            <a:xfrm>
              <a:off x="4287" y="2570"/>
              <a:ext cx="522" cy="209"/>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Line 31"/>
            <p:cNvSpPr>
              <a:spLocks noChangeShapeType="1"/>
            </p:cNvSpPr>
            <p:nvPr/>
          </p:nvSpPr>
          <p:spPr bwMode="auto">
            <a:xfrm flipV="1">
              <a:off x="4798" y="2699"/>
              <a:ext cx="578" cy="8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Line 32"/>
            <p:cNvSpPr>
              <a:spLocks noChangeShapeType="1"/>
            </p:cNvSpPr>
            <p:nvPr/>
          </p:nvSpPr>
          <p:spPr bwMode="auto">
            <a:xfrm flipV="1">
              <a:off x="4808" y="2323"/>
              <a:ext cx="358" cy="456"/>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44" name="Object 33"/>
            <p:cNvGraphicFramePr>
              <a:graphicFrameLocks noChangeAspect="1"/>
            </p:cNvGraphicFramePr>
            <p:nvPr/>
          </p:nvGraphicFramePr>
          <p:xfrm>
            <a:off x="4020" y="2596"/>
            <a:ext cx="144" cy="204"/>
          </p:xfrm>
          <a:graphic>
            <a:graphicData uri="http://schemas.openxmlformats.org/presentationml/2006/ole">
              <mc:AlternateContent xmlns:mc="http://schemas.openxmlformats.org/markup-compatibility/2006">
                <mc:Choice xmlns:v="urn:schemas-microsoft-com:vml" Requires="v">
                  <p:oleObj spid="_x0000_s53068" name="Equation" r:id="rId25" imgW="152268" imgH="215713" progId="Equation.3">
                    <p:embed/>
                  </p:oleObj>
                </mc:Choice>
                <mc:Fallback>
                  <p:oleObj name="Equation" r:id="rId25" imgW="152268" imgH="215713" progId="Equation.3">
                    <p:embed/>
                    <p:pic>
                      <p:nvPicPr>
                        <p:cNvPr id="0" name="Object 3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20" y="2596"/>
                          <a:ext cx="144"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5" name="Object 34"/>
            <p:cNvGraphicFramePr>
              <a:graphicFrameLocks noChangeAspect="1"/>
            </p:cNvGraphicFramePr>
            <p:nvPr/>
          </p:nvGraphicFramePr>
          <p:xfrm>
            <a:off x="5139" y="2148"/>
            <a:ext cx="156" cy="204"/>
          </p:xfrm>
          <a:graphic>
            <a:graphicData uri="http://schemas.openxmlformats.org/presentationml/2006/ole">
              <mc:AlternateContent xmlns:mc="http://schemas.openxmlformats.org/markup-compatibility/2006">
                <mc:Choice xmlns:v="urn:schemas-microsoft-com:vml" Requires="v">
                  <p:oleObj spid="_x0000_s53069" name="Equation" r:id="rId26" imgW="164885" imgH="215619" progId="Equation.3">
                    <p:embed/>
                  </p:oleObj>
                </mc:Choice>
                <mc:Fallback>
                  <p:oleObj name="Equation" r:id="rId26" imgW="164885" imgH="215619" progId="Equation.3">
                    <p:embed/>
                    <p:pic>
                      <p:nvPicPr>
                        <p:cNvPr id="0" name="Object 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39" y="2148"/>
                          <a:ext cx="156"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6" name="Object 35"/>
            <p:cNvGraphicFramePr>
              <a:graphicFrameLocks noChangeAspect="1"/>
            </p:cNvGraphicFramePr>
            <p:nvPr/>
          </p:nvGraphicFramePr>
          <p:xfrm>
            <a:off x="5441" y="2563"/>
            <a:ext cx="156" cy="216"/>
          </p:xfrm>
          <a:graphic>
            <a:graphicData uri="http://schemas.openxmlformats.org/presentationml/2006/ole">
              <mc:AlternateContent xmlns:mc="http://schemas.openxmlformats.org/markup-compatibility/2006">
                <mc:Choice xmlns:v="urn:schemas-microsoft-com:vml" Requires="v">
                  <p:oleObj spid="_x0000_s53070" name="Equation" r:id="rId27" imgW="165028" imgH="228501" progId="Equation.3">
                    <p:embed/>
                  </p:oleObj>
                </mc:Choice>
                <mc:Fallback>
                  <p:oleObj name="Equation" r:id="rId27" imgW="165028" imgH="228501" progId="Equation.3">
                    <p:embed/>
                    <p:pic>
                      <p:nvPicPr>
                        <p:cNvPr id="0" name="Object 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41" y="2563"/>
                          <a:ext cx="156"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7" name="Object 36"/>
            <p:cNvGraphicFramePr>
              <a:graphicFrameLocks noChangeAspect="1"/>
            </p:cNvGraphicFramePr>
            <p:nvPr/>
          </p:nvGraphicFramePr>
          <p:xfrm>
            <a:off x="4733" y="2871"/>
            <a:ext cx="144" cy="168"/>
          </p:xfrm>
          <a:graphic>
            <a:graphicData uri="http://schemas.openxmlformats.org/presentationml/2006/ole">
              <mc:AlternateContent xmlns:mc="http://schemas.openxmlformats.org/markup-compatibility/2006">
                <mc:Choice xmlns:v="urn:schemas-microsoft-com:vml" Requires="v">
                  <p:oleObj spid="_x0000_s53071" name="Equation" r:id="rId28" imgW="152202" imgH="177569" progId="Equation.3">
                    <p:embed/>
                  </p:oleObj>
                </mc:Choice>
                <mc:Fallback>
                  <p:oleObj name="Equation" r:id="rId28" imgW="152202" imgH="177569" progId="Equation.3">
                    <p:embed/>
                    <p:pic>
                      <p:nvPicPr>
                        <p:cNvPr id="0" name="Object 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33" y="2871"/>
                          <a:ext cx="144" cy="1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8" name="Object 37"/>
            <p:cNvGraphicFramePr>
              <a:graphicFrameLocks noChangeAspect="1"/>
            </p:cNvGraphicFramePr>
            <p:nvPr/>
          </p:nvGraphicFramePr>
          <p:xfrm>
            <a:off x="4602" y="2491"/>
            <a:ext cx="168" cy="216"/>
          </p:xfrm>
          <a:graphic>
            <a:graphicData uri="http://schemas.openxmlformats.org/presentationml/2006/ole">
              <mc:AlternateContent xmlns:mc="http://schemas.openxmlformats.org/markup-compatibility/2006">
                <mc:Choice xmlns:v="urn:schemas-microsoft-com:vml" Requires="v">
                  <p:oleObj spid="_x0000_s53072" name="Equation" r:id="rId29" imgW="177646" imgH="228402" progId="Equation.3">
                    <p:embed/>
                  </p:oleObj>
                </mc:Choice>
                <mc:Fallback>
                  <p:oleObj name="Equation" r:id="rId29" imgW="177646" imgH="228402" progId="Equation.3">
                    <p:embed/>
                    <p:pic>
                      <p:nvPicPr>
                        <p:cNvPr id="0" name="Object 3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02" y="2491"/>
                          <a:ext cx="168"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49" name="Freeform 38"/>
            <p:cNvSpPr>
              <a:spLocks/>
            </p:cNvSpPr>
            <p:nvPr/>
          </p:nvSpPr>
          <p:spPr bwMode="auto">
            <a:xfrm>
              <a:off x="4937" y="2630"/>
              <a:ext cx="112" cy="132"/>
            </a:xfrm>
            <a:custGeom>
              <a:avLst/>
              <a:gdLst>
                <a:gd name="T0" fmla="*/ 0 w 185"/>
                <a:gd name="T1" fmla="*/ 6 h 151"/>
                <a:gd name="T2" fmla="*/ 8 w 185"/>
                <a:gd name="T3" fmla="*/ 10 h 151"/>
                <a:gd name="T4" fmla="*/ 9 w 185"/>
                <a:gd name="T5" fmla="*/ 67 h 151"/>
                <a:gd name="T6" fmla="*/ 0 60000 65536"/>
                <a:gd name="T7" fmla="*/ 0 60000 65536"/>
                <a:gd name="T8" fmla="*/ 0 60000 65536"/>
                <a:gd name="T9" fmla="*/ 0 w 185"/>
                <a:gd name="T10" fmla="*/ 0 h 151"/>
                <a:gd name="T11" fmla="*/ 185 w 185"/>
                <a:gd name="T12" fmla="*/ 151 h 151"/>
              </a:gdLst>
              <a:ahLst/>
              <a:cxnLst>
                <a:cxn ang="T6">
                  <a:pos x="T0" y="T1"/>
                </a:cxn>
                <a:cxn ang="T7">
                  <a:pos x="T2" y="T3"/>
                </a:cxn>
                <a:cxn ang="T8">
                  <a:pos x="T4" y="T5"/>
                </a:cxn>
              </a:cxnLst>
              <a:rect l="T9" t="T10" r="T11" b="T12"/>
              <a:pathLst>
                <a:path w="185" h="151">
                  <a:moveTo>
                    <a:pt x="0" y="13"/>
                  </a:moveTo>
                  <a:cubicBezTo>
                    <a:pt x="62" y="6"/>
                    <a:pt x="125" y="0"/>
                    <a:pt x="155" y="23"/>
                  </a:cubicBezTo>
                  <a:cubicBezTo>
                    <a:pt x="185" y="46"/>
                    <a:pt x="184" y="98"/>
                    <a:pt x="183" y="151"/>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2250" name="Object 39"/>
            <p:cNvGraphicFramePr>
              <a:graphicFrameLocks noChangeAspect="1"/>
            </p:cNvGraphicFramePr>
            <p:nvPr/>
          </p:nvGraphicFramePr>
          <p:xfrm>
            <a:off x="5035" y="2551"/>
            <a:ext cx="180" cy="204"/>
          </p:xfrm>
          <a:graphic>
            <a:graphicData uri="http://schemas.openxmlformats.org/presentationml/2006/ole">
              <mc:AlternateContent xmlns:mc="http://schemas.openxmlformats.org/markup-compatibility/2006">
                <mc:Choice xmlns:v="urn:schemas-microsoft-com:vml" Requires="v">
                  <p:oleObj spid="_x0000_s53073" name="Equation" r:id="rId31" imgW="190335" imgH="215713" progId="Equation.3">
                    <p:embed/>
                  </p:oleObj>
                </mc:Choice>
                <mc:Fallback>
                  <p:oleObj name="Equation" r:id="rId31" imgW="190335" imgH="215713" progId="Equation.3">
                    <p:embed/>
                    <p:pic>
                      <p:nvPicPr>
                        <p:cNvPr id="0" name="Object 3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035" y="2551"/>
                          <a:ext cx="180"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1" name="Freeform 40"/>
            <p:cNvSpPr>
              <a:spLocks/>
            </p:cNvSpPr>
            <p:nvPr/>
          </p:nvSpPr>
          <p:spPr bwMode="auto">
            <a:xfrm>
              <a:off x="4709" y="2647"/>
              <a:ext cx="173" cy="106"/>
            </a:xfrm>
            <a:custGeom>
              <a:avLst/>
              <a:gdLst>
                <a:gd name="T0" fmla="*/ 0 w 283"/>
                <a:gd name="T1" fmla="*/ 74 h 114"/>
                <a:gd name="T2" fmla="*/ 7 w 283"/>
                <a:gd name="T3" fmla="*/ 8 h 114"/>
                <a:gd name="T4" fmla="*/ 15 w 283"/>
                <a:gd name="T5" fmla="*/ 20 h 114"/>
                <a:gd name="T6" fmla="*/ 0 60000 65536"/>
                <a:gd name="T7" fmla="*/ 0 60000 65536"/>
                <a:gd name="T8" fmla="*/ 0 60000 65536"/>
                <a:gd name="T9" fmla="*/ 0 w 283"/>
                <a:gd name="T10" fmla="*/ 0 h 114"/>
                <a:gd name="T11" fmla="*/ 283 w 283"/>
                <a:gd name="T12" fmla="*/ 114 h 114"/>
              </a:gdLst>
              <a:ahLst/>
              <a:cxnLst>
                <a:cxn ang="T6">
                  <a:pos x="T0" y="T1"/>
                </a:cxn>
                <a:cxn ang="T7">
                  <a:pos x="T2" y="T3"/>
                </a:cxn>
                <a:cxn ang="T8">
                  <a:pos x="T4" y="T5"/>
                </a:cxn>
              </a:cxnLst>
              <a:rect l="T9" t="T10" r="T11" b="T12"/>
              <a:pathLst>
                <a:path w="283" h="114">
                  <a:moveTo>
                    <a:pt x="0" y="114"/>
                  </a:moveTo>
                  <a:cubicBezTo>
                    <a:pt x="45" y="71"/>
                    <a:pt x="90" y="28"/>
                    <a:pt x="137" y="14"/>
                  </a:cubicBezTo>
                  <a:cubicBezTo>
                    <a:pt x="184" y="0"/>
                    <a:pt x="233" y="16"/>
                    <a:pt x="283" y="32"/>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252" name="Line 41"/>
            <p:cNvSpPr>
              <a:spLocks noChangeShapeType="1"/>
            </p:cNvSpPr>
            <p:nvPr/>
          </p:nvSpPr>
          <p:spPr bwMode="auto">
            <a:xfrm flipH="1" flipV="1">
              <a:off x="4754" y="2222"/>
              <a:ext cx="64" cy="548"/>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53" name="Object 42"/>
            <p:cNvGraphicFramePr>
              <a:graphicFrameLocks noChangeAspect="1"/>
            </p:cNvGraphicFramePr>
            <p:nvPr/>
          </p:nvGraphicFramePr>
          <p:xfrm>
            <a:off x="4784" y="2442"/>
            <a:ext cx="168" cy="204"/>
          </p:xfrm>
          <a:graphic>
            <a:graphicData uri="http://schemas.openxmlformats.org/presentationml/2006/ole">
              <mc:AlternateContent xmlns:mc="http://schemas.openxmlformats.org/markup-compatibility/2006">
                <mc:Choice xmlns:v="urn:schemas-microsoft-com:vml" Requires="v">
                  <p:oleObj spid="_x0000_s53074" name="Equation" r:id="rId32" imgW="177569" imgH="215619" progId="Equation.3">
                    <p:embed/>
                  </p:oleObj>
                </mc:Choice>
                <mc:Fallback>
                  <p:oleObj name="Equation" r:id="rId32" imgW="177569" imgH="215619" progId="Equation.3">
                    <p:embed/>
                    <p:pic>
                      <p:nvPicPr>
                        <p:cNvPr id="0" name="Object 4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84" y="2442"/>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4" name="Line 43"/>
            <p:cNvSpPr>
              <a:spLocks noChangeShapeType="1"/>
            </p:cNvSpPr>
            <p:nvPr/>
          </p:nvSpPr>
          <p:spPr bwMode="auto">
            <a:xfrm flipH="1">
              <a:off x="4425" y="2222"/>
              <a:ext cx="329" cy="393"/>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44"/>
            <p:cNvSpPr>
              <a:spLocks noChangeShapeType="1"/>
            </p:cNvSpPr>
            <p:nvPr/>
          </p:nvSpPr>
          <p:spPr bwMode="auto">
            <a:xfrm>
              <a:off x="4754" y="2213"/>
              <a:ext cx="366" cy="164"/>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6" name="Line 45"/>
            <p:cNvSpPr>
              <a:spLocks noChangeShapeType="1"/>
            </p:cNvSpPr>
            <p:nvPr/>
          </p:nvSpPr>
          <p:spPr bwMode="auto">
            <a:xfrm flipV="1">
              <a:off x="4818" y="2395"/>
              <a:ext cx="302" cy="394"/>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2257" name="Line 46"/>
            <p:cNvSpPr>
              <a:spLocks noChangeShapeType="1"/>
            </p:cNvSpPr>
            <p:nvPr/>
          </p:nvSpPr>
          <p:spPr bwMode="auto">
            <a:xfrm flipH="1" flipV="1">
              <a:off x="4416" y="2623"/>
              <a:ext cx="402" cy="166"/>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58" name="Object 47"/>
            <p:cNvGraphicFramePr>
              <a:graphicFrameLocks noChangeAspect="1"/>
            </p:cNvGraphicFramePr>
            <p:nvPr/>
          </p:nvGraphicFramePr>
          <p:xfrm>
            <a:off x="4633" y="2005"/>
            <a:ext cx="144" cy="216"/>
          </p:xfrm>
          <a:graphic>
            <a:graphicData uri="http://schemas.openxmlformats.org/presentationml/2006/ole">
              <mc:AlternateContent xmlns:mc="http://schemas.openxmlformats.org/markup-compatibility/2006">
                <mc:Choice xmlns:v="urn:schemas-microsoft-com:vml" Requires="v">
                  <p:oleObj spid="_x0000_s53075" name="Equation" r:id="rId33" imgW="152334" imgH="228501" progId="Equation.3">
                    <p:embed/>
                  </p:oleObj>
                </mc:Choice>
                <mc:Fallback>
                  <p:oleObj name="Equation" r:id="rId33" imgW="152334" imgH="228501" progId="Equation.3">
                    <p:embed/>
                    <p:pic>
                      <p:nvPicPr>
                        <p:cNvPr id="0" name="Object 47"/>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4633" y="2005"/>
                          <a:ext cx="144"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9" name="Line 48"/>
            <p:cNvSpPr>
              <a:spLocks noChangeShapeType="1"/>
            </p:cNvSpPr>
            <p:nvPr/>
          </p:nvSpPr>
          <p:spPr bwMode="auto">
            <a:xfrm>
              <a:off x="4517" y="2496"/>
              <a:ext cx="283" cy="265"/>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Line 49"/>
            <p:cNvSpPr>
              <a:spLocks noChangeShapeType="1"/>
            </p:cNvSpPr>
            <p:nvPr/>
          </p:nvSpPr>
          <p:spPr bwMode="auto">
            <a:xfrm flipH="1">
              <a:off x="4828" y="2342"/>
              <a:ext cx="210" cy="39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2261" name="Object 50"/>
            <p:cNvGraphicFramePr>
              <a:graphicFrameLocks noChangeAspect="1"/>
            </p:cNvGraphicFramePr>
            <p:nvPr/>
          </p:nvGraphicFramePr>
          <p:xfrm>
            <a:off x="4309" y="2706"/>
            <a:ext cx="168" cy="204"/>
          </p:xfrm>
          <a:graphic>
            <a:graphicData uri="http://schemas.openxmlformats.org/presentationml/2006/ole">
              <mc:AlternateContent xmlns:mc="http://schemas.openxmlformats.org/markup-compatibility/2006">
                <mc:Choice xmlns:v="urn:schemas-microsoft-com:vml" Requires="v">
                  <p:oleObj spid="_x0000_s53076" name="Equation" r:id="rId35" imgW="177569" imgH="215619" progId="Equation.3">
                    <p:embed/>
                  </p:oleObj>
                </mc:Choice>
                <mc:Fallback>
                  <p:oleObj name="Equation" r:id="rId35" imgW="177569" imgH="215619" progId="Equation.3">
                    <p:embed/>
                    <p:pic>
                      <p:nvPicPr>
                        <p:cNvPr id="0" name="Object 5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309" y="2706"/>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62" name="Object 51"/>
            <p:cNvGraphicFramePr>
              <a:graphicFrameLocks noChangeAspect="1"/>
            </p:cNvGraphicFramePr>
            <p:nvPr/>
          </p:nvGraphicFramePr>
          <p:xfrm>
            <a:off x="5050" y="2396"/>
            <a:ext cx="168" cy="204"/>
          </p:xfrm>
          <a:graphic>
            <a:graphicData uri="http://schemas.openxmlformats.org/presentationml/2006/ole">
              <mc:AlternateContent xmlns:mc="http://schemas.openxmlformats.org/markup-compatibility/2006">
                <mc:Choice xmlns:v="urn:schemas-microsoft-com:vml" Requires="v">
                  <p:oleObj spid="_x0000_s53077" name="Equation" r:id="rId37" imgW="177569" imgH="215619" progId="Equation.3">
                    <p:embed/>
                  </p:oleObj>
                </mc:Choice>
                <mc:Fallback>
                  <p:oleObj name="Equation" r:id="rId37" imgW="177569" imgH="215619" progId="Equation.3">
                    <p:embed/>
                    <p:pic>
                      <p:nvPicPr>
                        <p:cNvPr id="0" name="Object 51"/>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050" y="2396"/>
                          <a:ext cx="168" cy="2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2235" name="Object 52"/>
          <p:cNvGraphicFramePr>
            <a:graphicFrameLocks noChangeAspect="1"/>
          </p:cNvGraphicFramePr>
          <p:nvPr/>
        </p:nvGraphicFramePr>
        <p:xfrm>
          <a:off x="766763" y="4665663"/>
          <a:ext cx="1522412" cy="400050"/>
        </p:xfrm>
        <a:graphic>
          <a:graphicData uri="http://schemas.openxmlformats.org/presentationml/2006/ole">
            <mc:AlternateContent xmlns:mc="http://schemas.openxmlformats.org/markup-compatibility/2006">
              <mc:Choice xmlns:v="urn:schemas-microsoft-com:vml" Requires="v">
                <p:oleObj spid="_x0000_s53078" name="Equation" r:id="rId39" imgW="1015559" imgH="266584" progId="Equation.3">
                  <p:embed/>
                </p:oleObj>
              </mc:Choice>
              <mc:Fallback>
                <p:oleObj name="Equation" r:id="rId39" imgW="1015559" imgH="266584" progId="Equation.3">
                  <p:embed/>
                  <p:pic>
                    <p:nvPicPr>
                      <p:cNvPr id="0" name="Object 52"/>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766763" y="4665663"/>
                        <a:ext cx="1522412"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6" name="Object 53"/>
          <p:cNvGraphicFramePr>
            <a:graphicFrameLocks noChangeAspect="1"/>
          </p:cNvGraphicFramePr>
          <p:nvPr>
            <p:extLst>
              <p:ext uri="{D42A27DB-BD31-4B8C-83A1-F6EECF244321}">
                <p14:modId xmlns:p14="http://schemas.microsoft.com/office/powerpoint/2010/main" val="508667009"/>
              </p:ext>
            </p:extLst>
          </p:nvPr>
        </p:nvGraphicFramePr>
        <p:xfrm>
          <a:off x="685800" y="5021513"/>
          <a:ext cx="5765800" cy="800100"/>
        </p:xfrm>
        <a:graphic>
          <a:graphicData uri="http://schemas.openxmlformats.org/presentationml/2006/ole">
            <mc:AlternateContent xmlns:mc="http://schemas.openxmlformats.org/markup-compatibility/2006">
              <mc:Choice xmlns:v="urn:schemas-microsoft-com:vml" Requires="v">
                <p:oleObj spid="_x0000_s53079" name="Equation" r:id="rId41" imgW="3848040" imgH="533160" progId="Equation.DSMT4">
                  <p:embed/>
                </p:oleObj>
              </mc:Choice>
              <mc:Fallback>
                <p:oleObj name="Equation" r:id="rId41" imgW="3848040" imgH="533160" progId="Equation.DSMT4">
                  <p:embed/>
                  <p:pic>
                    <p:nvPicPr>
                      <p:cNvPr id="0" name="Object 53"/>
                      <p:cNvPicPr>
                        <a:picLocks noChangeAspect="1" noChangeArrowheads="1"/>
                      </p:cNvPicPr>
                      <p:nvPr/>
                    </p:nvPicPr>
                    <p:blipFill>
                      <a:blip r:embed="rId42"/>
                      <a:srcRect/>
                      <a:stretch>
                        <a:fillRect/>
                      </a:stretch>
                    </p:blipFill>
                    <p:spPr bwMode="auto">
                      <a:xfrm>
                        <a:off x="685800" y="5021513"/>
                        <a:ext cx="5765800" cy="800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Object 54"/>
          <p:cNvGraphicFramePr>
            <a:graphicFrameLocks noChangeAspect="1"/>
          </p:cNvGraphicFramePr>
          <p:nvPr>
            <p:extLst>
              <p:ext uri="{D42A27DB-BD31-4B8C-83A1-F6EECF244321}">
                <p14:modId xmlns:p14="http://schemas.microsoft.com/office/powerpoint/2010/main" val="139296970"/>
              </p:ext>
            </p:extLst>
          </p:nvPr>
        </p:nvGraphicFramePr>
        <p:xfrm>
          <a:off x="552450" y="5819775"/>
          <a:ext cx="7726363" cy="647700"/>
        </p:xfrm>
        <a:graphic>
          <a:graphicData uri="http://schemas.openxmlformats.org/presentationml/2006/ole">
            <mc:AlternateContent xmlns:mc="http://schemas.openxmlformats.org/markup-compatibility/2006">
              <mc:Choice xmlns:v="urn:schemas-microsoft-com:vml" Requires="v">
                <p:oleObj spid="_x0000_s53080" name="Equation" r:id="rId43" imgW="5155920" imgH="431640" progId="Equation.DSMT4">
                  <p:embed/>
                </p:oleObj>
              </mc:Choice>
              <mc:Fallback>
                <p:oleObj name="Equation" r:id="rId43" imgW="5155920" imgH="431640" progId="Equation.DSMT4">
                  <p:embed/>
                  <p:pic>
                    <p:nvPicPr>
                      <p:cNvPr id="0" name="Object 54"/>
                      <p:cNvPicPr>
                        <a:picLocks noChangeAspect="1" noChangeArrowheads="1"/>
                      </p:cNvPicPr>
                      <p:nvPr/>
                    </p:nvPicPr>
                    <p:blipFill>
                      <a:blip r:embed="rId44"/>
                      <a:srcRect/>
                      <a:stretch>
                        <a:fillRect/>
                      </a:stretch>
                    </p:blipFill>
                    <p:spPr bwMode="auto">
                      <a:xfrm>
                        <a:off x="552450" y="5819775"/>
                        <a:ext cx="7726363"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55"/>
          <p:cNvGraphicFramePr>
            <a:graphicFrameLocks noChangeAspect="1"/>
          </p:cNvGraphicFramePr>
          <p:nvPr/>
        </p:nvGraphicFramePr>
        <p:xfrm>
          <a:off x="2881313" y="4651375"/>
          <a:ext cx="893762" cy="342900"/>
        </p:xfrm>
        <a:graphic>
          <a:graphicData uri="http://schemas.openxmlformats.org/presentationml/2006/ole">
            <mc:AlternateContent xmlns:mc="http://schemas.openxmlformats.org/markup-compatibility/2006">
              <mc:Choice xmlns:v="urn:schemas-microsoft-com:vml" Requires="v">
                <p:oleObj spid="_x0000_s53081" name="Equation" r:id="rId45" imgW="596900" imgH="228600" progId="Equation.3">
                  <p:embed/>
                </p:oleObj>
              </mc:Choice>
              <mc:Fallback>
                <p:oleObj name="Equation" r:id="rId45" imgW="596900" imgH="228600" progId="Equation.3">
                  <p:embed/>
                  <p:pic>
                    <p:nvPicPr>
                      <p:cNvPr id="0" name="Object 5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881313" y="4651375"/>
                        <a:ext cx="89376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9" name="Rectangle 56"/>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85C971AC-DB64-4B2B-9C73-D0F2BCA52492}" type="slidenum">
              <a:rPr lang="en-US" altLang="zh-CN" sz="1400" smtClean="0"/>
              <a:pPr eaLnBrk="1" hangingPunct="1">
                <a:spcBef>
                  <a:spcPct val="0"/>
                </a:spcBef>
                <a:buFontTx/>
                <a:buNone/>
              </a:pPr>
              <a:t>58</a:t>
            </a:fld>
            <a:r>
              <a:rPr lang="en-US" altLang="zh-CN" sz="1400" dirty="0" smtClean="0"/>
              <a:t>/60</a:t>
            </a:r>
          </a:p>
        </p:txBody>
      </p:sp>
      <p:sp>
        <p:nvSpPr>
          <p:cNvPr id="53251" name="Rectangle 2"/>
          <p:cNvSpPr>
            <a:spLocks noGrp="1" noChangeArrowheads="1"/>
          </p:cNvSpPr>
          <p:nvPr>
            <p:ph type="title"/>
          </p:nvPr>
        </p:nvSpPr>
        <p:spPr>
          <a:xfrm>
            <a:off x="685800" y="304800"/>
            <a:ext cx="7772400" cy="750888"/>
          </a:xfrm>
        </p:spPr>
        <p:txBody>
          <a:bodyPr/>
          <a:lstStyle/>
          <a:p>
            <a:pPr eaLnBrk="1" hangingPunct="1"/>
            <a:r>
              <a:rPr lang="en-US" altLang="zh-CN" sz="3200" dirty="0" smtClean="0">
                <a:ea typeface="黑体" pitchFamily="2" charset="-122"/>
              </a:rPr>
              <a:t>4.2 </a:t>
            </a:r>
            <a:r>
              <a:rPr lang="zh-CN" altLang="en-US" sz="3200" dirty="0" smtClean="0">
                <a:ea typeface="黑体" pitchFamily="2" charset="-122"/>
              </a:rPr>
              <a:t>笛</a:t>
            </a:r>
            <a:r>
              <a:rPr lang="zh-CN" altLang="en-US" sz="3200" dirty="0">
                <a:ea typeface="黑体" pitchFamily="2" charset="-122"/>
              </a:rPr>
              <a:t>卡尔空间末端轨迹规划</a:t>
            </a:r>
            <a:endParaRPr lang="zh-CN" altLang="en-US" sz="3200" dirty="0" smtClean="0">
              <a:ea typeface="黑体" pitchFamily="2" charset="-122"/>
            </a:endParaRPr>
          </a:p>
        </p:txBody>
      </p:sp>
      <p:sp>
        <p:nvSpPr>
          <p:cNvPr id="53252" name="Rectangle 3"/>
          <p:cNvSpPr>
            <a:spLocks noGrp="1" noChangeArrowheads="1"/>
          </p:cNvSpPr>
          <p:nvPr>
            <p:ph type="body" idx="1"/>
          </p:nvPr>
        </p:nvSpPr>
        <p:spPr>
          <a:xfrm>
            <a:off x="293688" y="1025525"/>
            <a:ext cx="8482012" cy="5334000"/>
          </a:xfrm>
        </p:spPr>
        <p:txBody>
          <a:bodyPr/>
          <a:lstStyle/>
          <a:p>
            <a:pPr eaLnBrk="1" hangingPunct="1">
              <a:buClr>
                <a:schemeClr val="folHlink"/>
              </a:buClr>
              <a:buFont typeface="Wingdings" pitchFamily="2" charset="2"/>
              <a:buChar char="v"/>
            </a:pPr>
            <a:r>
              <a:rPr lang="zh-CN" altLang="en-US" sz="2400" smtClean="0">
                <a:ea typeface="黑体" pitchFamily="2" charset="-122"/>
              </a:rPr>
              <a:t>第</a:t>
            </a:r>
            <a:r>
              <a:rPr lang="en-US" altLang="zh-CN" sz="2400" i="1" smtClean="0">
                <a:ea typeface="黑体" pitchFamily="2" charset="-122"/>
              </a:rPr>
              <a:t>i</a:t>
            </a:r>
            <a:r>
              <a:rPr lang="zh-CN" altLang="en-US" sz="2400" smtClean="0">
                <a:ea typeface="黑体" pitchFamily="2" charset="-122"/>
              </a:rPr>
              <a:t>步的位置矢量（续）</a:t>
            </a:r>
          </a:p>
          <a:p>
            <a:pPr eaLnBrk="1" hangingPunct="1">
              <a:buClr>
                <a:schemeClr val="folHlink"/>
              </a:buClr>
              <a:buFont typeface="Wingdings" pitchFamily="2" charset="2"/>
              <a:buChar char="v"/>
            </a:pPr>
            <a:endParaRPr lang="zh-CN" altLang="en-US" sz="2400" smtClean="0">
              <a:ea typeface="黑体" pitchFamily="2" charset="-122"/>
            </a:endParaRPr>
          </a:p>
          <a:p>
            <a:pPr eaLnBrk="1" hangingPunct="1">
              <a:buClr>
                <a:schemeClr val="folHlink"/>
              </a:buClr>
              <a:buFont typeface="Wingdings" pitchFamily="2" charset="2"/>
              <a:buNone/>
            </a:pPr>
            <a:r>
              <a:rPr lang="en-US" altLang="zh-CN" sz="2400" i="1" smtClean="0">
                <a:ea typeface="黑体" pitchFamily="2" charset="-122"/>
              </a:rPr>
              <a:t>P</a:t>
            </a:r>
            <a:r>
              <a:rPr lang="en-US" altLang="zh-CN" sz="2400" baseline="-25000" smtClean="0">
                <a:ea typeface="黑体" pitchFamily="2" charset="-122"/>
              </a:rPr>
              <a:t>1</a:t>
            </a:r>
            <a:r>
              <a:rPr lang="en-US" altLang="zh-CN" sz="2400" i="1" smtClean="0">
                <a:ea typeface="黑体" pitchFamily="2" charset="-122"/>
              </a:rPr>
              <a:t>P</a:t>
            </a:r>
            <a:r>
              <a:rPr lang="en-US" altLang="zh-CN" sz="2400" baseline="-25000" smtClean="0">
                <a:ea typeface="黑体" pitchFamily="2" charset="-122"/>
              </a:rPr>
              <a:t>2</a:t>
            </a:r>
            <a:r>
              <a:rPr lang="zh-CN" altLang="en-US" sz="2400" smtClean="0">
                <a:ea typeface="黑体" pitchFamily="2" charset="-122"/>
              </a:rPr>
              <a:t>段的第</a:t>
            </a:r>
            <a:r>
              <a:rPr lang="en-US" altLang="zh-CN" sz="2400" i="1" smtClean="0">
                <a:ea typeface="黑体" pitchFamily="2" charset="-122"/>
              </a:rPr>
              <a:t>i</a:t>
            </a:r>
            <a:r>
              <a:rPr lang="zh-CN" altLang="en-US" sz="2400" smtClean="0">
                <a:ea typeface="黑体" pitchFamily="2" charset="-122"/>
              </a:rPr>
              <a:t>步的位置矢量为：</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i="1" smtClean="0">
              <a:ea typeface="黑体" pitchFamily="2" charset="-122"/>
            </a:endParaRPr>
          </a:p>
          <a:p>
            <a:pPr eaLnBrk="1" hangingPunct="1">
              <a:buClr>
                <a:schemeClr val="folHlink"/>
              </a:buClr>
              <a:buFont typeface="Wingdings" pitchFamily="2" charset="2"/>
              <a:buNone/>
            </a:pPr>
            <a:r>
              <a:rPr lang="en-US" altLang="zh-CN" sz="2400" i="1" smtClean="0">
                <a:ea typeface="黑体" pitchFamily="2" charset="-122"/>
              </a:rPr>
              <a:t>P</a:t>
            </a:r>
            <a:r>
              <a:rPr lang="en-US" altLang="zh-CN" sz="2400" baseline="-25000" smtClean="0">
                <a:ea typeface="黑体" pitchFamily="2" charset="-122"/>
              </a:rPr>
              <a:t>2</a:t>
            </a:r>
            <a:r>
              <a:rPr lang="en-US" altLang="zh-CN" sz="2400" i="1" smtClean="0">
                <a:ea typeface="黑体" pitchFamily="2" charset="-122"/>
              </a:rPr>
              <a:t>P</a:t>
            </a:r>
            <a:r>
              <a:rPr lang="en-US" altLang="zh-CN" sz="2400" baseline="-25000" smtClean="0">
                <a:ea typeface="黑体" pitchFamily="2" charset="-122"/>
              </a:rPr>
              <a:t>3</a:t>
            </a:r>
            <a:r>
              <a:rPr lang="zh-CN" altLang="en-US" sz="2400" smtClean="0">
                <a:ea typeface="黑体" pitchFamily="2" charset="-122"/>
              </a:rPr>
              <a:t>段的第</a:t>
            </a:r>
            <a:r>
              <a:rPr lang="en-US" altLang="zh-CN" sz="2400" i="1" smtClean="0">
                <a:ea typeface="黑体" pitchFamily="2" charset="-122"/>
              </a:rPr>
              <a:t>i</a:t>
            </a:r>
            <a:r>
              <a:rPr lang="zh-CN" altLang="en-US" sz="2400" smtClean="0">
                <a:ea typeface="黑体" pitchFamily="2" charset="-122"/>
              </a:rPr>
              <a:t>步的位置矢量为：</a:t>
            </a: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None/>
            </a:pPr>
            <a:endParaRPr lang="zh-CN" altLang="en-US" sz="2400" smtClean="0">
              <a:ea typeface="黑体" pitchFamily="2" charset="-122"/>
            </a:endParaRPr>
          </a:p>
          <a:p>
            <a:pPr eaLnBrk="1" hangingPunct="1">
              <a:buClr>
                <a:schemeClr val="folHlink"/>
              </a:buClr>
              <a:buFont typeface="Wingdings" pitchFamily="2" charset="2"/>
              <a:buChar char="ü"/>
            </a:pPr>
            <a:r>
              <a:rPr lang="zh-CN" altLang="en-US" sz="2400" smtClean="0">
                <a:ea typeface="黑体" pitchFamily="2" charset="-122"/>
              </a:rPr>
              <a:t>旋转变换矩阵、等效转角与转轴、第</a:t>
            </a:r>
            <a:r>
              <a:rPr lang="en-US" altLang="zh-CN" sz="2400" i="1" smtClean="0">
                <a:ea typeface="黑体" pitchFamily="2" charset="-122"/>
              </a:rPr>
              <a:t>i</a:t>
            </a:r>
            <a:r>
              <a:rPr lang="zh-CN" altLang="en-US" sz="2400" smtClean="0">
                <a:ea typeface="黑体" pitchFamily="2" charset="-122"/>
              </a:rPr>
              <a:t>步的旋转变换矩阵的求取同直线运动时的求取方法。</a:t>
            </a:r>
          </a:p>
        </p:txBody>
      </p:sp>
      <p:graphicFrame>
        <p:nvGraphicFramePr>
          <p:cNvPr id="53253" name="Object 4"/>
          <p:cNvGraphicFramePr>
            <a:graphicFrameLocks noChangeAspect="1"/>
          </p:cNvGraphicFramePr>
          <p:nvPr/>
        </p:nvGraphicFramePr>
        <p:xfrm>
          <a:off x="873125" y="1485900"/>
          <a:ext cx="3635375" cy="400050"/>
        </p:xfrm>
        <a:graphic>
          <a:graphicData uri="http://schemas.openxmlformats.org/presentationml/2006/ole">
            <mc:AlternateContent xmlns:mc="http://schemas.openxmlformats.org/markup-compatibility/2006">
              <mc:Choice xmlns:v="urn:schemas-microsoft-com:vml" Requires="v">
                <p:oleObj spid="_x0000_s53651" name="Equation" r:id="rId3" imgW="2425700" imgH="266700" progId="Equation.3">
                  <p:embed/>
                </p:oleObj>
              </mc:Choice>
              <mc:Fallback>
                <p:oleObj name="Equation" r:id="rId3" imgW="2425700" imgH="2667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5" y="1485900"/>
                        <a:ext cx="36353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5"/>
          <p:cNvGraphicFramePr>
            <a:graphicFrameLocks noChangeAspect="1"/>
          </p:cNvGraphicFramePr>
          <p:nvPr/>
        </p:nvGraphicFramePr>
        <p:xfrm>
          <a:off x="376238" y="2417763"/>
          <a:ext cx="4279900" cy="1066800"/>
        </p:xfrm>
        <a:graphic>
          <a:graphicData uri="http://schemas.openxmlformats.org/presentationml/2006/ole">
            <mc:AlternateContent xmlns:mc="http://schemas.openxmlformats.org/markup-compatibility/2006">
              <mc:Choice xmlns:v="urn:schemas-microsoft-com:vml" Requires="v">
                <p:oleObj spid="_x0000_s53652" name="Equation" r:id="rId5" imgW="2857500" imgH="711200" progId="Equation.3">
                  <p:embed/>
                </p:oleObj>
              </mc:Choice>
              <mc:Fallback>
                <p:oleObj name="Equation" r:id="rId5" imgW="2857500" imgH="7112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6238" y="2417763"/>
                        <a:ext cx="42799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55" name="Oval 6"/>
          <p:cNvSpPr>
            <a:spLocks noChangeArrowheads="1"/>
          </p:cNvSpPr>
          <p:nvPr/>
        </p:nvSpPr>
        <p:spPr bwMode="auto">
          <a:xfrm>
            <a:off x="6734175" y="3527425"/>
            <a:ext cx="1800225" cy="180022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endParaRPr lang="zh-CN" altLang="en-US" sz="2400"/>
          </a:p>
        </p:txBody>
      </p:sp>
      <p:sp>
        <p:nvSpPr>
          <p:cNvPr id="53256" name="Line 7"/>
          <p:cNvSpPr>
            <a:spLocks noChangeShapeType="1"/>
          </p:cNvSpPr>
          <p:nvPr/>
        </p:nvSpPr>
        <p:spPr bwMode="auto">
          <a:xfrm>
            <a:off x="6805613" y="4079875"/>
            <a:ext cx="828675" cy="331788"/>
          </a:xfrm>
          <a:prstGeom prst="line">
            <a:avLst/>
          </a:prstGeom>
          <a:noFill/>
          <a:ln w="9525">
            <a:solidFill>
              <a:schemeClr val="tx1"/>
            </a:solidFill>
            <a:round/>
            <a:headEnd type="arrow"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8"/>
          <p:cNvSpPr>
            <a:spLocks noChangeShapeType="1"/>
          </p:cNvSpPr>
          <p:nvPr/>
        </p:nvSpPr>
        <p:spPr bwMode="auto">
          <a:xfrm flipV="1">
            <a:off x="7616825" y="4284663"/>
            <a:ext cx="917575" cy="1301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9"/>
          <p:cNvSpPr>
            <a:spLocks noChangeShapeType="1"/>
          </p:cNvSpPr>
          <p:nvPr/>
        </p:nvSpPr>
        <p:spPr bwMode="auto">
          <a:xfrm flipV="1">
            <a:off x="7632700" y="3687763"/>
            <a:ext cx="568325" cy="723900"/>
          </a:xfrm>
          <a:prstGeom prst="line">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59" name="Object 10"/>
          <p:cNvGraphicFramePr>
            <a:graphicFrameLocks noChangeAspect="1"/>
          </p:cNvGraphicFramePr>
          <p:nvPr/>
        </p:nvGraphicFramePr>
        <p:xfrm>
          <a:off x="6381750" y="4121150"/>
          <a:ext cx="228600" cy="323850"/>
        </p:xfrm>
        <a:graphic>
          <a:graphicData uri="http://schemas.openxmlformats.org/presentationml/2006/ole">
            <mc:AlternateContent xmlns:mc="http://schemas.openxmlformats.org/markup-compatibility/2006">
              <mc:Choice xmlns:v="urn:schemas-microsoft-com:vml" Requires="v">
                <p:oleObj spid="_x0000_s53653" name="Equation" r:id="rId7" imgW="152268" imgH="215713" progId="Equation.3">
                  <p:embed/>
                </p:oleObj>
              </mc:Choice>
              <mc:Fallback>
                <p:oleObj name="Equation" r:id="rId7" imgW="152268" imgH="215713"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81750" y="4121150"/>
                        <a:ext cx="2286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0" name="Object 11"/>
          <p:cNvGraphicFramePr>
            <a:graphicFrameLocks noChangeAspect="1"/>
          </p:cNvGraphicFramePr>
          <p:nvPr/>
        </p:nvGraphicFramePr>
        <p:xfrm>
          <a:off x="8158163" y="3409950"/>
          <a:ext cx="247650" cy="323850"/>
        </p:xfrm>
        <a:graphic>
          <a:graphicData uri="http://schemas.openxmlformats.org/presentationml/2006/ole">
            <mc:AlternateContent xmlns:mc="http://schemas.openxmlformats.org/markup-compatibility/2006">
              <mc:Choice xmlns:v="urn:schemas-microsoft-com:vml" Requires="v">
                <p:oleObj spid="_x0000_s53654" name="Equation" r:id="rId9" imgW="164885" imgH="215619" progId="Equation.3">
                  <p:embed/>
                </p:oleObj>
              </mc:Choice>
              <mc:Fallback>
                <p:oleObj name="Equation" r:id="rId9" imgW="164885" imgH="215619"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58163" y="3409950"/>
                        <a:ext cx="2476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1" name="Object 12"/>
          <p:cNvGraphicFramePr>
            <a:graphicFrameLocks noChangeAspect="1"/>
          </p:cNvGraphicFramePr>
          <p:nvPr/>
        </p:nvGraphicFramePr>
        <p:xfrm>
          <a:off x="8637588" y="4068763"/>
          <a:ext cx="247650" cy="342900"/>
        </p:xfrm>
        <a:graphic>
          <a:graphicData uri="http://schemas.openxmlformats.org/presentationml/2006/ole">
            <mc:AlternateContent xmlns:mc="http://schemas.openxmlformats.org/markup-compatibility/2006">
              <mc:Choice xmlns:v="urn:schemas-microsoft-com:vml" Requires="v">
                <p:oleObj spid="_x0000_s53655" name="Equation" r:id="rId11" imgW="165028" imgH="228501" progId="Equation.3">
                  <p:embed/>
                </p:oleObj>
              </mc:Choice>
              <mc:Fallback>
                <p:oleObj name="Equation" r:id="rId11" imgW="165028" imgH="228501"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37588" y="4068763"/>
                        <a:ext cx="24765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62" name="Object 13"/>
          <p:cNvGraphicFramePr>
            <a:graphicFrameLocks noChangeAspect="1"/>
          </p:cNvGraphicFramePr>
          <p:nvPr/>
        </p:nvGraphicFramePr>
        <p:xfrm>
          <a:off x="7305675" y="3954463"/>
          <a:ext cx="266700" cy="342900"/>
        </p:xfrm>
        <a:graphic>
          <a:graphicData uri="http://schemas.openxmlformats.org/presentationml/2006/ole">
            <mc:AlternateContent xmlns:mc="http://schemas.openxmlformats.org/markup-compatibility/2006">
              <mc:Choice xmlns:v="urn:schemas-microsoft-com:vml" Requires="v">
                <p:oleObj spid="_x0000_s53656" name="Equation" r:id="rId13" imgW="177646" imgH="228402" progId="Equation.3">
                  <p:embed/>
                </p:oleObj>
              </mc:Choice>
              <mc:Fallback>
                <p:oleObj name="Equation" r:id="rId13" imgW="177646" imgH="228402"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305675" y="3954463"/>
                        <a:ext cx="266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3" name="Freeform 14"/>
          <p:cNvSpPr>
            <a:spLocks/>
          </p:cNvSpPr>
          <p:nvPr/>
        </p:nvSpPr>
        <p:spPr bwMode="auto">
          <a:xfrm>
            <a:off x="7837488" y="4175125"/>
            <a:ext cx="177800" cy="209550"/>
          </a:xfrm>
          <a:custGeom>
            <a:avLst/>
            <a:gdLst>
              <a:gd name="T0" fmla="*/ 0 w 185"/>
              <a:gd name="T1" fmla="*/ 2147483647 h 151"/>
              <a:gd name="T2" fmla="*/ 2147483647 w 185"/>
              <a:gd name="T3" fmla="*/ 2147483647 h 151"/>
              <a:gd name="T4" fmla="*/ 2147483647 w 185"/>
              <a:gd name="T5" fmla="*/ 2147483647 h 151"/>
              <a:gd name="T6" fmla="*/ 0 60000 65536"/>
              <a:gd name="T7" fmla="*/ 0 60000 65536"/>
              <a:gd name="T8" fmla="*/ 0 60000 65536"/>
              <a:gd name="T9" fmla="*/ 0 w 185"/>
              <a:gd name="T10" fmla="*/ 0 h 151"/>
              <a:gd name="T11" fmla="*/ 185 w 185"/>
              <a:gd name="T12" fmla="*/ 151 h 151"/>
            </a:gdLst>
            <a:ahLst/>
            <a:cxnLst>
              <a:cxn ang="T6">
                <a:pos x="T0" y="T1"/>
              </a:cxn>
              <a:cxn ang="T7">
                <a:pos x="T2" y="T3"/>
              </a:cxn>
              <a:cxn ang="T8">
                <a:pos x="T4" y="T5"/>
              </a:cxn>
            </a:cxnLst>
            <a:rect l="T9" t="T10" r="T11" b="T12"/>
            <a:pathLst>
              <a:path w="185" h="151">
                <a:moveTo>
                  <a:pt x="0" y="13"/>
                </a:moveTo>
                <a:cubicBezTo>
                  <a:pt x="62" y="6"/>
                  <a:pt x="125" y="0"/>
                  <a:pt x="155" y="23"/>
                </a:cubicBezTo>
                <a:cubicBezTo>
                  <a:pt x="185" y="46"/>
                  <a:pt x="184" y="98"/>
                  <a:pt x="183" y="151"/>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aphicFrame>
        <p:nvGraphicFramePr>
          <p:cNvPr id="53264" name="Object 15"/>
          <p:cNvGraphicFramePr>
            <a:graphicFrameLocks noChangeAspect="1"/>
          </p:cNvGraphicFramePr>
          <p:nvPr/>
        </p:nvGraphicFramePr>
        <p:xfrm>
          <a:off x="7993063" y="4049713"/>
          <a:ext cx="285750" cy="323850"/>
        </p:xfrm>
        <a:graphic>
          <a:graphicData uri="http://schemas.openxmlformats.org/presentationml/2006/ole">
            <mc:AlternateContent xmlns:mc="http://schemas.openxmlformats.org/markup-compatibility/2006">
              <mc:Choice xmlns:v="urn:schemas-microsoft-com:vml" Requires="v">
                <p:oleObj spid="_x0000_s53657" name="Equation" r:id="rId15" imgW="190335" imgH="215713" progId="Equation.3">
                  <p:embed/>
                </p:oleObj>
              </mc:Choice>
              <mc:Fallback>
                <p:oleObj name="Equation" r:id="rId15" imgW="190335" imgH="215713" progId="Equation.3">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93063" y="4049713"/>
                        <a:ext cx="28575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5" name="Freeform 16"/>
          <p:cNvSpPr>
            <a:spLocks/>
          </p:cNvSpPr>
          <p:nvPr/>
        </p:nvSpPr>
        <p:spPr bwMode="auto">
          <a:xfrm>
            <a:off x="7475538" y="4202113"/>
            <a:ext cx="274637" cy="168275"/>
          </a:xfrm>
          <a:custGeom>
            <a:avLst/>
            <a:gdLst>
              <a:gd name="T0" fmla="*/ 0 w 283"/>
              <a:gd name="T1" fmla="*/ 2147483647 h 114"/>
              <a:gd name="T2" fmla="*/ 2147483647 w 283"/>
              <a:gd name="T3" fmla="*/ 2147483647 h 114"/>
              <a:gd name="T4" fmla="*/ 2147483647 w 283"/>
              <a:gd name="T5" fmla="*/ 2147483647 h 114"/>
              <a:gd name="T6" fmla="*/ 0 60000 65536"/>
              <a:gd name="T7" fmla="*/ 0 60000 65536"/>
              <a:gd name="T8" fmla="*/ 0 60000 65536"/>
              <a:gd name="T9" fmla="*/ 0 w 283"/>
              <a:gd name="T10" fmla="*/ 0 h 114"/>
              <a:gd name="T11" fmla="*/ 283 w 283"/>
              <a:gd name="T12" fmla="*/ 114 h 114"/>
            </a:gdLst>
            <a:ahLst/>
            <a:cxnLst>
              <a:cxn ang="T6">
                <a:pos x="T0" y="T1"/>
              </a:cxn>
              <a:cxn ang="T7">
                <a:pos x="T2" y="T3"/>
              </a:cxn>
              <a:cxn ang="T8">
                <a:pos x="T4" y="T5"/>
              </a:cxn>
            </a:cxnLst>
            <a:rect l="T9" t="T10" r="T11" b="T12"/>
            <a:pathLst>
              <a:path w="283" h="114">
                <a:moveTo>
                  <a:pt x="0" y="114"/>
                </a:moveTo>
                <a:cubicBezTo>
                  <a:pt x="45" y="71"/>
                  <a:pt x="90" y="28"/>
                  <a:pt x="137" y="14"/>
                </a:cubicBezTo>
                <a:cubicBezTo>
                  <a:pt x="184" y="0"/>
                  <a:pt x="233" y="16"/>
                  <a:pt x="283" y="32"/>
                </a:cubicBezTo>
              </a:path>
            </a:pathLst>
          </a:custGeom>
          <a:noFill/>
          <a:ln w="9525">
            <a:solidFill>
              <a:schemeClr val="tx1"/>
            </a:solidFill>
            <a:round/>
            <a:headEn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3266" name="Line 17"/>
          <p:cNvSpPr>
            <a:spLocks noChangeShapeType="1"/>
          </p:cNvSpPr>
          <p:nvPr/>
        </p:nvSpPr>
        <p:spPr bwMode="auto">
          <a:xfrm flipH="1" flipV="1">
            <a:off x="7546975" y="3527425"/>
            <a:ext cx="101600" cy="869950"/>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67" name="Object 18"/>
          <p:cNvGraphicFramePr>
            <a:graphicFrameLocks noChangeAspect="1"/>
          </p:cNvGraphicFramePr>
          <p:nvPr/>
        </p:nvGraphicFramePr>
        <p:xfrm>
          <a:off x="7594600" y="3876675"/>
          <a:ext cx="266700" cy="323850"/>
        </p:xfrm>
        <a:graphic>
          <a:graphicData uri="http://schemas.openxmlformats.org/presentationml/2006/ole">
            <mc:AlternateContent xmlns:mc="http://schemas.openxmlformats.org/markup-compatibility/2006">
              <mc:Choice xmlns:v="urn:schemas-microsoft-com:vml" Requires="v">
                <p:oleObj spid="_x0000_s53658" name="Equation" r:id="rId17" imgW="177569" imgH="215619" progId="Equation.3">
                  <p:embed/>
                </p:oleObj>
              </mc:Choice>
              <mc:Fallback>
                <p:oleObj name="Equation" r:id="rId17" imgW="177569" imgH="215619" progId="Equation.3">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594600" y="3876675"/>
                        <a:ext cx="2667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68" name="Line 19"/>
          <p:cNvSpPr>
            <a:spLocks noChangeShapeType="1"/>
          </p:cNvSpPr>
          <p:nvPr/>
        </p:nvSpPr>
        <p:spPr bwMode="auto">
          <a:xfrm flipH="1">
            <a:off x="7024688" y="3527425"/>
            <a:ext cx="522287" cy="623888"/>
          </a:xfrm>
          <a:prstGeom prst="line">
            <a:avLst/>
          </a:prstGeom>
          <a:noFill/>
          <a:ln w="28575" cap="rnd">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20"/>
          <p:cNvSpPr>
            <a:spLocks noChangeShapeType="1"/>
          </p:cNvSpPr>
          <p:nvPr/>
        </p:nvSpPr>
        <p:spPr bwMode="auto">
          <a:xfrm>
            <a:off x="7546975" y="3513138"/>
            <a:ext cx="581025" cy="260350"/>
          </a:xfrm>
          <a:prstGeom prst="line">
            <a:avLst/>
          </a:prstGeom>
          <a:noFill/>
          <a:ln w="2857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21"/>
          <p:cNvSpPr>
            <a:spLocks noChangeShapeType="1"/>
          </p:cNvSpPr>
          <p:nvPr/>
        </p:nvSpPr>
        <p:spPr bwMode="auto">
          <a:xfrm flipV="1">
            <a:off x="7648575" y="3802063"/>
            <a:ext cx="479425" cy="625475"/>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3271" name="Line 22"/>
          <p:cNvSpPr>
            <a:spLocks noChangeShapeType="1"/>
          </p:cNvSpPr>
          <p:nvPr/>
        </p:nvSpPr>
        <p:spPr bwMode="auto">
          <a:xfrm flipH="1" flipV="1">
            <a:off x="7010400" y="4164013"/>
            <a:ext cx="638175" cy="263525"/>
          </a:xfrm>
          <a:prstGeom prst="line">
            <a:avLst/>
          </a:prstGeom>
          <a:noFill/>
          <a:ln w="9525">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72" name="Object 23"/>
          <p:cNvGraphicFramePr>
            <a:graphicFrameLocks noChangeAspect="1"/>
          </p:cNvGraphicFramePr>
          <p:nvPr/>
        </p:nvGraphicFramePr>
        <p:xfrm>
          <a:off x="7354888" y="3182938"/>
          <a:ext cx="228600" cy="342900"/>
        </p:xfrm>
        <a:graphic>
          <a:graphicData uri="http://schemas.openxmlformats.org/presentationml/2006/ole">
            <mc:AlternateContent xmlns:mc="http://schemas.openxmlformats.org/markup-compatibility/2006">
              <mc:Choice xmlns:v="urn:schemas-microsoft-com:vml" Requires="v">
                <p:oleObj spid="_x0000_s53659" name="Equation" r:id="rId19" imgW="152334" imgH="228501" progId="Equation.3">
                  <p:embed/>
                </p:oleObj>
              </mc:Choice>
              <mc:Fallback>
                <p:oleObj name="Equation" r:id="rId19" imgW="152334" imgH="228501" progId="Equation.3">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354888" y="3182938"/>
                        <a:ext cx="228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3" name="Line 24"/>
          <p:cNvSpPr>
            <a:spLocks noChangeShapeType="1"/>
          </p:cNvSpPr>
          <p:nvPr/>
        </p:nvSpPr>
        <p:spPr bwMode="auto">
          <a:xfrm>
            <a:off x="7170738" y="3962400"/>
            <a:ext cx="449262" cy="420688"/>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25"/>
          <p:cNvSpPr>
            <a:spLocks noChangeShapeType="1"/>
          </p:cNvSpPr>
          <p:nvPr/>
        </p:nvSpPr>
        <p:spPr bwMode="auto">
          <a:xfrm flipH="1">
            <a:off x="7664450" y="3717925"/>
            <a:ext cx="333375" cy="62230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53275" name="Object 26"/>
          <p:cNvGraphicFramePr>
            <a:graphicFrameLocks noChangeAspect="1"/>
          </p:cNvGraphicFramePr>
          <p:nvPr/>
        </p:nvGraphicFramePr>
        <p:xfrm>
          <a:off x="6840538" y="4295775"/>
          <a:ext cx="266700" cy="323850"/>
        </p:xfrm>
        <a:graphic>
          <a:graphicData uri="http://schemas.openxmlformats.org/presentationml/2006/ole">
            <mc:AlternateContent xmlns:mc="http://schemas.openxmlformats.org/markup-compatibility/2006">
              <mc:Choice xmlns:v="urn:schemas-microsoft-com:vml" Requires="v">
                <p:oleObj spid="_x0000_s53660" name="Equation" r:id="rId21" imgW="177569" imgH="215619" progId="Equation.3">
                  <p:embed/>
                </p:oleObj>
              </mc:Choice>
              <mc:Fallback>
                <p:oleObj name="Equation" r:id="rId21" imgW="177569" imgH="215619" progId="Equation.3">
                  <p:embed/>
                  <p:pic>
                    <p:nvPicPr>
                      <p:cNvPr id="0" name="Object 2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40538" y="4295775"/>
                        <a:ext cx="2667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6" name="Object 27"/>
          <p:cNvGraphicFramePr>
            <a:graphicFrameLocks noChangeAspect="1"/>
          </p:cNvGraphicFramePr>
          <p:nvPr/>
        </p:nvGraphicFramePr>
        <p:xfrm>
          <a:off x="8016875" y="3803650"/>
          <a:ext cx="266700" cy="323850"/>
        </p:xfrm>
        <a:graphic>
          <a:graphicData uri="http://schemas.openxmlformats.org/presentationml/2006/ole">
            <mc:AlternateContent xmlns:mc="http://schemas.openxmlformats.org/markup-compatibility/2006">
              <mc:Choice xmlns:v="urn:schemas-microsoft-com:vml" Requires="v">
                <p:oleObj spid="_x0000_s53661" name="Equation" r:id="rId23" imgW="177569" imgH="215619" progId="Equation.3">
                  <p:embed/>
                </p:oleObj>
              </mc:Choice>
              <mc:Fallback>
                <p:oleObj name="Equation" r:id="rId23" imgW="177569" imgH="215619" progId="Equation.3">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16875" y="3803650"/>
                        <a:ext cx="2667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77" name="Object 28"/>
          <p:cNvGraphicFramePr>
            <a:graphicFrameLocks noChangeAspect="1"/>
          </p:cNvGraphicFramePr>
          <p:nvPr/>
        </p:nvGraphicFramePr>
        <p:xfrm>
          <a:off x="439738" y="4291013"/>
          <a:ext cx="4298950" cy="1066800"/>
        </p:xfrm>
        <a:graphic>
          <a:graphicData uri="http://schemas.openxmlformats.org/presentationml/2006/ole">
            <mc:AlternateContent xmlns:mc="http://schemas.openxmlformats.org/markup-compatibility/2006">
              <mc:Choice xmlns:v="urn:schemas-microsoft-com:vml" Requires="v">
                <p:oleObj spid="_x0000_s53662" name="Equation" r:id="rId25" imgW="2870200" imgH="711200" progId="Equation.3">
                  <p:embed/>
                </p:oleObj>
              </mc:Choice>
              <mc:Fallback>
                <p:oleObj name="Equation" r:id="rId25" imgW="2870200" imgH="711200" progId="Equation.3">
                  <p:embed/>
                  <p:pic>
                    <p:nvPicPr>
                      <p:cNvPr id="0" name="Object 2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39738" y="4291013"/>
                        <a:ext cx="429895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278" name="Rectangle 29"/>
          <p:cNvSpPr>
            <a:spLocks noChangeArrowheads="1"/>
          </p:cNvSpPr>
          <p:nvPr/>
        </p:nvSpPr>
        <p:spPr bwMode="auto">
          <a:xfrm>
            <a:off x="228600" y="304800"/>
            <a:ext cx="31289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just">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EEAF1725-DEB1-47CA-86F0-101EDFD3F1FE}" type="slidenum">
              <a:rPr lang="en-US" altLang="zh-CN" sz="1400" smtClean="0"/>
              <a:pPr eaLnBrk="1" hangingPunct="1">
                <a:spcBef>
                  <a:spcPct val="0"/>
                </a:spcBef>
                <a:buFontTx/>
                <a:buNone/>
              </a:pPr>
              <a:t>59</a:t>
            </a:fld>
            <a:r>
              <a:rPr lang="en-US" altLang="zh-CN" sz="1400" dirty="0" smtClean="0"/>
              <a:t>/60</a:t>
            </a:r>
          </a:p>
        </p:txBody>
      </p:sp>
      <p:sp>
        <p:nvSpPr>
          <p:cNvPr id="60419" name="Rectangle 2"/>
          <p:cNvSpPr>
            <a:spLocks noGrp="1" noChangeArrowheads="1"/>
          </p:cNvSpPr>
          <p:nvPr>
            <p:ph type="title"/>
          </p:nvPr>
        </p:nvSpPr>
        <p:spPr>
          <a:xfrm>
            <a:off x="685800" y="284163"/>
            <a:ext cx="7772400" cy="650875"/>
          </a:xfrm>
        </p:spPr>
        <p:txBody>
          <a:bodyPr/>
          <a:lstStyle/>
          <a:p>
            <a:pPr eaLnBrk="1" hangingPunct="1"/>
            <a:r>
              <a:rPr lang="zh-CN" altLang="en-US" sz="3600" dirty="0" smtClean="0">
                <a:latin typeface="黑体" panose="02010609060101010101" pitchFamily="49" charset="-122"/>
                <a:ea typeface="黑体" panose="02010609060101010101" pitchFamily="49" charset="-122"/>
              </a:rPr>
              <a:t>习题</a:t>
            </a:r>
          </a:p>
        </p:txBody>
      </p:sp>
      <p:sp>
        <p:nvSpPr>
          <p:cNvPr id="60420" name="Rectangle 3"/>
          <p:cNvSpPr>
            <a:spLocks noGrp="1" noChangeArrowheads="1"/>
          </p:cNvSpPr>
          <p:nvPr>
            <p:ph type="body" idx="1"/>
          </p:nvPr>
        </p:nvSpPr>
        <p:spPr>
          <a:xfrm>
            <a:off x="334963" y="935038"/>
            <a:ext cx="8452902" cy="5055970"/>
          </a:xfrm>
        </p:spPr>
        <p:txBody>
          <a:bodyPr/>
          <a:lstStyle/>
          <a:p>
            <a:pPr eaLnBrk="1" hangingPunct="1">
              <a:lnSpc>
                <a:spcPct val="125000"/>
              </a:lnSpc>
            </a:pPr>
            <a:r>
              <a:rPr lang="zh-CN" altLang="en-US" sz="2400" dirty="0" smtClean="0">
                <a:solidFill>
                  <a:srgbClr val="FF0000"/>
                </a:solidFill>
                <a:ea typeface="黑体" panose="02010609060101010101" pitchFamily="49" charset="-122"/>
              </a:rPr>
              <a:t>习题</a:t>
            </a:r>
            <a:r>
              <a:rPr lang="en-US" altLang="zh-CN" sz="2400" dirty="0" smtClean="0">
                <a:solidFill>
                  <a:srgbClr val="FF0000"/>
                </a:solidFill>
                <a:ea typeface="黑体" panose="02010609060101010101" pitchFamily="49" charset="-122"/>
              </a:rPr>
              <a:t>1</a:t>
            </a:r>
            <a:r>
              <a:rPr lang="zh-CN" altLang="en-US" sz="2400" dirty="0" smtClean="0">
                <a:solidFill>
                  <a:srgbClr val="FF0000"/>
                </a:solidFill>
                <a:ea typeface="黑体" panose="02010609060101010101" pitchFamily="49" charset="-122"/>
              </a:rPr>
              <a:t>：</a:t>
            </a:r>
            <a:r>
              <a:rPr lang="zh-CN" altLang="en-US" sz="2400" dirty="0" smtClean="0">
                <a:ea typeface="黑体" panose="02010609060101010101" pitchFamily="49" charset="-122"/>
              </a:rPr>
              <a:t>利用机器人的逆</a:t>
            </a:r>
            <a:r>
              <a:rPr lang="zh-CN" altLang="en-US" sz="2400" dirty="0">
                <a:ea typeface="黑体" panose="02010609060101010101" pitchFamily="49" charset="-122"/>
              </a:rPr>
              <a:t>向</a:t>
            </a:r>
            <a:r>
              <a:rPr lang="zh-CN" altLang="en-US" sz="2400" dirty="0" smtClean="0">
                <a:ea typeface="黑体" panose="02010609060101010101" pitchFamily="49" charset="-122"/>
              </a:rPr>
              <a:t>运动学可以控制机器人的运动，利用机器人的</a:t>
            </a:r>
            <a:r>
              <a:rPr lang="en-US" altLang="zh-CN" sz="2400" dirty="0" smtClean="0">
                <a:ea typeface="黑体" panose="02010609060101010101" pitchFamily="49" charset="-122"/>
              </a:rPr>
              <a:t>Jacobian</a:t>
            </a:r>
            <a:r>
              <a:rPr lang="zh-CN" altLang="en-US" sz="2400" dirty="0" smtClean="0">
                <a:ea typeface="黑体" panose="02010609060101010101" pitchFamily="49" charset="-122"/>
              </a:rPr>
              <a:t>矩阵也可以控制机器人的运动。试比较两者的不同之处，说明各自的特点。 </a:t>
            </a:r>
          </a:p>
          <a:p>
            <a:pPr eaLnBrk="1" hangingPunct="1">
              <a:lnSpc>
                <a:spcPct val="125000"/>
              </a:lnSpc>
            </a:pPr>
            <a:r>
              <a:rPr lang="zh-CN" altLang="en-US" sz="2400" dirty="0" smtClean="0">
                <a:solidFill>
                  <a:srgbClr val="FF0000"/>
                </a:solidFill>
                <a:ea typeface="黑体" panose="02010609060101010101" pitchFamily="49" charset="-122"/>
              </a:rPr>
              <a:t>习题</a:t>
            </a:r>
            <a:r>
              <a:rPr lang="en-US" altLang="zh-CN" sz="2400" dirty="0" smtClean="0">
                <a:solidFill>
                  <a:srgbClr val="FF0000"/>
                </a:solidFill>
                <a:ea typeface="黑体" panose="02010609060101010101" pitchFamily="49" charset="-122"/>
              </a:rPr>
              <a:t>2</a:t>
            </a:r>
            <a:r>
              <a:rPr lang="zh-CN" altLang="en-US" sz="2400" dirty="0" smtClean="0">
                <a:solidFill>
                  <a:srgbClr val="FF0000"/>
                </a:solidFill>
                <a:ea typeface="黑体" panose="02010609060101010101" pitchFamily="49" charset="-122"/>
              </a:rPr>
              <a:t>：</a:t>
            </a:r>
            <a:r>
              <a:rPr lang="zh-CN" altLang="en-US" sz="2400" dirty="0" smtClean="0">
                <a:ea typeface="黑体" panose="02010609060101010101" pitchFamily="49" charset="-122"/>
              </a:rPr>
              <a:t>工业机器人的关节空间运动规划方法有哪些？试比较多项式插值与抛物线过渡的线性插值的优缺点。</a:t>
            </a:r>
            <a:endParaRPr lang="en-US" altLang="zh-CN" sz="2400" dirty="0" smtClean="0">
              <a:ea typeface="黑体" panose="02010609060101010101" pitchFamily="49" charset="-122"/>
            </a:endParaRPr>
          </a:p>
          <a:p>
            <a:r>
              <a:rPr lang="zh-CN" altLang="zh-CN" sz="2400" dirty="0">
                <a:solidFill>
                  <a:srgbClr val="FF0000"/>
                </a:solidFill>
                <a:ea typeface="黑体" panose="02010609060101010101" pitchFamily="49" charset="-122"/>
              </a:rPr>
              <a:t>习题</a:t>
            </a:r>
            <a:r>
              <a:rPr lang="en-US" altLang="zh-CN" sz="2400" dirty="0">
                <a:solidFill>
                  <a:srgbClr val="FF0000"/>
                </a:solidFill>
                <a:ea typeface="黑体" panose="02010609060101010101" pitchFamily="49" charset="-122"/>
              </a:rPr>
              <a:t>3</a:t>
            </a:r>
            <a:r>
              <a:rPr lang="zh-CN" altLang="zh-CN" sz="2400" dirty="0">
                <a:solidFill>
                  <a:srgbClr val="FF0000"/>
                </a:solidFill>
                <a:ea typeface="黑体" panose="02010609060101010101" pitchFamily="49" charset="-122"/>
              </a:rPr>
              <a:t>：</a:t>
            </a:r>
            <a:r>
              <a:rPr lang="zh-CN" altLang="zh-CN" sz="2400" dirty="0">
                <a:ea typeface="黑体" panose="02010609060101010101" pitchFamily="49" charset="-122"/>
              </a:rPr>
              <a:t>在串联关节机器人的雅可比矩阵满秩时，利用末端速度如何转换出关节速度？</a:t>
            </a:r>
          </a:p>
          <a:p>
            <a:r>
              <a:rPr lang="zh-CN" altLang="zh-CN" sz="2400" dirty="0">
                <a:solidFill>
                  <a:srgbClr val="FF0000"/>
                </a:solidFill>
                <a:ea typeface="黑体" panose="02010609060101010101" pitchFamily="49" charset="-122"/>
              </a:rPr>
              <a:t>习题</a:t>
            </a:r>
            <a:r>
              <a:rPr lang="en-US" altLang="zh-CN" sz="2400" dirty="0">
                <a:solidFill>
                  <a:srgbClr val="FF0000"/>
                </a:solidFill>
                <a:ea typeface="黑体" panose="02010609060101010101" pitchFamily="49" charset="-122"/>
              </a:rPr>
              <a:t>4</a:t>
            </a:r>
            <a:r>
              <a:rPr lang="zh-CN" altLang="zh-CN" sz="2400" dirty="0">
                <a:solidFill>
                  <a:srgbClr val="FF0000"/>
                </a:solidFill>
                <a:ea typeface="黑体" panose="02010609060101010101" pitchFamily="49" charset="-122"/>
              </a:rPr>
              <a:t>：</a:t>
            </a:r>
            <a:r>
              <a:rPr lang="zh-CN" altLang="zh-CN" sz="2400" dirty="0">
                <a:ea typeface="黑体" panose="02010609060101010101" pitchFamily="49" charset="-122"/>
              </a:rPr>
              <a:t>已知坐标系</a:t>
            </a:r>
            <a:r>
              <a:rPr lang="en-US" altLang="zh-CN" sz="2400" dirty="0">
                <a:ea typeface="黑体" panose="02010609060101010101" pitchFamily="49" charset="-122"/>
              </a:rPr>
              <a:t>{C}</a:t>
            </a:r>
            <a:r>
              <a:rPr lang="zh-CN" altLang="zh-CN" sz="2400" dirty="0">
                <a:ea typeface="黑体" panose="02010609060101010101" pitchFamily="49" charset="-122"/>
              </a:rPr>
              <a:t>在基坐标系</a:t>
            </a:r>
            <a:r>
              <a:rPr lang="en-US" altLang="zh-CN" sz="2400" dirty="0">
                <a:ea typeface="黑体" panose="02010609060101010101" pitchFamily="49" charset="-122"/>
              </a:rPr>
              <a:t>{W}</a:t>
            </a:r>
            <a:r>
              <a:rPr lang="zh-CN" altLang="zh-CN" sz="2400" dirty="0">
                <a:ea typeface="黑体" panose="02010609060101010101" pitchFamily="49" charset="-122"/>
              </a:rPr>
              <a:t>的表示</a:t>
            </a:r>
            <a:r>
              <a:rPr lang="zh-CN" altLang="zh-CN" sz="2400" dirty="0" smtClean="0">
                <a:ea typeface="黑体" panose="02010609060101010101" pitchFamily="49" charset="-122"/>
              </a:rPr>
              <a:t>为</a:t>
            </a:r>
            <a:r>
              <a:rPr lang="en-US" altLang="zh-CN" sz="2400" baseline="30000" dirty="0" smtClean="0">
                <a:ea typeface="黑体" panose="02010609060101010101" pitchFamily="49" charset="-122"/>
              </a:rPr>
              <a:t>W</a:t>
            </a:r>
            <a:r>
              <a:rPr lang="en-US" altLang="zh-CN" sz="2400" dirty="0" smtClean="0">
                <a:ea typeface="黑体" panose="02010609060101010101" pitchFamily="49" charset="-122"/>
              </a:rPr>
              <a:t>T</a:t>
            </a:r>
            <a:r>
              <a:rPr lang="en-US" altLang="zh-CN" sz="2400" baseline="-25000" dirty="0" smtClean="0">
                <a:ea typeface="黑体" panose="02010609060101010101" pitchFamily="49" charset="-122"/>
              </a:rPr>
              <a:t>C</a:t>
            </a:r>
            <a:r>
              <a:rPr lang="en-US" altLang="zh-CN" sz="2400" dirty="0" smtClean="0">
                <a:ea typeface="黑体" panose="02010609060101010101" pitchFamily="49" charset="-122"/>
              </a:rPr>
              <a:t> </a:t>
            </a:r>
            <a:r>
              <a:rPr lang="zh-CN" altLang="zh-CN" sz="2400" dirty="0">
                <a:ea typeface="黑体" panose="02010609060101010101" pitchFamily="49" charset="-122"/>
              </a:rPr>
              <a:t>，在坐标系</a:t>
            </a:r>
            <a:r>
              <a:rPr lang="en-US" altLang="zh-CN" sz="2400" dirty="0">
                <a:ea typeface="黑体" panose="02010609060101010101" pitchFamily="49" charset="-122"/>
              </a:rPr>
              <a:t>{C}</a:t>
            </a:r>
            <a:r>
              <a:rPr lang="zh-CN" altLang="zh-CN" sz="2400" dirty="0">
                <a:ea typeface="黑体" panose="02010609060101010101" pitchFamily="49" charset="-122"/>
              </a:rPr>
              <a:t>中施加</a:t>
            </a:r>
            <a:r>
              <a:rPr lang="zh-CN" altLang="zh-CN" sz="2400" dirty="0" smtClean="0">
                <a:ea typeface="黑体" panose="02010609060101010101" pitchFamily="49" charset="-122"/>
              </a:rPr>
              <a:t>广义力</a:t>
            </a:r>
            <a:r>
              <a:rPr lang="en-US" altLang="zh-CN" sz="2400" baseline="30000" dirty="0" smtClean="0">
                <a:ea typeface="黑体" panose="02010609060101010101" pitchFamily="49" charset="-122"/>
              </a:rPr>
              <a:t>C</a:t>
            </a:r>
            <a:r>
              <a:rPr lang="en-US" altLang="zh-CN" sz="2400" dirty="0">
                <a:ea typeface="黑体" panose="02010609060101010101" pitchFamily="49" charset="-122"/>
              </a:rPr>
              <a:t>F</a:t>
            </a:r>
            <a:r>
              <a:rPr lang="zh-CN" altLang="zh-CN" sz="2400" dirty="0" smtClean="0">
                <a:ea typeface="黑体" panose="02010609060101010101" pitchFamily="49" charset="-122"/>
              </a:rPr>
              <a:t>。</a:t>
            </a:r>
            <a:r>
              <a:rPr lang="zh-CN" altLang="zh-CN" sz="2400" dirty="0">
                <a:ea typeface="黑体" panose="02010609060101010101" pitchFamily="49" charset="-122"/>
              </a:rPr>
              <a:t>求在基坐标系</a:t>
            </a:r>
            <a:r>
              <a:rPr lang="en-US" altLang="zh-CN" sz="2400" dirty="0">
                <a:ea typeface="黑体" panose="02010609060101010101" pitchFamily="49" charset="-122"/>
              </a:rPr>
              <a:t>{W}</a:t>
            </a:r>
            <a:r>
              <a:rPr lang="zh-CN" altLang="zh-CN" sz="2400" dirty="0">
                <a:ea typeface="黑体" panose="02010609060101010101" pitchFamily="49" charset="-122"/>
              </a:rPr>
              <a:t>中的等效广义力</a:t>
            </a:r>
            <a:r>
              <a:rPr lang="en-US" altLang="zh-CN" sz="2400" i="1" dirty="0">
                <a:ea typeface="黑体" panose="02010609060101010101" pitchFamily="49" charset="-122"/>
              </a:rPr>
              <a:t>F</a:t>
            </a:r>
            <a:r>
              <a:rPr lang="zh-CN" altLang="zh-CN" sz="2400" dirty="0" smtClean="0">
                <a:ea typeface="黑体" panose="02010609060101010101" pitchFamily="49" charset="-122"/>
              </a:rPr>
              <a:t>。</a:t>
            </a:r>
            <a:r>
              <a:rPr lang="zh-CN" altLang="en-US" sz="2400" dirty="0" smtClean="0">
                <a:ea typeface="黑体" panose="02010609060101010101" pitchFamily="49" charset="-122"/>
              </a:rPr>
              <a:t> </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48475784"/>
              </p:ext>
            </p:extLst>
          </p:nvPr>
        </p:nvGraphicFramePr>
        <p:xfrm>
          <a:off x="1751796" y="5095104"/>
          <a:ext cx="2454443" cy="1533361"/>
        </p:xfrm>
        <a:graphic>
          <a:graphicData uri="http://schemas.openxmlformats.org/presentationml/2006/ole">
            <mc:AlternateContent xmlns:mc="http://schemas.openxmlformats.org/markup-compatibility/2006">
              <mc:Choice xmlns:v="urn:schemas-microsoft-com:vml" Requires="v">
                <p:oleObj spid="_x0000_s70663" name="Equation" r:id="rId3" imgW="1459866" imgH="914003" progId="Equation.DSMT4">
                  <p:embed/>
                </p:oleObj>
              </mc:Choice>
              <mc:Fallback>
                <p:oleObj name="Equation" r:id="rId3" imgW="1459866" imgH="914003" progId="Equation.DSMT4">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1796" y="5095104"/>
                        <a:ext cx="2454443" cy="1533361"/>
                      </a:xfrm>
                      <a:prstGeom prst="rect">
                        <a:avLst/>
                      </a:prstGeom>
                      <a:noFill/>
                    </p:spPr>
                  </p:pic>
                </p:oleObj>
              </mc:Fallback>
            </mc:AlternateContent>
          </a:graphicData>
        </a:graphic>
      </p:graphicFrame>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120848791"/>
              </p:ext>
            </p:extLst>
          </p:nvPr>
        </p:nvGraphicFramePr>
        <p:xfrm>
          <a:off x="4572000" y="5577122"/>
          <a:ext cx="3418591" cy="413886"/>
        </p:xfrm>
        <a:graphic>
          <a:graphicData uri="http://schemas.openxmlformats.org/presentationml/2006/ole">
            <mc:AlternateContent xmlns:mc="http://schemas.openxmlformats.org/markup-compatibility/2006">
              <mc:Choice xmlns:v="urn:schemas-microsoft-com:vml" Requires="v">
                <p:oleObj spid="_x0000_s70664" name="Equation" r:id="rId5" imgW="2018424" imgH="241195" progId="Equation.DSMT4">
                  <p:embed/>
                </p:oleObj>
              </mc:Choice>
              <mc:Fallback>
                <p:oleObj name="Equation" r:id="rId5" imgW="2018424" imgH="241195" progId="Equation.DSMT4">
                  <p:embed/>
                  <p:pic>
                    <p:nvPicPr>
                      <p:cNvPr id="0" name="对象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577122"/>
                        <a:ext cx="3418591" cy="413886"/>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CDC60FDE-EB42-4399-806F-1F90CE2C1B19}" type="slidenum">
              <a:rPr lang="en-US" altLang="zh-CN" smtClean="0"/>
              <a:pPr>
                <a:defRPr/>
              </a:pPr>
              <a:t>6</a:t>
            </a:fld>
            <a:r>
              <a:rPr lang="en-US" altLang="zh-CN" dirty="0" smtClean="0"/>
              <a:t>/60</a:t>
            </a:r>
            <a:endParaRPr lang="en-US" altLang="zh-CN" dirty="0"/>
          </a:p>
        </p:txBody>
      </p:sp>
      <p:sp>
        <p:nvSpPr>
          <p:cNvPr id="5" name="Rectangle 2"/>
          <p:cNvSpPr txBox="1">
            <a:spLocks noChangeArrowheads="1"/>
          </p:cNvSpPr>
          <p:nvPr/>
        </p:nvSpPr>
        <p:spPr bwMode="auto">
          <a:xfrm>
            <a:off x="684213" y="395770"/>
            <a:ext cx="77724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a:lstStyle>
          <a:p>
            <a:pPr eaLnBrk="1" hangingPunct="1"/>
            <a:r>
              <a:rPr lang="en-US" altLang="zh-CN" sz="3200" kern="0" dirty="0" smtClean="0">
                <a:ea typeface="黑体" pitchFamily="2" charset="-122"/>
              </a:rPr>
              <a:t>5 </a:t>
            </a:r>
            <a:r>
              <a:rPr lang="zh-CN" altLang="en-US" sz="3200" kern="0" dirty="0" smtClean="0">
                <a:ea typeface="黑体" pitchFamily="2" charset="-122"/>
              </a:rPr>
              <a:t>冗余自由度机器人的逆向运动学</a:t>
            </a:r>
          </a:p>
        </p:txBody>
      </p:sp>
      <p:sp>
        <p:nvSpPr>
          <p:cNvPr id="6" name="Rectangle 3"/>
          <p:cNvSpPr txBox="1">
            <a:spLocks noChangeArrowheads="1"/>
          </p:cNvSpPr>
          <p:nvPr/>
        </p:nvSpPr>
        <p:spPr bwMode="auto">
          <a:xfrm>
            <a:off x="684213" y="1434164"/>
            <a:ext cx="7772400" cy="2136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0" indent="0" eaLnBrk="1" hangingPunct="1">
              <a:buFontTx/>
              <a:buNone/>
            </a:pPr>
            <a:r>
              <a:rPr lang="en-US" altLang="zh-CN" kern="0" dirty="0" smtClean="0">
                <a:ea typeface="黑体" pitchFamily="2" charset="-122"/>
              </a:rPr>
              <a:t>5.1 </a:t>
            </a:r>
            <a:r>
              <a:rPr lang="zh-CN" altLang="en-US" kern="0" dirty="0" smtClean="0">
                <a:ea typeface="黑体" pitchFamily="2" charset="-122"/>
              </a:rPr>
              <a:t>自由度分配</a:t>
            </a:r>
            <a:r>
              <a:rPr lang="zh-CN" altLang="en-US" kern="0" dirty="0">
                <a:ea typeface="黑体" pitchFamily="2" charset="-122"/>
              </a:rPr>
              <a:t>求解</a:t>
            </a:r>
            <a:r>
              <a:rPr lang="zh-CN" altLang="en-US" kern="0" dirty="0" smtClean="0">
                <a:ea typeface="黑体" pitchFamily="2" charset="-122"/>
              </a:rPr>
              <a:t>：移动操作手</a:t>
            </a:r>
            <a:endParaRPr lang="en-US" altLang="zh-CN" kern="0" dirty="0" smtClean="0">
              <a:ea typeface="黑体" pitchFamily="2" charset="-122"/>
            </a:endParaRPr>
          </a:p>
          <a:p>
            <a:pPr marL="0" indent="0" eaLnBrk="1" hangingPunct="1">
              <a:buNone/>
            </a:pPr>
            <a:r>
              <a:rPr lang="en-US" altLang="zh-CN" kern="0" dirty="0" smtClean="0">
                <a:ea typeface="黑体" pitchFamily="2" charset="-122"/>
              </a:rPr>
              <a:t>5.2 </a:t>
            </a:r>
            <a:r>
              <a:rPr lang="zh-CN" altLang="en-US" dirty="0" smtClean="0">
                <a:ea typeface="黑体" pitchFamily="2" charset="-122"/>
              </a:rPr>
              <a:t>优化</a:t>
            </a:r>
            <a:r>
              <a:rPr lang="zh-CN" altLang="en-US" dirty="0">
                <a:ea typeface="黑体" pitchFamily="2" charset="-122"/>
              </a:rPr>
              <a:t>求解：</a:t>
            </a:r>
            <a:r>
              <a:rPr lang="en-US" altLang="zh-CN" dirty="0">
                <a:ea typeface="黑体" pitchFamily="2" charset="-122"/>
              </a:rPr>
              <a:t>7</a:t>
            </a:r>
            <a:r>
              <a:rPr lang="zh-CN" altLang="en-US" dirty="0">
                <a:ea typeface="黑体" pitchFamily="2" charset="-122"/>
              </a:rPr>
              <a:t>自由度机械臂</a:t>
            </a:r>
          </a:p>
          <a:p>
            <a:pPr marL="0" indent="0" eaLnBrk="1" hangingPunct="1">
              <a:buNone/>
            </a:pPr>
            <a:r>
              <a:rPr lang="en-US" altLang="zh-CN" kern="0" dirty="0" smtClean="0">
                <a:ea typeface="黑体" pitchFamily="2" charset="-122"/>
              </a:rPr>
              <a:t>5.3 </a:t>
            </a:r>
            <a:r>
              <a:rPr kumimoji="0" lang="zh-CN" altLang="en-US" dirty="0" smtClean="0">
                <a:ea typeface="黑体" pitchFamily="2" charset="-122"/>
              </a:rPr>
              <a:t>约束</a:t>
            </a:r>
            <a:r>
              <a:rPr kumimoji="0" lang="zh-CN" altLang="en-US" dirty="0">
                <a:ea typeface="黑体" pitchFamily="2" charset="-122"/>
              </a:rPr>
              <a:t>求</a:t>
            </a:r>
            <a:r>
              <a:rPr lang="zh-CN" altLang="en-US" dirty="0">
                <a:ea typeface="黑体" pitchFamily="2" charset="-122"/>
              </a:rPr>
              <a:t>解：</a:t>
            </a:r>
            <a:r>
              <a:rPr lang="en-US" altLang="zh-CN" dirty="0">
                <a:ea typeface="黑体" pitchFamily="2" charset="-122"/>
              </a:rPr>
              <a:t>7</a:t>
            </a:r>
            <a:r>
              <a:rPr lang="zh-CN" altLang="en-US" dirty="0">
                <a:ea typeface="黑体" pitchFamily="2" charset="-122"/>
              </a:rPr>
              <a:t>自由度机械</a:t>
            </a:r>
            <a:r>
              <a:rPr lang="zh-CN" altLang="en-US" dirty="0" smtClean="0">
                <a:ea typeface="黑体" pitchFamily="2" charset="-122"/>
              </a:rPr>
              <a:t>臂</a:t>
            </a:r>
            <a:endParaRPr lang="zh-CN" altLang="en-US" dirty="0">
              <a:ea typeface="黑体" pitchFamily="2" charset="-122"/>
            </a:endParaRPr>
          </a:p>
        </p:txBody>
      </p:sp>
    </p:spTree>
    <p:extLst>
      <p:ext uri="{BB962C8B-B14F-4D97-AF65-F5344CB8AC3E}">
        <p14:creationId xmlns:p14="http://schemas.microsoft.com/office/powerpoint/2010/main" val="19426711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B36EBDE9-62F4-486E-A088-AAB78E28BCB4}" type="slidenum">
              <a:rPr lang="en-US" altLang="zh-CN" sz="1400" smtClean="0"/>
              <a:pPr eaLnBrk="1" hangingPunct="1">
                <a:spcBef>
                  <a:spcPct val="0"/>
                </a:spcBef>
                <a:buFontTx/>
                <a:buNone/>
              </a:pPr>
              <a:t>60</a:t>
            </a:fld>
            <a:r>
              <a:rPr lang="en-US" altLang="zh-CN" sz="1400" dirty="0" smtClean="0"/>
              <a:t>/60</a:t>
            </a:r>
          </a:p>
        </p:txBody>
      </p:sp>
      <p:sp>
        <p:nvSpPr>
          <p:cNvPr id="61443" name="Rectangle 2"/>
          <p:cNvSpPr>
            <a:spLocks noGrp="1" noChangeArrowheads="1"/>
          </p:cNvSpPr>
          <p:nvPr>
            <p:ph type="title"/>
          </p:nvPr>
        </p:nvSpPr>
        <p:spPr>
          <a:xfrm>
            <a:off x="685800" y="609600"/>
            <a:ext cx="7772400" cy="1524000"/>
          </a:xfrm>
        </p:spPr>
        <p:txBody>
          <a:bodyPr/>
          <a:lstStyle/>
          <a:p>
            <a:pPr eaLnBrk="1" hangingPunct="1"/>
            <a:r>
              <a:rPr lang="en-US" altLang="zh-CN" sz="6600" smtClean="0">
                <a:latin typeface="Monotype Corsiva" pitchFamily="66" charset="0"/>
              </a:rPr>
              <a:t>THANK YOU</a:t>
            </a:r>
          </a:p>
        </p:txBody>
      </p:sp>
      <p:graphicFrame>
        <p:nvGraphicFramePr>
          <p:cNvPr id="61444" name="Object 3"/>
          <p:cNvGraphicFramePr>
            <a:graphicFrameLocks noChangeAspect="1"/>
          </p:cNvGraphicFramePr>
          <p:nvPr/>
        </p:nvGraphicFramePr>
        <p:xfrm>
          <a:off x="1828800" y="2590800"/>
          <a:ext cx="5349875" cy="2911475"/>
        </p:xfrm>
        <a:graphic>
          <a:graphicData uri="http://schemas.openxmlformats.org/presentationml/2006/ole">
            <mc:AlternateContent xmlns:mc="http://schemas.openxmlformats.org/markup-compatibility/2006">
              <mc:Choice xmlns:v="urn:schemas-microsoft-com:vml" Requires="v">
                <p:oleObj spid="_x0000_s61476" name="剪辑" r:id="rId3" imgW="5349875" imgH="2911475" progId="MS_ClipArt_Gallery.2">
                  <p:embed/>
                </p:oleObj>
              </mc:Choice>
              <mc:Fallback>
                <p:oleObj name="剪辑" r:id="rId3" imgW="5349875" imgH="2911475" progId="MS_ClipArt_Gallery.2">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90800"/>
                        <a:ext cx="5349875" cy="291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2D75E3F8-D518-452B-AF97-E05E94FB8AFD}" type="slidenum">
              <a:rPr lang="en-US" altLang="zh-CN" sz="1400" smtClean="0"/>
              <a:pPr eaLnBrk="1" hangingPunct="1">
                <a:spcBef>
                  <a:spcPct val="0"/>
                </a:spcBef>
                <a:buFontTx/>
                <a:buNone/>
              </a:pPr>
              <a:t>7</a:t>
            </a:fld>
            <a:r>
              <a:rPr lang="en-US" altLang="zh-CN" sz="1400" dirty="0" smtClean="0"/>
              <a:t>/60</a:t>
            </a:r>
          </a:p>
        </p:txBody>
      </p:sp>
      <p:sp>
        <p:nvSpPr>
          <p:cNvPr id="6147" name="Rectangle 2"/>
          <p:cNvSpPr>
            <a:spLocks noGrp="1" noChangeArrowheads="1"/>
          </p:cNvSpPr>
          <p:nvPr>
            <p:ph type="title"/>
          </p:nvPr>
        </p:nvSpPr>
        <p:spPr>
          <a:xfrm>
            <a:off x="685800" y="304800"/>
            <a:ext cx="7772400" cy="762000"/>
          </a:xfrm>
        </p:spPr>
        <p:txBody>
          <a:bodyPr/>
          <a:lstStyle/>
          <a:p>
            <a:pPr eaLnBrk="1" hangingPunct="1"/>
            <a:r>
              <a:rPr lang="en-US" altLang="zh-CN" sz="3200" dirty="0" smtClean="0">
                <a:latin typeface="+mn-lt"/>
                <a:ea typeface="黑体" panose="02010609060101010101" pitchFamily="49" charset="-122"/>
              </a:rPr>
              <a:t>6 </a:t>
            </a:r>
            <a:r>
              <a:rPr lang="zh-CN" altLang="en-US" sz="3200" dirty="0" smtClean="0">
                <a:latin typeface="+mn-lt"/>
                <a:ea typeface="黑体" panose="02010609060101010101" pitchFamily="49" charset="-122"/>
              </a:rPr>
              <a:t>机器人的微分运动</a:t>
            </a:r>
          </a:p>
        </p:txBody>
      </p:sp>
      <p:sp>
        <p:nvSpPr>
          <p:cNvPr id="6148" name="Rectangle 3"/>
          <p:cNvSpPr>
            <a:spLocks noGrp="1" noChangeArrowheads="1"/>
          </p:cNvSpPr>
          <p:nvPr>
            <p:ph type="body" idx="1"/>
          </p:nvPr>
        </p:nvSpPr>
        <p:spPr>
          <a:xfrm>
            <a:off x="348916" y="1219199"/>
            <a:ext cx="4337050" cy="532599"/>
          </a:xfrm>
        </p:spPr>
        <p:txBody>
          <a:bodyPr/>
          <a:lstStyle/>
          <a:p>
            <a:pPr eaLnBrk="1" hangingPunct="1">
              <a:buFont typeface="Wingdings" pitchFamily="2" charset="2"/>
              <a:buChar char="Ø"/>
            </a:pPr>
            <a:r>
              <a:rPr lang="zh-CN" altLang="en-US" sz="2400" dirty="0" smtClean="0">
                <a:solidFill>
                  <a:schemeClr val="accent2"/>
                </a:solidFill>
                <a:latin typeface="黑体" panose="02010609060101010101" pitchFamily="49" charset="-122"/>
                <a:ea typeface="黑体" panose="02010609060101010101" pitchFamily="49" charset="-122"/>
              </a:rPr>
              <a:t>基坐标系下的微分变换</a:t>
            </a:r>
          </a:p>
          <a:p>
            <a:pPr lvl="1" eaLnBrk="1" hangingPunct="1">
              <a:buFont typeface="Wingdings" pitchFamily="2" charset="2"/>
              <a:buNone/>
            </a:pPr>
            <a:endParaRPr lang="en-US" altLang="zh-CN" sz="2400" dirty="0" smtClean="0">
              <a:solidFill>
                <a:schemeClr val="accent2"/>
              </a:solidFill>
              <a:latin typeface="黑体" panose="02010609060101010101" pitchFamily="49" charset="-122"/>
              <a:ea typeface="黑体" panose="02010609060101010101" pitchFamily="49" charset="-122"/>
            </a:endParaRPr>
          </a:p>
        </p:txBody>
      </p:sp>
      <p:sp>
        <p:nvSpPr>
          <p:cNvPr id="6149"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6150" name="Object 5"/>
          <p:cNvGraphicFramePr>
            <a:graphicFrameLocks noChangeAspect="1"/>
          </p:cNvGraphicFramePr>
          <p:nvPr>
            <p:extLst>
              <p:ext uri="{D42A27DB-BD31-4B8C-83A1-F6EECF244321}">
                <p14:modId xmlns:p14="http://schemas.microsoft.com/office/powerpoint/2010/main" val="1559343454"/>
              </p:ext>
            </p:extLst>
          </p:nvPr>
        </p:nvGraphicFramePr>
        <p:xfrm>
          <a:off x="539025" y="2133700"/>
          <a:ext cx="3895725" cy="1192213"/>
        </p:xfrm>
        <a:graphic>
          <a:graphicData uri="http://schemas.openxmlformats.org/presentationml/2006/ole">
            <mc:AlternateContent xmlns:mc="http://schemas.openxmlformats.org/markup-compatibility/2006">
              <mc:Choice xmlns:v="urn:schemas-microsoft-com:vml" Requires="v">
                <p:oleObj spid="_x0000_s6351" name="Equation" r:id="rId3" imgW="2984500" imgH="914400" progId="Equation.3">
                  <p:embed/>
                </p:oleObj>
              </mc:Choice>
              <mc:Fallback>
                <p:oleObj name="Equation" r:id="rId3" imgW="2984500" imgH="91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025" y="2133700"/>
                        <a:ext cx="3895725" cy="1192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1" name="Object 6"/>
          <p:cNvGraphicFramePr>
            <a:graphicFrameLocks noChangeAspect="1"/>
          </p:cNvGraphicFramePr>
          <p:nvPr>
            <p:extLst>
              <p:ext uri="{D42A27DB-BD31-4B8C-83A1-F6EECF244321}">
                <p14:modId xmlns:p14="http://schemas.microsoft.com/office/powerpoint/2010/main" val="4230592613"/>
              </p:ext>
            </p:extLst>
          </p:nvPr>
        </p:nvGraphicFramePr>
        <p:xfrm>
          <a:off x="539025" y="1847850"/>
          <a:ext cx="762000" cy="231775"/>
        </p:xfrm>
        <a:graphic>
          <a:graphicData uri="http://schemas.openxmlformats.org/presentationml/2006/ole">
            <mc:AlternateContent xmlns:mc="http://schemas.openxmlformats.org/markup-compatibility/2006">
              <mc:Choice xmlns:v="urn:schemas-microsoft-com:vml" Requires="v">
                <p:oleObj spid="_x0000_s6352" name="Equation" r:id="rId5" imgW="583693" imgH="177646" progId="Equation.3">
                  <p:embed/>
                </p:oleObj>
              </mc:Choice>
              <mc:Fallback>
                <p:oleObj name="Equation" r:id="rId5" imgW="583693" imgH="177646"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025" y="1847850"/>
                        <a:ext cx="762000" cy="231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2" name="Object 7"/>
          <p:cNvGraphicFramePr>
            <a:graphicFrameLocks noChangeAspect="1"/>
          </p:cNvGraphicFramePr>
          <p:nvPr>
            <p:extLst>
              <p:ext uri="{D42A27DB-BD31-4B8C-83A1-F6EECF244321}">
                <p14:modId xmlns:p14="http://schemas.microsoft.com/office/powerpoint/2010/main" val="1786926922"/>
              </p:ext>
            </p:extLst>
          </p:nvPr>
        </p:nvGraphicFramePr>
        <p:xfrm>
          <a:off x="539025" y="4323788"/>
          <a:ext cx="977900" cy="298450"/>
        </p:xfrm>
        <a:graphic>
          <a:graphicData uri="http://schemas.openxmlformats.org/presentationml/2006/ole">
            <mc:AlternateContent xmlns:mc="http://schemas.openxmlformats.org/markup-compatibility/2006">
              <mc:Choice xmlns:v="urn:schemas-microsoft-com:vml" Requires="v">
                <p:oleObj spid="_x0000_s6353" name="Equation" r:id="rId7" imgW="749300" imgH="228600" progId="Equation.3">
                  <p:embed/>
                </p:oleObj>
              </mc:Choice>
              <mc:Fallback>
                <p:oleObj name="Equation" r:id="rId7" imgW="749300" imgH="2286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025" y="4323788"/>
                        <a:ext cx="977900" cy="298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3" name="Object 8"/>
          <p:cNvGraphicFramePr>
            <a:graphicFrameLocks noChangeAspect="1"/>
          </p:cNvGraphicFramePr>
          <p:nvPr>
            <p:extLst>
              <p:ext uri="{D42A27DB-BD31-4B8C-83A1-F6EECF244321}">
                <p14:modId xmlns:p14="http://schemas.microsoft.com/office/powerpoint/2010/main" val="2835002472"/>
              </p:ext>
            </p:extLst>
          </p:nvPr>
        </p:nvGraphicFramePr>
        <p:xfrm>
          <a:off x="539025" y="4649325"/>
          <a:ext cx="4410075" cy="1223963"/>
        </p:xfrm>
        <a:graphic>
          <a:graphicData uri="http://schemas.openxmlformats.org/presentationml/2006/ole">
            <mc:AlternateContent xmlns:mc="http://schemas.openxmlformats.org/markup-compatibility/2006">
              <mc:Choice xmlns:v="urn:schemas-microsoft-com:vml" Requires="v">
                <p:oleObj spid="_x0000_s6354" name="Equation" r:id="rId9" imgW="3378200" imgH="939800" progId="Equation.3">
                  <p:embed/>
                </p:oleObj>
              </mc:Choice>
              <mc:Fallback>
                <p:oleObj name="Equation" r:id="rId9" imgW="3378200" imgH="9398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025" y="4649325"/>
                        <a:ext cx="4410075" cy="122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Rectangle 3"/>
          <p:cNvSpPr txBox="1">
            <a:spLocks noChangeArrowheads="1"/>
          </p:cNvSpPr>
          <p:nvPr/>
        </p:nvSpPr>
        <p:spPr bwMode="auto">
          <a:xfrm>
            <a:off x="5111015" y="1219200"/>
            <a:ext cx="3869355" cy="1321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 typeface="Wingdings" pitchFamily="2" charset="2"/>
              <a:buChar char="Ø"/>
            </a:pPr>
            <a:r>
              <a:rPr lang="zh-CN" altLang="en-US" sz="2400" kern="0" dirty="0" smtClean="0">
                <a:solidFill>
                  <a:schemeClr val="accent2"/>
                </a:solidFill>
                <a:latin typeface="黑体" panose="02010609060101010101" pitchFamily="49" charset="-122"/>
                <a:ea typeface="黑体" panose="02010609060101010101" pitchFamily="49" charset="-122"/>
              </a:rPr>
              <a:t>微分运动的等价变换</a:t>
            </a:r>
            <a:endParaRPr lang="en-US" altLang="zh-CN" sz="2400" kern="0" dirty="0" smtClean="0">
              <a:solidFill>
                <a:schemeClr val="accent2"/>
              </a:solidFill>
              <a:latin typeface="黑体" panose="02010609060101010101" pitchFamily="49" charset="-122"/>
              <a:ea typeface="黑体" panose="02010609060101010101" pitchFamily="49" charset="-122"/>
            </a:endParaRPr>
          </a:p>
          <a:p>
            <a:pPr marL="0" indent="0" eaLnBrk="1" hangingPunct="1">
              <a:buNone/>
            </a:pPr>
            <a:r>
              <a:rPr lang="zh-CN" altLang="en-US" sz="2000" kern="0" dirty="0" smtClean="0">
                <a:latin typeface="黑体" panose="02010609060101010101" pitchFamily="49" charset="-122"/>
                <a:ea typeface="黑体" panose="02010609060101010101" pitchFamily="49" charset="-122"/>
              </a:rPr>
              <a:t>“基坐标系下的微分变换”转换为“联体</a:t>
            </a:r>
            <a:r>
              <a:rPr lang="zh-CN" altLang="en-US" sz="2000" kern="0" dirty="0">
                <a:latin typeface="黑体" panose="02010609060101010101" pitchFamily="49" charset="-122"/>
                <a:ea typeface="黑体" panose="02010609060101010101" pitchFamily="49" charset="-122"/>
              </a:rPr>
              <a:t>坐标系下的微分</a:t>
            </a:r>
            <a:r>
              <a:rPr lang="zh-CN" altLang="en-US" sz="2000" kern="0" dirty="0" smtClean="0">
                <a:latin typeface="黑体" panose="02010609060101010101" pitchFamily="49" charset="-122"/>
                <a:ea typeface="黑体" panose="02010609060101010101" pitchFamily="49" charset="-122"/>
              </a:rPr>
              <a:t>变换”</a:t>
            </a:r>
          </a:p>
          <a:p>
            <a:pPr eaLnBrk="1" hangingPunct="1">
              <a:buFont typeface="Wingdings" pitchFamily="2" charset="2"/>
              <a:buNone/>
            </a:pPr>
            <a:endParaRPr lang="zh-CN" altLang="en-US" sz="2400" kern="0" dirty="0" smtClean="0">
              <a:latin typeface="黑体" panose="02010609060101010101" pitchFamily="49" charset="-122"/>
              <a:ea typeface="黑体" panose="02010609060101010101" pitchFamily="49" charset="-122"/>
            </a:endParaRPr>
          </a:p>
          <a:p>
            <a:pPr lvl="1" eaLnBrk="1" hangingPunct="1">
              <a:buFont typeface="Wingdings" pitchFamily="2" charset="2"/>
              <a:buNone/>
            </a:pPr>
            <a:endParaRPr lang="en-US" altLang="zh-CN" sz="2400" kern="0" dirty="0" smtClean="0">
              <a:latin typeface="黑体" panose="02010609060101010101" pitchFamily="49" charset="-122"/>
              <a:ea typeface="黑体" panose="02010609060101010101" pitchFamily="49"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3988318201"/>
              </p:ext>
            </p:extLst>
          </p:nvPr>
        </p:nvGraphicFramePr>
        <p:xfrm>
          <a:off x="5376863" y="2473325"/>
          <a:ext cx="3498850" cy="1524000"/>
        </p:xfrm>
        <a:graphic>
          <a:graphicData uri="http://schemas.openxmlformats.org/presentationml/2006/ole">
            <mc:AlternateContent xmlns:mc="http://schemas.openxmlformats.org/markup-compatibility/2006">
              <mc:Choice xmlns:v="urn:schemas-microsoft-com:vml" Requires="v">
                <p:oleObj spid="_x0000_s6355" name="Equation" r:id="rId11" imgW="2679480" imgH="1168200" progId="Equation.DSMT4">
                  <p:embed/>
                </p:oleObj>
              </mc:Choice>
              <mc:Fallback>
                <p:oleObj name="Equation" r:id="rId11" imgW="2679480" imgH="1168200" progId="Equation.DSMT4">
                  <p:embed/>
                  <p:pic>
                    <p:nvPicPr>
                      <p:cNvPr id="0" name="Object 5"/>
                      <p:cNvPicPr>
                        <a:picLocks noChangeAspect="1" noChangeArrowheads="1"/>
                      </p:cNvPicPr>
                      <p:nvPr/>
                    </p:nvPicPr>
                    <p:blipFill>
                      <a:blip r:embed="rId12"/>
                      <a:srcRect/>
                      <a:stretch>
                        <a:fillRect/>
                      </a:stretch>
                    </p:blipFill>
                    <p:spPr bwMode="auto">
                      <a:xfrm>
                        <a:off x="5376863" y="2473325"/>
                        <a:ext cx="349885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327528319"/>
              </p:ext>
            </p:extLst>
          </p:nvPr>
        </p:nvGraphicFramePr>
        <p:xfrm>
          <a:off x="5309670" y="4226800"/>
          <a:ext cx="3332162" cy="2022475"/>
        </p:xfrm>
        <a:graphic>
          <a:graphicData uri="http://schemas.openxmlformats.org/presentationml/2006/ole">
            <mc:AlternateContent xmlns:mc="http://schemas.openxmlformats.org/markup-compatibility/2006">
              <mc:Choice xmlns:v="urn:schemas-microsoft-com:vml" Requires="v">
                <p:oleObj spid="_x0000_s6356" name="Equation" r:id="rId13" imgW="2552400" imgH="1549080" progId="Equation.DSMT4">
                  <p:embed/>
                </p:oleObj>
              </mc:Choice>
              <mc:Fallback>
                <p:oleObj name="Equation" r:id="rId13" imgW="2552400" imgH="1549080" progId="Equation.DSMT4">
                  <p:embed/>
                  <p:pic>
                    <p:nvPicPr>
                      <p:cNvPr id="0" name="Object 6"/>
                      <p:cNvPicPr>
                        <a:picLocks noChangeAspect="1" noChangeArrowheads="1"/>
                      </p:cNvPicPr>
                      <p:nvPr/>
                    </p:nvPicPr>
                    <p:blipFill>
                      <a:blip r:embed="rId14"/>
                      <a:srcRect/>
                      <a:stretch>
                        <a:fillRect/>
                      </a:stretch>
                    </p:blipFill>
                    <p:spPr bwMode="auto">
                      <a:xfrm>
                        <a:off x="5309670" y="4226800"/>
                        <a:ext cx="3332162" cy="202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圆角矩形 13"/>
          <p:cNvSpPr/>
          <p:nvPr/>
        </p:nvSpPr>
        <p:spPr bwMode="auto">
          <a:xfrm>
            <a:off x="246859" y="1172870"/>
            <a:ext cx="4702240" cy="2417353"/>
          </a:xfrm>
          <a:prstGeom prst="round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5" name="圆角矩形 14"/>
          <p:cNvSpPr/>
          <p:nvPr/>
        </p:nvSpPr>
        <p:spPr bwMode="auto">
          <a:xfrm>
            <a:off x="246858" y="3729685"/>
            <a:ext cx="4702242" cy="2556815"/>
          </a:xfrm>
          <a:prstGeom prst="roundRect">
            <a:avLst>
              <a:gd name="adj" fmla="val 12271"/>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6" name="圆角矩形 15"/>
          <p:cNvSpPr/>
          <p:nvPr/>
        </p:nvSpPr>
        <p:spPr bwMode="auto">
          <a:xfrm>
            <a:off x="5111015" y="1172871"/>
            <a:ext cx="3869355" cy="5113630"/>
          </a:xfrm>
          <a:prstGeom prst="roundRect">
            <a:avLst>
              <a:gd name="adj" fmla="val 8209"/>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Rectangle 3"/>
          <p:cNvSpPr txBox="1">
            <a:spLocks noChangeArrowheads="1"/>
          </p:cNvSpPr>
          <p:nvPr/>
        </p:nvSpPr>
        <p:spPr bwMode="auto">
          <a:xfrm>
            <a:off x="348916" y="3729685"/>
            <a:ext cx="4337050" cy="594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eaLnBrk="1" hangingPunct="1">
              <a:buFont typeface="Wingdings" pitchFamily="2" charset="2"/>
              <a:buChar char="Ø"/>
            </a:pPr>
            <a:r>
              <a:rPr lang="zh-CN" altLang="en-US" sz="2400" kern="0" dirty="0" smtClean="0">
                <a:solidFill>
                  <a:schemeClr val="accent2"/>
                </a:solidFill>
                <a:latin typeface="黑体" panose="02010609060101010101" pitchFamily="49" charset="-122"/>
                <a:ea typeface="黑体" panose="02010609060101010101" pitchFamily="49" charset="-122"/>
              </a:rPr>
              <a:t>联体坐标系下的微分变换</a:t>
            </a:r>
          </a:p>
          <a:p>
            <a:pPr lvl="1" eaLnBrk="1" hangingPunct="1">
              <a:buFont typeface="Wingdings" pitchFamily="2" charset="2"/>
              <a:buNone/>
            </a:pPr>
            <a:endParaRPr lang="en-US" altLang="zh-CN" sz="2400" kern="0" dirty="0" smtClean="0">
              <a:solidFill>
                <a:schemeClr val="accent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CE07816F-BA6D-47B5-A1AA-369160D6D517}" type="slidenum">
              <a:rPr lang="en-US" altLang="zh-CN" sz="1400" smtClean="0"/>
              <a:pPr eaLnBrk="1" hangingPunct="1">
                <a:spcBef>
                  <a:spcPct val="0"/>
                </a:spcBef>
                <a:buFontTx/>
                <a:buNone/>
              </a:pPr>
              <a:t>8</a:t>
            </a:fld>
            <a:r>
              <a:rPr lang="en-US" altLang="zh-CN" sz="1400" dirty="0" smtClean="0"/>
              <a:t>/60</a:t>
            </a:r>
          </a:p>
        </p:txBody>
      </p:sp>
      <p:sp>
        <p:nvSpPr>
          <p:cNvPr id="8195" name="Rectangle 2"/>
          <p:cNvSpPr>
            <a:spLocks noGrp="1" noChangeArrowheads="1"/>
          </p:cNvSpPr>
          <p:nvPr>
            <p:ph type="title"/>
          </p:nvPr>
        </p:nvSpPr>
        <p:spPr>
          <a:xfrm>
            <a:off x="685800" y="609600"/>
            <a:ext cx="7772400" cy="920817"/>
          </a:xfrm>
        </p:spPr>
        <p:txBody>
          <a:bodyPr/>
          <a:lstStyle/>
          <a:p>
            <a:pPr eaLnBrk="1" hangingPunct="1"/>
            <a:r>
              <a:rPr lang="zh-CN" altLang="en-US" dirty="0" smtClean="0">
                <a:latin typeface="黑体" panose="02010609060101010101" pitchFamily="49" charset="-122"/>
                <a:ea typeface="黑体" panose="02010609060101010101" pitchFamily="49" charset="-122"/>
              </a:rPr>
              <a:t>雅可比矩阵与运动规划</a:t>
            </a:r>
            <a:endParaRPr lang="en-US" altLang="zh-CN" dirty="0" smtClean="0">
              <a:latin typeface="黑体" panose="02010609060101010101" pitchFamily="49" charset="-122"/>
              <a:ea typeface="黑体" panose="02010609060101010101" pitchFamily="49" charset="-122"/>
            </a:endParaRPr>
          </a:p>
        </p:txBody>
      </p:sp>
      <p:sp>
        <p:nvSpPr>
          <p:cNvPr id="8196" name="Rectangle 3"/>
          <p:cNvSpPr>
            <a:spLocks noGrp="1" noChangeArrowheads="1"/>
          </p:cNvSpPr>
          <p:nvPr>
            <p:ph type="body" idx="1"/>
          </p:nvPr>
        </p:nvSpPr>
        <p:spPr>
          <a:xfrm>
            <a:off x="685800" y="1752600"/>
            <a:ext cx="7772400" cy="4840705"/>
          </a:xfrm>
        </p:spPr>
        <p:txBody>
          <a:bodyPr/>
          <a:lstStyle/>
          <a:p>
            <a:pPr eaLnBrk="1" hangingPunct="1"/>
            <a:r>
              <a:rPr lang="zh-CN" altLang="en-US" dirty="0" smtClean="0">
                <a:ea typeface="黑体" pitchFamily="2" charset="-122"/>
              </a:rPr>
              <a:t>本次课内容提要</a:t>
            </a:r>
          </a:p>
          <a:p>
            <a:pPr lvl="1" eaLnBrk="1" hangingPunct="1">
              <a:buFont typeface="Wingdings" pitchFamily="2" charset="2"/>
              <a:buChar char="Ø"/>
            </a:pPr>
            <a:r>
              <a:rPr lang="zh-CN" altLang="en-US" dirty="0" smtClean="0">
                <a:ea typeface="黑体" pitchFamily="2" charset="-122"/>
              </a:rPr>
              <a:t>机器人的雅可比矩阵</a:t>
            </a:r>
            <a:r>
              <a:rPr lang="en-US" altLang="zh-CN" dirty="0" smtClean="0">
                <a:ea typeface="黑体" pitchFamily="2" charset="-122"/>
              </a:rPr>
              <a:t>(Jacobian matrix)</a:t>
            </a:r>
          </a:p>
          <a:p>
            <a:pPr lvl="1" eaLnBrk="1" hangingPunct="1">
              <a:buFont typeface="Wingdings" pitchFamily="2" charset="2"/>
              <a:buChar char="Ø"/>
            </a:pPr>
            <a:r>
              <a:rPr lang="zh-CN" altLang="en-US" dirty="0" smtClean="0">
                <a:ea typeface="黑体" pitchFamily="2" charset="-122"/>
              </a:rPr>
              <a:t>机器人的雅可比矩阵实例</a:t>
            </a:r>
          </a:p>
          <a:p>
            <a:pPr lvl="2" eaLnBrk="1" hangingPunct="1">
              <a:buClr>
                <a:schemeClr val="hlink"/>
              </a:buClr>
              <a:buFont typeface="Wingdings" pitchFamily="2" charset="2"/>
              <a:buChar char="v"/>
            </a:pPr>
            <a:r>
              <a:rPr lang="en-US" altLang="zh-CN" dirty="0" smtClean="0">
                <a:ea typeface="黑体" pitchFamily="2" charset="-122"/>
              </a:rPr>
              <a:t>V-80</a:t>
            </a:r>
            <a:r>
              <a:rPr lang="zh-CN" altLang="en-US" dirty="0" smtClean="0">
                <a:ea typeface="黑体" pitchFamily="2" charset="-122"/>
              </a:rPr>
              <a:t>机器人的雅可比矩阵</a:t>
            </a:r>
          </a:p>
          <a:p>
            <a:pPr lvl="2" eaLnBrk="1" hangingPunct="1">
              <a:buClr>
                <a:schemeClr val="hlink"/>
              </a:buClr>
              <a:buFont typeface="Wingdings" pitchFamily="2" charset="2"/>
              <a:buChar char="v"/>
            </a:pPr>
            <a:r>
              <a:rPr lang="en-US" altLang="zh-CN" dirty="0" smtClean="0">
                <a:ea typeface="黑体" pitchFamily="2" charset="-122"/>
              </a:rPr>
              <a:t>PUMA 560</a:t>
            </a:r>
            <a:r>
              <a:rPr lang="zh-CN" altLang="en-US" dirty="0" smtClean="0">
                <a:ea typeface="黑体" pitchFamily="2" charset="-122"/>
              </a:rPr>
              <a:t>机器人的雅可比矩阵</a:t>
            </a:r>
          </a:p>
          <a:p>
            <a:pPr lvl="1" eaLnBrk="1" hangingPunct="1">
              <a:buFont typeface="Wingdings" pitchFamily="2" charset="2"/>
              <a:buChar char="Ø"/>
            </a:pPr>
            <a:r>
              <a:rPr lang="zh-CN" altLang="en-US" dirty="0" smtClean="0">
                <a:ea typeface="黑体" pitchFamily="2" charset="-122"/>
              </a:rPr>
              <a:t>静力转换</a:t>
            </a:r>
            <a:endParaRPr lang="en-US" altLang="zh-CN" dirty="0" smtClean="0">
              <a:ea typeface="黑体" pitchFamily="2" charset="-122"/>
            </a:endParaRPr>
          </a:p>
          <a:p>
            <a:pPr lvl="1" eaLnBrk="1" hangingPunct="1">
              <a:buFont typeface="Wingdings" pitchFamily="2" charset="2"/>
              <a:buChar char="Ø"/>
            </a:pPr>
            <a:r>
              <a:rPr lang="zh-CN" altLang="en-US" dirty="0" smtClean="0">
                <a:ea typeface="黑体" pitchFamily="2" charset="-122"/>
              </a:rPr>
              <a:t>机器人的运动规划</a:t>
            </a:r>
          </a:p>
          <a:p>
            <a:pPr lvl="2" eaLnBrk="1" hangingPunct="1">
              <a:buClr>
                <a:schemeClr val="hlink"/>
              </a:buClr>
              <a:buFont typeface="Wingdings" pitchFamily="2" charset="2"/>
              <a:buChar char="v"/>
            </a:pPr>
            <a:r>
              <a:rPr lang="zh-CN" altLang="en-US" dirty="0" smtClean="0">
                <a:ea typeface="黑体" pitchFamily="2" charset="-122"/>
              </a:rPr>
              <a:t>关节空间规划</a:t>
            </a:r>
          </a:p>
          <a:p>
            <a:pPr lvl="2" eaLnBrk="1" hangingPunct="1">
              <a:buClr>
                <a:schemeClr val="hlink"/>
              </a:buClr>
              <a:buFont typeface="Wingdings" pitchFamily="2" charset="2"/>
              <a:buChar char="v"/>
            </a:pPr>
            <a:r>
              <a:rPr lang="zh-CN" altLang="en-US" dirty="0" smtClean="0">
                <a:ea typeface="黑体" pitchFamily="2" charset="-122"/>
              </a:rPr>
              <a:t>末端笛卡尔空间运动规划</a:t>
            </a:r>
          </a:p>
          <a:p>
            <a:pPr lvl="2" eaLnBrk="1" hangingPunct="1">
              <a:buClr>
                <a:schemeClr val="hlink"/>
              </a:buClr>
              <a:buFont typeface="Wingdings" pitchFamily="2" charset="2"/>
              <a:buChar char="v"/>
            </a:pPr>
            <a:r>
              <a:rPr lang="zh-CN" altLang="en-US" dirty="0" smtClean="0">
                <a:ea typeface="黑体" pitchFamily="2" charset="-122"/>
              </a:rPr>
              <a:t>移动机器人运动规划</a:t>
            </a:r>
            <a:endParaRPr lang="zh-CN" altLang="en-US" sz="2000" dirty="0" smtClean="0">
              <a:ea typeface="黑体" pitchFamily="2" charset="-122"/>
            </a:endParaRPr>
          </a:p>
        </p:txBody>
      </p:sp>
      <p:sp>
        <p:nvSpPr>
          <p:cNvPr id="8197"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pPr>
            <a:fld id="{75190D01-47F5-43B5-A7F1-3E1D856C400E}" type="slidenum">
              <a:rPr lang="en-US" altLang="zh-CN" sz="1400" smtClean="0"/>
              <a:pPr eaLnBrk="1" hangingPunct="1">
                <a:spcBef>
                  <a:spcPct val="0"/>
                </a:spcBef>
                <a:buFontTx/>
                <a:buNone/>
              </a:pPr>
              <a:t>9</a:t>
            </a:fld>
            <a:r>
              <a:rPr lang="en-US" altLang="zh-CN" sz="1400" dirty="0" smtClean="0"/>
              <a:t>/60</a:t>
            </a:r>
          </a:p>
        </p:txBody>
      </p:sp>
      <p:sp>
        <p:nvSpPr>
          <p:cNvPr id="9219" name="Rectangle 2"/>
          <p:cNvSpPr>
            <a:spLocks noGrp="1" noChangeArrowheads="1"/>
          </p:cNvSpPr>
          <p:nvPr>
            <p:ph type="title"/>
          </p:nvPr>
        </p:nvSpPr>
        <p:spPr>
          <a:xfrm>
            <a:off x="685800" y="498909"/>
            <a:ext cx="7772400" cy="684998"/>
          </a:xfrm>
        </p:spPr>
        <p:txBody>
          <a:bodyPr/>
          <a:lstStyle/>
          <a:p>
            <a:pPr eaLnBrk="1" hangingPunct="1"/>
            <a:r>
              <a:rPr lang="en-US" altLang="zh-CN" sz="3200" dirty="0" smtClean="0">
                <a:ea typeface="黑体" pitchFamily="2" charset="-122"/>
              </a:rPr>
              <a:t>1 </a:t>
            </a:r>
            <a:r>
              <a:rPr lang="zh-CN" altLang="en-US" sz="3200" dirty="0" smtClean="0">
                <a:ea typeface="黑体" pitchFamily="2" charset="-122"/>
              </a:rPr>
              <a:t>机器人的雅可比矩阵</a:t>
            </a:r>
          </a:p>
        </p:txBody>
      </p:sp>
      <p:sp>
        <p:nvSpPr>
          <p:cNvPr id="9220" name="Rectangle 3"/>
          <p:cNvSpPr>
            <a:spLocks noGrp="1" noChangeArrowheads="1"/>
          </p:cNvSpPr>
          <p:nvPr>
            <p:ph type="body" sz="half" idx="1"/>
          </p:nvPr>
        </p:nvSpPr>
        <p:spPr>
          <a:xfrm>
            <a:off x="619125" y="1279525"/>
            <a:ext cx="8183563" cy="1809750"/>
          </a:xfrm>
        </p:spPr>
        <p:txBody>
          <a:bodyPr/>
          <a:lstStyle/>
          <a:p>
            <a:pPr eaLnBrk="1" hangingPunct="1">
              <a:buClr>
                <a:schemeClr val="folHlink"/>
              </a:buClr>
            </a:pPr>
            <a:r>
              <a:rPr lang="zh-CN" altLang="en-US" sz="2000" smtClean="0">
                <a:solidFill>
                  <a:schemeClr val="hlink"/>
                </a:solidFill>
                <a:ea typeface="黑体" pitchFamily="2" charset="-122"/>
              </a:rPr>
              <a:t>雅可比矩阵：</a:t>
            </a:r>
            <a:r>
              <a:rPr lang="zh-CN" altLang="en-US" sz="2000" smtClean="0">
                <a:ea typeface="黑体" pitchFamily="2" charset="-122"/>
              </a:rPr>
              <a:t>机械手的笛卡儿空间运动速度与关节空间运动速度之间的变换称之为雅可比矩阵。关节空间向笛卡儿空间速度的传动比。</a:t>
            </a:r>
          </a:p>
          <a:p>
            <a:pPr eaLnBrk="1" hangingPunct="1">
              <a:buClr>
                <a:schemeClr val="folHlink"/>
              </a:buClr>
              <a:buFontTx/>
              <a:buNone/>
            </a:pPr>
            <a:r>
              <a:rPr lang="zh-CN" altLang="en-US" sz="2000" smtClean="0">
                <a:ea typeface="黑体" pitchFamily="2" charset="-122"/>
              </a:rPr>
              <a:t>设</a:t>
            </a:r>
            <a:r>
              <a:rPr lang="en-US" altLang="zh-CN" sz="2000" i="1" smtClean="0">
                <a:ea typeface="黑体" pitchFamily="2" charset="-122"/>
              </a:rPr>
              <a:t>x</a:t>
            </a:r>
            <a:r>
              <a:rPr lang="zh-CN" altLang="en-US" sz="2000" smtClean="0">
                <a:ea typeface="黑体" pitchFamily="2" charset="-122"/>
              </a:rPr>
              <a:t>为表示机械手末端位姿的广义位置矢量，</a:t>
            </a:r>
          </a:p>
          <a:p>
            <a:pPr eaLnBrk="1" hangingPunct="1">
              <a:buClr>
                <a:schemeClr val="folHlink"/>
              </a:buClr>
              <a:buFontTx/>
              <a:buNone/>
            </a:pPr>
            <a:r>
              <a:rPr lang="zh-CN" altLang="en-US" sz="2000" smtClean="0">
                <a:ea typeface="黑体" pitchFamily="2" charset="-122"/>
              </a:rPr>
              <a:t>   </a:t>
            </a:r>
            <a:r>
              <a:rPr lang="en-US" altLang="zh-CN" sz="2000" i="1" smtClean="0">
                <a:ea typeface="黑体" pitchFamily="2" charset="-122"/>
              </a:rPr>
              <a:t>q</a:t>
            </a:r>
            <a:r>
              <a:rPr lang="zh-CN" altLang="en-US" sz="2000" smtClean="0">
                <a:ea typeface="黑体" pitchFamily="2" charset="-122"/>
              </a:rPr>
              <a:t>为机械手的关节坐标矢量</a:t>
            </a:r>
            <a:r>
              <a:rPr lang="en-US" altLang="zh-CN" sz="2000" smtClean="0">
                <a:ea typeface="黑体" pitchFamily="2" charset="-122"/>
              </a:rPr>
              <a:t>, </a:t>
            </a:r>
            <a:r>
              <a:rPr lang="en-US" altLang="zh-CN" sz="2000" i="1" smtClean="0">
                <a:ea typeface="黑体" pitchFamily="2" charset="-122"/>
              </a:rPr>
              <a:t>n</a:t>
            </a:r>
            <a:r>
              <a:rPr lang="zh-CN" altLang="en-US" sz="2000" smtClean="0">
                <a:ea typeface="黑体" pitchFamily="2" charset="-122"/>
              </a:rPr>
              <a:t>个关节则为</a:t>
            </a:r>
            <a:r>
              <a:rPr lang="en-US" altLang="zh-CN" sz="2000" i="1" smtClean="0">
                <a:ea typeface="黑体" pitchFamily="2" charset="-122"/>
              </a:rPr>
              <a:t>n</a:t>
            </a:r>
            <a:r>
              <a:rPr lang="zh-CN" altLang="en-US" sz="2000" smtClean="0">
                <a:ea typeface="黑体" pitchFamily="2" charset="-122"/>
              </a:rPr>
              <a:t>维矢量</a:t>
            </a:r>
          </a:p>
        </p:txBody>
      </p:sp>
      <p:sp>
        <p:nvSpPr>
          <p:cNvPr id="9221" name="Rectangle 4"/>
          <p:cNvSpPr>
            <a:spLocks noChangeArrowheads="1"/>
          </p:cNvSpPr>
          <p:nvPr/>
        </p:nvSpPr>
        <p:spPr bwMode="auto">
          <a:xfrm>
            <a:off x="228600" y="304800"/>
            <a:ext cx="2819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har char="•"/>
              <a:defRPr kumimoji="1" sz="3200">
                <a:solidFill>
                  <a:schemeClr val="tx1"/>
                </a:solidFill>
                <a:latin typeface="Times New Roman" pitchFamily="18" charset="0"/>
                <a:ea typeface="宋体" pitchFamily="2" charset="-122"/>
              </a:defRPr>
            </a:lvl1pPr>
            <a:lvl2pPr marL="742950" indent="-285750" eaLnBrk="0" hangingPunct="0">
              <a:spcBef>
                <a:spcPct val="20000"/>
              </a:spcBef>
              <a:buChar char="–"/>
              <a:defRPr kumimoji="1" sz="2800">
                <a:solidFill>
                  <a:schemeClr val="tx1"/>
                </a:solidFill>
                <a:latin typeface="Times New Roman" pitchFamily="18" charset="0"/>
                <a:ea typeface="宋体" pitchFamily="2" charset="-122"/>
              </a:defRPr>
            </a:lvl2pPr>
            <a:lvl3pPr marL="1143000" indent="-228600" eaLnBrk="0" hangingPunct="0">
              <a:spcBef>
                <a:spcPct val="20000"/>
              </a:spcBef>
              <a:buChar char="•"/>
              <a:defRPr kumimoji="1" sz="2400">
                <a:solidFill>
                  <a:schemeClr val="tx1"/>
                </a:solidFill>
                <a:latin typeface="Times New Roman" pitchFamily="18" charset="0"/>
                <a:ea typeface="宋体" pitchFamily="2" charset="-122"/>
              </a:defRPr>
            </a:lvl3pPr>
            <a:lvl4pPr marL="1600200" indent="-228600" eaLnBrk="0" hangingPunct="0">
              <a:spcBef>
                <a:spcPct val="20000"/>
              </a:spcBef>
              <a:buChar char="–"/>
              <a:defRPr kumimoji="1" sz="2000">
                <a:solidFill>
                  <a:schemeClr val="tx1"/>
                </a:solidFill>
                <a:latin typeface="Times New Roman" pitchFamily="18" charset="0"/>
                <a:ea typeface="宋体" pitchFamily="2" charset="-122"/>
              </a:defRPr>
            </a:lvl4pPr>
            <a:lvl5pPr marL="2057400" indent="-228600" eaLnBrk="0" hangingPunct="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endParaRPr kumimoji="0" lang="zh-CN" altLang="en-US" sz="2000" i="1" dirty="0">
              <a:latin typeface="宋体" pitchFamily="2" charset="-122"/>
            </a:endParaRPr>
          </a:p>
        </p:txBody>
      </p:sp>
      <p:graphicFrame>
        <p:nvGraphicFramePr>
          <p:cNvPr id="9222" name="Object 11"/>
          <p:cNvGraphicFramePr>
            <a:graphicFrameLocks noChangeAspect="1"/>
          </p:cNvGraphicFramePr>
          <p:nvPr/>
        </p:nvGraphicFramePr>
        <p:xfrm>
          <a:off x="685800" y="4784725"/>
          <a:ext cx="3987800" cy="1147763"/>
        </p:xfrm>
        <a:graphic>
          <a:graphicData uri="http://schemas.openxmlformats.org/presentationml/2006/ole">
            <mc:AlternateContent xmlns:mc="http://schemas.openxmlformats.org/markup-compatibility/2006">
              <mc:Choice xmlns:v="urn:schemas-microsoft-com:vml" Requires="v">
                <p:oleObj spid="_x0000_s9318" name="Equation" r:id="rId3" imgW="2641600" imgH="762000" progId="Equation.3">
                  <p:embed/>
                </p:oleObj>
              </mc:Choice>
              <mc:Fallback>
                <p:oleObj name="Equation" r:id="rId3" imgW="2641600" imgH="76200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4784725"/>
                        <a:ext cx="3987800" cy="1147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12"/>
          <p:cNvGraphicFramePr>
            <a:graphicFrameLocks noChangeAspect="1"/>
          </p:cNvGraphicFramePr>
          <p:nvPr/>
        </p:nvGraphicFramePr>
        <p:xfrm>
          <a:off x="5821363" y="3498850"/>
          <a:ext cx="2981325" cy="2112963"/>
        </p:xfrm>
        <a:graphic>
          <a:graphicData uri="http://schemas.openxmlformats.org/presentationml/2006/ole">
            <mc:AlternateContent xmlns:mc="http://schemas.openxmlformats.org/markup-compatibility/2006">
              <mc:Choice xmlns:v="urn:schemas-microsoft-com:vml" Requires="v">
                <p:oleObj spid="_x0000_s9319" name="Equation" r:id="rId5" imgW="1968500" imgH="1397000" progId="Equation.3">
                  <p:embed/>
                </p:oleObj>
              </mc:Choice>
              <mc:Fallback>
                <p:oleObj name="Equation" r:id="rId5" imgW="1968500" imgH="1397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1363" y="3498850"/>
                        <a:ext cx="2981325" cy="2112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15"/>
          <p:cNvGraphicFramePr>
            <a:graphicFrameLocks noGrp="1" noChangeAspect="1"/>
          </p:cNvGraphicFramePr>
          <p:nvPr>
            <p:ph sz="half" idx="2"/>
          </p:nvPr>
        </p:nvGraphicFramePr>
        <p:xfrm>
          <a:off x="685800" y="2898775"/>
          <a:ext cx="4857750" cy="1885950"/>
        </p:xfrm>
        <a:graphic>
          <a:graphicData uri="http://schemas.openxmlformats.org/presentationml/2006/ole">
            <mc:AlternateContent xmlns:mc="http://schemas.openxmlformats.org/markup-compatibility/2006">
              <mc:Choice xmlns:v="urn:schemas-microsoft-com:vml" Requires="v">
                <p:oleObj spid="_x0000_s9320" name="公式" r:id="rId7" imgW="3238500" imgH="1257300" progId="Equation.3">
                  <p:embed/>
                </p:oleObj>
              </mc:Choice>
              <mc:Fallback>
                <p:oleObj name="公式" r:id="rId7" imgW="3238500" imgH="1257300" progId="Equation.3">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 y="2898775"/>
                        <a:ext cx="4857750" cy="1885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3300"/>
      </a:hlink>
      <a:folHlink>
        <a:srgbClr val="FF3300"/>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2649</TotalTime>
  <Words>2594</Words>
  <Application>Microsoft Office PowerPoint</Application>
  <PresentationFormat>全屏显示(4:3)</PresentationFormat>
  <Paragraphs>626</Paragraphs>
  <Slides>60</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64" baseType="lpstr">
      <vt:lpstr>默认设计模板</vt:lpstr>
      <vt:lpstr>Equation</vt:lpstr>
      <vt:lpstr>公式</vt:lpstr>
      <vt:lpstr>剪辑</vt:lpstr>
      <vt:lpstr>机器人学 第六讲 雅可比矩阵与运动规划</vt:lpstr>
      <vt:lpstr>机器人逆向运动学</vt:lpstr>
      <vt:lpstr>PowerPoint 演示文稿</vt:lpstr>
      <vt:lpstr>2 柱面坐标串联机器人的逆向运动学</vt:lpstr>
      <vt:lpstr>PowerPoint 演示文稿</vt:lpstr>
      <vt:lpstr>PowerPoint 演示文稿</vt:lpstr>
      <vt:lpstr>6 机器人的微分运动</vt:lpstr>
      <vt:lpstr>雅可比矩阵与运动规划</vt:lpstr>
      <vt:lpstr>1 机器人的雅可比矩阵</vt:lpstr>
      <vt:lpstr>1 机器人的雅可比矩阵</vt:lpstr>
      <vt:lpstr>1 机器人的雅可比矩阵</vt:lpstr>
      <vt:lpstr>1 机器人的雅可比矩阵</vt:lpstr>
      <vt:lpstr>1 机器人的雅可比矩阵</vt:lpstr>
      <vt:lpstr>1 机器人的雅可比矩阵</vt:lpstr>
      <vt:lpstr>2 机器人的雅可比矩阵实例</vt:lpstr>
      <vt:lpstr>2.1 V80机器人的雅可比矩阵</vt:lpstr>
      <vt:lpstr>2.1 V80机器人的雅可比矩阵</vt:lpstr>
      <vt:lpstr>2.1 V80机器人的雅可比矩阵</vt:lpstr>
      <vt:lpstr>2.1 V80机器人的雅可比矩阵</vt:lpstr>
      <vt:lpstr>2.1 V80机器人的雅可比矩阵</vt:lpstr>
      <vt:lpstr>2.2 PUMA560机器人的雅可比矩阵</vt:lpstr>
      <vt:lpstr>2.2 PUMA560机器人的雅可比矩阵</vt:lpstr>
      <vt:lpstr>2.2 PUMA560机器人的雅可比矩阵</vt:lpstr>
      <vt:lpstr>2.2 PUMA560机器人的雅可比矩阵</vt:lpstr>
      <vt:lpstr>2.2 PUMA560机器人的雅可比矩阵</vt:lpstr>
      <vt:lpstr>2.3 K10机器人的雅可比矩阵</vt:lpstr>
      <vt:lpstr>2.3 K10机器人的雅可比矩阵</vt:lpstr>
      <vt:lpstr>2.3 K10机器人的雅可比矩阵</vt:lpstr>
      <vt:lpstr>2.3 K10机器人的雅可比矩阵</vt:lpstr>
      <vt:lpstr>3 机器人的静力变换</vt:lpstr>
      <vt:lpstr>3 机器人的静力变换</vt:lpstr>
      <vt:lpstr>3 机器人的静力变换</vt:lpstr>
      <vt:lpstr>机器人的稳态负荷</vt:lpstr>
      <vt:lpstr>4 机器人的轨迹规划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4.1 关节轨迹规划</vt:lpstr>
      <vt:lpstr>4.2 笛卡尔空间末端轨迹规划</vt:lpstr>
      <vt:lpstr>4.2 笛卡尔空间末端轨迹规划</vt:lpstr>
      <vt:lpstr>4.2 笛卡尔空间末端轨迹规划</vt:lpstr>
      <vt:lpstr>4.2 笛卡尔空间末端轨迹规划</vt:lpstr>
      <vt:lpstr>4.2 笛卡尔空间末端轨迹规划</vt:lpstr>
      <vt:lpstr>4.2 笛卡尔空间末端轨迹规划</vt:lpstr>
      <vt:lpstr>习题</vt:lpstr>
      <vt:lpstr>THANK YOU</vt:lpstr>
    </vt:vector>
  </TitlesOfParts>
  <Company>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机器人学概论</dc:title>
  <dc:creator>xude</dc:creator>
  <cp:lastModifiedBy>Windows 用户</cp:lastModifiedBy>
  <cp:revision>185</cp:revision>
  <dcterms:created xsi:type="dcterms:W3CDTF">2002-09-15T12:11:34Z</dcterms:created>
  <dcterms:modified xsi:type="dcterms:W3CDTF">2019-08-22T00:31:09Z</dcterms:modified>
</cp:coreProperties>
</file>