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3" autoAdjust="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398-3201-418D-9E8C-550EB1730D0E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45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398-3201-418D-9E8C-550EB1730D0E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35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398-3201-418D-9E8C-550EB1730D0E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3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398-3201-418D-9E8C-550EB1730D0E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6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398-3201-418D-9E8C-550EB1730D0E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42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398-3201-418D-9E8C-550EB1730D0E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3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398-3201-418D-9E8C-550EB1730D0E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77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398-3201-418D-9E8C-550EB1730D0E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57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398-3201-418D-9E8C-550EB1730D0E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90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398-3201-418D-9E8C-550EB1730D0E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42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398-3201-418D-9E8C-550EB1730D0E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15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F9398-3201-418D-9E8C-550EB1730D0E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8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0966-407D-466C-A713-BF6D2F53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AFA50-A7C0-4382-B5C4-188AFE3D8BEE}"/>
              </a:ext>
            </a:extLst>
          </p:cNvPr>
          <p:cNvSpPr/>
          <p:nvPr/>
        </p:nvSpPr>
        <p:spPr>
          <a:xfrm>
            <a:off x="1870744" y="1950349"/>
            <a:ext cx="6744749" cy="3192102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Pipeline Use Case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5A337B-3D59-4E10-83D2-BFD5AD2EF4B4}"/>
              </a:ext>
            </a:extLst>
          </p:cNvPr>
          <p:cNvSpPr/>
          <p:nvPr/>
        </p:nvSpPr>
        <p:spPr>
          <a:xfrm>
            <a:off x="2030136" y="2416029"/>
            <a:ext cx="6358855" cy="3103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Initialization Objects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129FF8-E566-4022-838C-D77C82B8E648}"/>
              </a:ext>
            </a:extLst>
          </p:cNvPr>
          <p:cNvSpPr/>
          <p:nvPr/>
        </p:nvSpPr>
        <p:spPr>
          <a:xfrm>
            <a:off x="2030134" y="2795586"/>
            <a:ext cx="6358855" cy="3103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Initialization Types (Design Time)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79B237-4B45-45AF-8357-E78E7E0FB37F}"/>
              </a:ext>
            </a:extLst>
          </p:cNvPr>
          <p:cNvSpPr/>
          <p:nvPr/>
        </p:nvSpPr>
        <p:spPr>
          <a:xfrm>
            <a:off x="2030134" y="3862498"/>
            <a:ext cx="6358855" cy="111217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Context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B13765-340B-465B-8439-DEF3E0B46662}"/>
              </a:ext>
            </a:extLst>
          </p:cNvPr>
          <p:cNvSpPr/>
          <p:nvPr/>
        </p:nvSpPr>
        <p:spPr>
          <a:xfrm>
            <a:off x="2030133" y="3162379"/>
            <a:ext cx="3115114" cy="61275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Fixed Source</a:t>
            </a:r>
          </a:p>
          <a:p>
            <a:pPr algn="ctr"/>
            <a:r>
              <a:rPr lang="en-US"/>
              <a:t>(optional)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1438C-0938-446F-8933-97552CEA23FC}"/>
              </a:ext>
            </a:extLst>
          </p:cNvPr>
          <p:cNvSpPr/>
          <p:nvPr/>
        </p:nvSpPr>
        <p:spPr>
          <a:xfrm>
            <a:off x="2220287" y="4309923"/>
            <a:ext cx="1577130" cy="3103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&lt;T&gt; Flow Type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C57CE-BFAA-4F34-96F0-B049D907ED26}"/>
              </a:ext>
            </a:extLst>
          </p:cNvPr>
          <p:cNvSpPr/>
          <p:nvPr/>
        </p:nvSpPr>
        <p:spPr>
          <a:xfrm>
            <a:off x="5273875" y="3173846"/>
            <a:ext cx="3115114" cy="61275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Fixed Destination</a:t>
            </a:r>
          </a:p>
          <a:p>
            <a:pPr algn="ctr"/>
            <a:r>
              <a:rPr lang="en-US"/>
              <a:t>(optional)</a:t>
            </a:r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B7468E-C660-461C-B130-CFFAC3866DA8}"/>
              </a:ext>
            </a:extLst>
          </p:cNvPr>
          <p:cNvSpPr/>
          <p:nvPr/>
        </p:nvSpPr>
        <p:spPr>
          <a:xfrm>
            <a:off x="3987569" y="4309923"/>
            <a:ext cx="4200085" cy="58061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Required Component Type(s)</a:t>
            </a:r>
          </a:p>
          <a:p>
            <a:pPr algn="ctr"/>
            <a:r>
              <a:rPr lang="en-US"/>
              <a:t>(optional)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08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BDCB-3149-49FE-BD1D-CF489F2C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F4F7-6369-4238-A4EE-594BDBEA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62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280" y="658043"/>
            <a:ext cx="943107" cy="981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52" y="2072322"/>
            <a:ext cx="2400635" cy="197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387" y="4044272"/>
            <a:ext cx="390580" cy="47631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845887" y="4044272"/>
            <a:ext cx="700502" cy="23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5400000">
            <a:off x="1708063" y="1739472"/>
            <a:ext cx="404160" cy="261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578" y="4024544"/>
            <a:ext cx="390580" cy="47631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794022" y="4044272"/>
            <a:ext cx="428556" cy="23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735" y="4024544"/>
            <a:ext cx="390580" cy="476316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6845179" y="4044272"/>
            <a:ext cx="428556" cy="23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594532" y="5792715"/>
            <a:ext cx="3190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sent to database manager</a:t>
            </a:r>
          </a:p>
          <a:p>
            <a:r>
              <a:rPr lang="en-US" dirty="0"/>
              <a:t>telling him a data load is taking </a:t>
            </a:r>
          </a:p>
          <a:p>
            <a:r>
              <a:rPr lang="en-US" dirty="0"/>
              <a:t>place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315" y="3360068"/>
            <a:ext cx="1747874" cy="15183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647261" y="3798331"/>
            <a:ext cx="1084841" cy="14283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736" y="3072486"/>
            <a:ext cx="1084841" cy="1428374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5400000">
            <a:off x="4052924" y="5284527"/>
            <a:ext cx="284574" cy="309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 rot="14211179">
            <a:off x="4454028" y="2113613"/>
            <a:ext cx="1893066" cy="21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s://pixabay.com/static/uploads/photo/2013/07/12/17/22/database-152091_6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94" y="89999"/>
            <a:ext cx="994491" cy="109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546389" y="102183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Anonymisation</a:t>
            </a:r>
          </a:p>
          <a:p>
            <a:pPr algn="ctr"/>
            <a:r>
              <a:rPr lang="en-US" dirty="0"/>
              <a:t>Database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436244" y="4524141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Anonymisation</a:t>
            </a:r>
          </a:p>
          <a:p>
            <a:pPr algn="ctr"/>
            <a:r>
              <a:rPr lang="en-US" dirty="0"/>
              <a:t>Component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547856" y="3177355"/>
            <a:ext cx="12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</a:t>
            </a:r>
          </a:p>
          <a:p>
            <a:r>
              <a:rPr lang="en-US" dirty="0"/>
              <a:t>Component</a:t>
            </a:r>
            <a:endParaRPr lang="en-GB" dirty="0"/>
          </a:p>
        </p:txBody>
      </p:sp>
      <p:pic>
        <p:nvPicPr>
          <p:cNvPr id="1034" name="Picture 10" descr="http://res.freestockphotos.biz/pictures/16/16586-illustration-of-an-envelope-pv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401" y="555369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ight Arrow 31"/>
          <p:cNvSpPr/>
          <p:nvPr/>
        </p:nvSpPr>
        <p:spPr>
          <a:xfrm rot="3459534">
            <a:off x="4683739" y="2095033"/>
            <a:ext cx="1982462" cy="206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9083" y="1870241"/>
            <a:ext cx="990738" cy="971686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>
          <a:xfrm rot="5400000">
            <a:off x="8336172" y="2960190"/>
            <a:ext cx="404160" cy="261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ight Arrow 35"/>
          <p:cNvSpPr/>
          <p:nvPr/>
        </p:nvSpPr>
        <p:spPr>
          <a:xfrm rot="16200000">
            <a:off x="8599999" y="2939740"/>
            <a:ext cx="404160" cy="261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639122" y="3701378"/>
            <a:ext cx="12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Component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968537" y="4935273"/>
            <a:ext cx="12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</a:p>
          <a:p>
            <a:r>
              <a:rPr lang="en-US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73424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46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5475</TotalTime>
  <Words>59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Nind</cp:lastModifiedBy>
  <cp:revision>13</cp:revision>
  <dcterms:created xsi:type="dcterms:W3CDTF">2015-11-09T14:29:38Z</dcterms:created>
  <dcterms:modified xsi:type="dcterms:W3CDTF">2018-08-22T08:18:42Z</dcterms:modified>
</cp:coreProperties>
</file>