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F10F-F8A5-4522-A5D1-02E6BABFE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B0E85-67F9-4F47-85F2-647B860E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F66E-F7F2-4E3B-90E2-2385304A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13EE-FDC4-4AE2-A094-F562C0E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25F8-3C99-4A98-80D2-9899A4D2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3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19C-0EAC-4A44-9522-FFF567F3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A9CD1-8496-4533-91D1-8964C3CD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8A2F-5847-4CE8-A870-5CB60C22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48CE-7244-45DE-A784-A2C712B5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A2DD-342C-4481-A527-94FE0C40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3F106-ADD8-4E00-9497-142DF3755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C168E-2B00-4AE0-99DA-54952DAA6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3568-2540-4B4F-A750-87D1D774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DCF6-362D-4D95-8D2B-FAE8C385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F7C0-3845-4BE9-A397-852D6392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8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E60C-27CA-43DA-A01C-22EB6B93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7AFF-9A00-418D-911B-C6037D88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E178-392A-4F98-B51C-666057B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3835-7FDF-444B-8B1F-4CFF76A2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D922-0789-4F38-BDD5-88A3FBCA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1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4B3-013C-4FED-AEED-B697BEB5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965E-5434-42D8-98E4-17DD1BB2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219A-93D3-4F97-A078-AB69991C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41DE-5E90-48CD-AC79-5ABA803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B6DE-BE78-486E-A951-FC7CF322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E8FA-3B42-4F88-9719-A7DEEF2F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F02C-0B2A-4E8D-8B4F-FE8B275A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F6FFA-520A-4E78-9EEA-B2185040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D2229-613D-459F-BE83-61F7B89C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34ECB-50D3-4638-AC9A-8CB12C8A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5F6A-5626-4FB9-AE1A-B20ADBE7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C90D-461A-4764-B5C5-6A70CBE8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BB29-275E-4C44-A5C1-BD9287A1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52EA7-0D95-4D97-80A5-AC17DA2FF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4C26-9A26-4893-B3A8-F77F0FC6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F9CA5-241F-491E-A6E2-071D1E6CE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6743C-DEE0-46FD-8C8E-F3E98747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31E5C-27B4-452B-9444-C6582B9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D4F0A-ADD2-461D-A8DD-8CC5087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1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8447-A19C-4536-BF19-9A9AB4C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37BCF-3CF8-4177-ABCB-F15EC975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C7563-BF9D-42E0-B7E7-A4325274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5B259-3CB9-49DB-A178-4E593721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D9F42-44C0-4459-9C65-B12018B2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A4A0E-88A3-4BD2-9052-0A47CEE0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2EA8D-6D60-47EE-8E23-09178430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3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C7B1-65B5-4B67-AABC-CB9E8BE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D413-424B-4516-9328-09AB4A18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4DC5A-F72D-472C-BB11-79F4BA7F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AC472-A5C8-4CA9-BF28-C109BCE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44DD-2CE8-40B6-A696-6C8E5EDA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CF9ED-EFC6-401F-8E10-28B2438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4FC4-0A33-4608-8DD7-B23631CA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AB49B-5062-4427-9194-92DD5FFEB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556A-1A5A-482D-AE1E-018C8FAC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07482-33C4-493F-9646-8F90EC2A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50733-538F-4720-AD2C-6BA8AEC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C10D2-C23C-4BB2-AFFF-5400B2FD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9F27B-73B2-4AD3-BFE2-39C03DC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B871-133C-4B0C-803F-2718A3A4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EEF0-6B34-4E90-A7D6-DBF7977C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D415-2412-4C8C-8F2C-0CAA656FE831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7159-1AA6-4686-B299-E9B68C9B4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0D09-C482-4D3B-A766-5700FF88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EACD-CECC-4FB1-BA25-783FE6A8E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D616782-785A-4940-90F2-E0EAA3D8B3E0}"/>
              </a:ext>
            </a:extLst>
          </p:cNvPr>
          <p:cNvGrpSpPr/>
          <p:nvPr/>
        </p:nvGrpSpPr>
        <p:grpSpPr>
          <a:xfrm>
            <a:off x="657020" y="-76757"/>
            <a:ext cx="2533636" cy="896220"/>
            <a:chOff x="633142" y="-76757"/>
            <a:chExt cx="4518440" cy="159830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F178703-4F06-4398-97EF-E4A20247E360}"/>
                </a:ext>
              </a:extLst>
            </p:cNvPr>
            <p:cNvSpPr/>
            <p:nvPr/>
          </p:nvSpPr>
          <p:spPr>
            <a:xfrm>
              <a:off x="1525682" y="566057"/>
              <a:ext cx="692727" cy="326406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F68975F-6277-4AF3-A9D2-B110F830EBEF}"/>
                </a:ext>
              </a:extLst>
            </p:cNvPr>
            <p:cNvSpPr/>
            <p:nvPr/>
          </p:nvSpPr>
          <p:spPr>
            <a:xfrm>
              <a:off x="3321101" y="566057"/>
              <a:ext cx="692727" cy="326406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B7A1C16-3384-4F2D-BBFE-01DC568242AA}"/>
                </a:ext>
              </a:extLst>
            </p:cNvPr>
            <p:cNvGrpSpPr/>
            <p:nvPr/>
          </p:nvGrpSpPr>
          <p:grpSpPr>
            <a:xfrm>
              <a:off x="633142" y="341746"/>
              <a:ext cx="1201987" cy="1156246"/>
              <a:chOff x="633142" y="341746"/>
              <a:chExt cx="1201987" cy="11562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8DCF1FB-F1F3-41D3-A7B7-654553452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12" y="341746"/>
                <a:ext cx="689552" cy="803362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CAB82-DE38-4148-95FC-006577073FC8}"/>
                  </a:ext>
                </a:extLst>
              </p:cNvPr>
              <p:cNvSpPr txBox="1"/>
              <p:nvPr/>
            </p:nvSpPr>
            <p:spPr>
              <a:xfrm>
                <a:off x="633142" y="1086330"/>
                <a:ext cx="1201987" cy="41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/>
                  <a:t>Database</a:t>
                </a:r>
                <a:endParaRPr lang="en-GB" sz="9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80FFAA-24D3-4536-A95F-C450074D5F26}"/>
                </a:ext>
              </a:extLst>
            </p:cNvPr>
            <p:cNvGrpSpPr/>
            <p:nvPr/>
          </p:nvGrpSpPr>
          <p:grpSpPr>
            <a:xfrm>
              <a:off x="2122055" y="0"/>
              <a:ext cx="1295400" cy="1497991"/>
              <a:chOff x="2122055" y="0"/>
              <a:chExt cx="1295400" cy="149799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03B79DA-2C43-478B-A9C1-C01DA48F8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055" y="0"/>
                <a:ext cx="1295400" cy="1295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F90BEE-8E87-4B97-A29D-0B40A48A3A6F}"/>
                  </a:ext>
                </a:extLst>
              </p:cNvPr>
              <p:cNvSpPr txBox="1"/>
              <p:nvPr/>
            </p:nvSpPr>
            <p:spPr>
              <a:xfrm>
                <a:off x="2189895" y="1086329"/>
                <a:ext cx="1227560" cy="41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/>
                  <a:t>Extraction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E9B351-84AB-4E2B-95D9-958EBC8B5AA0}"/>
                </a:ext>
              </a:extLst>
            </p:cNvPr>
            <p:cNvGrpSpPr/>
            <p:nvPr/>
          </p:nvGrpSpPr>
          <p:grpSpPr>
            <a:xfrm>
              <a:off x="3793836" y="-76757"/>
              <a:ext cx="1357746" cy="1598303"/>
              <a:chOff x="3793836" y="-76757"/>
              <a:chExt cx="1357746" cy="159830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B74D44-83D5-430E-B95D-7B486257A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3836" y="-76757"/>
                <a:ext cx="1357746" cy="135774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58B1F7-1DF2-427B-8565-A196EDA86804}"/>
                  </a:ext>
                </a:extLst>
              </p:cNvPr>
              <p:cNvSpPr txBox="1"/>
              <p:nvPr/>
            </p:nvSpPr>
            <p:spPr>
              <a:xfrm>
                <a:off x="4013827" y="1109884"/>
                <a:ext cx="1137753" cy="41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/>
                  <a:t>Release</a:t>
                </a:r>
                <a:endParaRPr lang="en-GB" sz="90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A620477-30DF-4606-BAB6-1F8B19412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6420" y="695672"/>
                <a:ext cx="365759" cy="365759"/>
              </a:xfrm>
              <a:prstGeom prst="rect">
                <a:avLst/>
              </a:prstGeom>
            </p:spPr>
          </p:pic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FCB2009-1AED-4F1D-B669-3F447AD1B6C1}"/>
              </a:ext>
            </a:extLst>
          </p:cNvPr>
          <p:cNvSpPr/>
          <p:nvPr/>
        </p:nvSpPr>
        <p:spPr>
          <a:xfrm>
            <a:off x="1265196" y="1509666"/>
            <a:ext cx="388434" cy="18302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70A8786-06BE-43AD-8C4A-7BF8055430FA}"/>
              </a:ext>
            </a:extLst>
          </p:cNvPr>
          <p:cNvGrpSpPr/>
          <p:nvPr/>
        </p:nvGrpSpPr>
        <p:grpSpPr>
          <a:xfrm>
            <a:off x="764720" y="1383888"/>
            <a:ext cx="673993" cy="662029"/>
            <a:chOff x="3869524" y="134175"/>
            <a:chExt cx="673993" cy="662029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BBF385E-1CFC-421B-A5FD-B88889A37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24" y="134175"/>
              <a:ext cx="386654" cy="450471"/>
            </a:xfrm>
            <a:prstGeom prst="rect">
              <a:avLst/>
            </a:prstGeom>
            <a:effectLst/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2EAEF4-29D8-4217-8C7F-2BCF64B6EBFC}"/>
                </a:ext>
              </a:extLst>
            </p:cNvPr>
            <p:cNvSpPr txBox="1"/>
            <p:nvPr/>
          </p:nvSpPr>
          <p:spPr>
            <a:xfrm>
              <a:off x="3869524" y="565372"/>
              <a:ext cx="673993" cy="230832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/>
                <a:t>Database</a:t>
              </a:r>
              <a:endParaRPr lang="en-GB" sz="9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7D69FF-1066-4782-999D-EE730498FC15}"/>
              </a:ext>
            </a:extLst>
          </p:cNvPr>
          <p:cNvGrpSpPr/>
          <p:nvPr/>
        </p:nvGrpSpPr>
        <p:grpSpPr>
          <a:xfrm>
            <a:off x="1599602" y="1192260"/>
            <a:ext cx="726373" cy="839972"/>
            <a:chOff x="2122055" y="0"/>
            <a:chExt cx="1295400" cy="14979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482EAC4-EF41-4D9E-BA07-E8DC06914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055" y="0"/>
              <a:ext cx="1295400" cy="1295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6AF168-CE51-4D6C-BA87-F34CBBFB5D67}"/>
                </a:ext>
              </a:extLst>
            </p:cNvPr>
            <p:cNvSpPr txBox="1"/>
            <p:nvPr/>
          </p:nvSpPr>
          <p:spPr>
            <a:xfrm>
              <a:off x="2189895" y="1086329"/>
              <a:ext cx="1227560" cy="41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Extraction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B01EF2-F581-4A98-AF37-8D99C1AA36C6}"/>
              </a:ext>
            </a:extLst>
          </p:cNvPr>
          <p:cNvGrpSpPr/>
          <p:nvPr/>
        </p:nvGrpSpPr>
        <p:grpSpPr>
          <a:xfrm>
            <a:off x="2537024" y="1149220"/>
            <a:ext cx="761332" cy="896220"/>
            <a:chOff x="3793836" y="-76757"/>
            <a:chExt cx="1357746" cy="1598303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12E2E04-70CD-4D0F-BC4D-EF81C055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836" y="-76757"/>
              <a:ext cx="1357746" cy="1357746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A45B93-C9E1-47E5-AF77-BC0FA2A2A3DC}"/>
                </a:ext>
              </a:extLst>
            </p:cNvPr>
            <p:cNvSpPr txBox="1"/>
            <p:nvPr/>
          </p:nvSpPr>
          <p:spPr>
            <a:xfrm>
              <a:off x="4013827" y="1109884"/>
              <a:ext cx="1137753" cy="41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Release</a:t>
              </a:r>
              <a:endParaRPr lang="en-GB" sz="90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EB23D43-010B-4FFD-9A41-52DBBF9CE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420" y="695672"/>
              <a:ext cx="365759" cy="365759"/>
            </a:xfrm>
            <a:prstGeom prst="rect">
              <a:avLst/>
            </a:prstGeom>
          </p:spPr>
        </p:pic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3CCEE17-A087-4BAA-9735-8F20EDB5A7A4}"/>
              </a:ext>
            </a:extLst>
          </p:cNvPr>
          <p:cNvSpPr/>
          <p:nvPr/>
        </p:nvSpPr>
        <p:spPr>
          <a:xfrm>
            <a:off x="1211168" y="2575940"/>
            <a:ext cx="388434" cy="18302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5000"/>
                </a:schemeClr>
              </a:gs>
              <a:gs pos="100000">
                <a:schemeClr val="accent1">
                  <a:alpha val="34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653688E-E8F5-425E-ACDE-9F86B88C636B}"/>
              </a:ext>
            </a:extLst>
          </p:cNvPr>
          <p:cNvSpPr/>
          <p:nvPr/>
        </p:nvSpPr>
        <p:spPr>
          <a:xfrm>
            <a:off x="2217918" y="2575940"/>
            <a:ext cx="388434" cy="18302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E4C376D-3BD6-42A1-90D7-7C396FB82188}"/>
              </a:ext>
            </a:extLst>
          </p:cNvPr>
          <p:cNvGrpSpPr/>
          <p:nvPr/>
        </p:nvGrpSpPr>
        <p:grpSpPr>
          <a:xfrm>
            <a:off x="731392" y="2450162"/>
            <a:ext cx="673993" cy="644484"/>
            <a:chOff x="670057" y="341746"/>
            <a:chExt cx="1201987" cy="1149362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78247FF-6493-4BA9-97E8-40FF1EF55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12" y="341746"/>
              <a:ext cx="689552" cy="803362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595907-4D2F-4BF2-98F1-FA37C5AB4FF1}"/>
                </a:ext>
              </a:extLst>
            </p:cNvPr>
            <p:cNvSpPr txBox="1"/>
            <p:nvPr/>
          </p:nvSpPr>
          <p:spPr>
            <a:xfrm>
              <a:off x="670057" y="1079446"/>
              <a:ext cx="1201987" cy="41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Database</a:t>
              </a:r>
              <a:endParaRPr lang="en-GB" sz="9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603711-196C-4A06-84DF-6154B545D67F}"/>
              </a:ext>
            </a:extLst>
          </p:cNvPr>
          <p:cNvGrpSpPr/>
          <p:nvPr/>
        </p:nvGrpSpPr>
        <p:grpSpPr>
          <a:xfrm>
            <a:off x="1545574" y="2258534"/>
            <a:ext cx="726373" cy="839972"/>
            <a:chOff x="2122055" y="0"/>
            <a:chExt cx="1295400" cy="1497991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73D01D1-CF5D-4CF5-B910-AB0B41FC9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055" y="0"/>
              <a:ext cx="1295400" cy="1295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6F82EC-AFE2-4CF6-AC74-0CD09AFEDFA9}"/>
                </a:ext>
              </a:extLst>
            </p:cNvPr>
            <p:cNvSpPr txBox="1"/>
            <p:nvPr/>
          </p:nvSpPr>
          <p:spPr>
            <a:xfrm>
              <a:off x="2189895" y="1086329"/>
              <a:ext cx="1227560" cy="41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Extraction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2CEB645-E890-45EB-BEB3-98980EEFD70B}"/>
              </a:ext>
            </a:extLst>
          </p:cNvPr>
          <p:cNvGrpSpPr/>
          <p:nvPr/>
        </p:nvGrpSpPr>
        <p:grpSpPr>
          <a:xfrm>
            <a:off x="2482996" y="2215494"/>
            <a:ext cx="761332" cy="896220"/>
            <a:chOff x="3793836" y="-76757"/>
            <a:chExt cx="1357746" cy="1598303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7AFE3CE-F1AA-4AF5-9D41-2EABA755E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836" y="-76757"/>
              <a:ext cx="1357746" cy="1357746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14D679-7960-4C66-A3C4-2F67E0329ADD}"/>
                </a:ext>
              </a:extLst>
            </p:cNvPr>
            <p:cNvSpPr txBox="1"/>
            <p:nvPr/>
          </p:nvSpPr>
          <p:spPr>
            <a:xfrm>
              <a:off x="4013827" y="1109884"/>
              <a:ext cx="1137753" cy="41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Release</a:t>
              </a:r>
              <a:endParaRPr lang="en-GB" sz="90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C8AF928-1575-432D-BF70-B4AE86ADA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420" y="695672"/>
              <a:ext cx="365759" cy="365759"/>
            </a:xfrm>
            <a:prstGeom prst="rect">
              <a:avLst/>
            </a:prstGeom>
          </p:spPr>
        </p:pic>
      </p:grp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011554E4-0EB1-4F07-8239-823A8DA18CB2}"/>
              </a:ext>
            </a:extLst>
          </p:cNvPr>
          <p:cNvSpPr/>
          <p:nvPr/>
        </p:nvSpPr>
        <p:spPr>
          <a:xfrm>
            <a:off x="2314681" y="1533403"/>
            <a:ext cx="388434" cy="18302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5000"/>
                </a:schemeClr>
              </a:gs>
              <a:gs pos="100000">
                <a:schemeClr val="accent1">
                  <a:alpha val="34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72337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</dc:creator>
  <cp:lastModifiedBy>Thomas Nind</cp:lastModifiedBy>
  <cp:revision>5</cp:revision>
  <dcterms:created xsi:type="dcterms:W3CDTF">2018-07-04T07:11:39Z</dcterms:created>
  <dcterms:modified xsi:type="dcterms:W3CDTF">2018-07-04T07:28:45Z</dcterms:modified>
</cp:coreProperties>
</file>