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DFF1-A540-4A2C-AC4C-62611705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92819-5E12-4569-913F-39DD228B9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468E-F45A-40D8-AA88-44FFF24C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F7A22-6255-424E-8F36-AE246AA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0C0D-184A-4493-BE3D-F8E04F00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2D38-76A6-4A77-9FAF-0F2B3C9A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B18FE-0199-4ADB-816E-0FF86D5A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5AAA-0977-49B8-AE8D-6CF88F33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6B38-22E8-4AB1-89D4-CD418C99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BABE-A245-47B9-82D9-EC9E536F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2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A7076-129E-4F29-A22E-DB6078374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C1613-F160-4380-9492-849198B03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A5EE-BC02-4782-A698-067AC7D1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BBE5-74C7-4920-BBBB-851322D9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5935-2381-48B7-8457-20DDEB2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6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45F-2DD0-4A88-879C-6BF20037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2E97-CBD2-4A7A-BC32-A35A9C01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5117-C6C5-4F92-A7C9-08D5B8C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9974-4D8F-452A-ABF4-6393D73C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6F5B-2B9D-4C6D-900F-1D7D28B5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84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D535-FFCD-4C31-A70B-48CF94F6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5A97C-71ED-4847-BEAE-2BD15C230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5D3C-385C-47A4-A012-1C2178D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F090-23C6-463B-B5BB-280A3A89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77BB-3C48-4339-AB84-3FA2D96E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2434-DF64-4C14-A620-4CB2805F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8EA1-9330-410F-8C30-48DE9B5B0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C436-7A1A-42F1-910B-3875A8AC3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5FF9-D347-4F5E-B59D-A3FCB355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91E1-CE46-4A2E-A51C-580A48F9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46D5C-1100-4507-895B-533BACEA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20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A06E-E105-4B59-9A2B-B820ED08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039D-D438-42B0-A2A9-B1252D1C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EEB60-509F-4FDC-88BE-A0E0D5EA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8930-7483-4AC9-91F1-81815A47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82C61-F438-4E01-A02C-9BC8D999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FCC3F-A142-48B0-95F8-816B911E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DB878-C949-49A8-96B0-B2B3AFB5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3DB79-BBDD-40C2-BAC0-2B5BF163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7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4E4D-4336-40E9-830C-A2E6560C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802BD-8FE9-4AAB-B300-AB1FBFCE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C05C6-67AA-4D62-929D-63C2E397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1B862-CFC2-4915-B85F-FA21BB9F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0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2992E-DF58-4B95-987C-89401E9F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24ADE-787D-4B4B-86DA-C07C171B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8046-B5E9-440D-9177-14ACC004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0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FEEE-6C29-4679-A951-AC4808E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250B-66C5-42F0-8CA1-37966EA1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635EC-28B1-46B8-BE75-52F8E81F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1545-18B3-4B87-AC5A-450855D8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EF02-8910-4DCF-97DE-3D19452C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6FB63-6D32-4BE2-88DA-573346A8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6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E9DE-BFDD-4F45-809F-5C7E9F32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936C4-0B91-405D-9E09-00E3E9F6B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B85FF-5D93-4E1A-97A7-BEB87CFB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A4E6E-9CEE-4E4A-A0DA-82073548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E444-D932-487E-ACEC-0C0BE5E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E4351-3D7A-48DF-97EE-46BC7E10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3708D-DAAB-4F24-9BD1-C620A292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5740-7F4E-4A0B-9BB6-70F668D8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FA6-F07B-4582-8E79-1A840B600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E286-5BB8-44DA-BAA5-45ABC3BA7B31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29BB-45C9-4C29-8A8C-560D0917F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DDD5-69B3-4FB2-8EF1-4D2D114D1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FBD0-7692-428C-BDC0-65266F704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6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45A13E-2376-4B21-AF12-F7983FBDCA47}"/>
              </a:ext>
            </a:extLst>
          </p:cNvPr>
          <p:cNvSpPr/>
          <p:nvPr/>
        </p:nvSpPr>
        <p:spPr>
          <a:xfrm>
            <a:off x="4824912" y="1426130"/>
            <a:ext cx="2381231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DataTypeComputer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10673-557A-48F9-83A2-C99F893D40FA}"/>
              </a:ext>
            </a:extLst>
          </p:cNvPr>
          <p:cNvSpPr/>
          <p:nvPr/>
        </p:nvSpPr>
        <p:spPr>
          <a:xfrm>
            <a:off x="4640354" y="1291905"/>
            <a:ext cx="2381231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DataTypeComputer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732D91ED-8CAF-4216-9EAD-1221BFBE1752}"/>
              </a:ext>
            </a:extLst>
          </p:cNvPr>
          <p:cNvSpPr/>
          <p:nvPr/>
        </p:nvSpPr>
        <p:spPr>
          <a:xfrm>
            <a:off x="1476466" y="2277611"/>
            <a:ext cx="2105636" cy="92278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Batches</a:t>
            </a:r>
          </a:p>
          <a:p>
            <a:pPr algn="ctr"/>
            <a:r>
              <a:rPr lang="en-US"/>
              <a:t>(DataTable)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6DFC2-4F0E-4CA5-A490-C44AA0F0A77E}"/>
              </a:ext>
            </a:extLst>
          </p:cNvPr>
          <p:cNvSpPr/>
          <p:nvPr/>
        </p:nvSpPr>
        <p:spPr>
          <a:xfrm>
            <a:off x="3943326" y="2449586"/>
            <a:ext cx="2893701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DataTableUploadDestination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B3ECD-E62B-496F-A895-3EAC5F1CDAE5}"/>
              </a:ext>
            </a:extLst>
          </p:cNvPr>
          <p:cNvSpPr/>
          <p:nvPr/>
        </p:nvSpPr>
        <p:spPr>
          <a:xfrm>
            <a:off x="4455796" y="1115737"/>
            <a:ext cx="2381231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DataTypeComputer</a:t>
            </a:r>
          </a:p>
          <a:p>
            <a:pPr algn="ctr"/>
            <a:r>
              <a:rPr lang="en-US"/>
              <a:t>(1 per column)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985DD3-4F91-4CF4-9819-F73786AC1A60}"/>
              </a:ext>
            </a:extLst>
          </p:cNvPr>
          <p:cNvSpPr/>
          <p:nvPr/>
        </p:nvSpPr>
        <p:spPr>
          <a:xfrm>
            <a:off x="7045200" y="2447491"/>
            <a:ext cx="1526795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IBulkCopy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9F0C9D9-E69E-4E6A-9347-2498ADC50B16}"/>
              </a:ext>
            </a:extLst>
          </p:cNvPr>
          <p:cNvSpPr/>
          <p:nvPr/>
        </p:nvSpPr>
        <p:spPr>
          <a:xfrm>
            <a:off x="9446001" y="1651163"/>
            <a:ext cx="1635854" cy="21756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 Table</a:t>
            </a:r>
            <a:endParaRPr lang="en-GB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AF90B1D5-79BE-493F-A821-BC8EAB3B9F79}"/>
              </a:ext>
            </a:extLst>
          </p:cNvPr>
          <p:cNvSpPr/>
          <p:nvPr/>
        </p:nvSpPr>
        <p:spPr>
          <a:xfrm>
            <a:off x="1463882" y="1119930"/>
            <a:ext cx="2105636" cy="92278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 Write Types</a:t>
            </a:r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5E2376-42A2-4B23-A725-E9468CC285A9}"/>
              </a:ext>
            </a:extLst>
          </p:cNvPr>
          <p:cNvCxnSpPr>
            <a:cxnSpLocks/>
          </p:cNvCxnSpPr>
          <p:nvPr/>
        </p:nvCxnSpPr>
        <p:spPr>
          <a:xfrm flipV="1">
            <a:off x="3800214" y="260059"/>
            <a:ext cx="0" cy="376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9D9AE6-BD3C-427A-B952-69240A02BE40}"/>
              </a:ext>
            </a:extLst>
          </p:cNvPr>
          <p:cNvSpPr txBox="1"/>
          <p:nvPr/>
        </p:nvSpPr>
        <p:spPr>
          <a:xfrm>
            <a:off x="4823927" y="26005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Process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A4AED-B378-40A7-81E5-A7396181BC75}"/>
              </a:ext>
            </a:extLst>
          </p:cNvPr>
          <p:cNvSpPr txBox="1"/>
          <p:nvPr/>
        </p:nvSpPr>
        <p:spPr>
          <a:xfrm>
            <a:off x="2046915" y="2600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Inputs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C0F5B-B91A-4793-BE7B-D559EF0461C1}"/>
              </a:ext>
            </a:extLst>
          </p:cNvPr>
          <p:cNvSpPr txBox="1"/>
          <p:nvPr/>
        </p:nvSpPr>
        <p:spPr>
          <a:xfrm>
            <a:off x="9686176" y="26027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E076D6-E428-4DC0-90FF-07056A8B82C1}"/>
              </a:ext>
            </a:extLst>
          </p:cNvPr>
          <p:cNvCxnSpPr>
            <a:cxnSpLocks/>
          </p:cNvCxnSpPr>
          <p:nvPr/>
        </p:nvCxnSpPr>
        <p:spPr>
          <a:xfrm flipV="1">
            <a:off x="8984608" y="253139"/>
            <a:ext cx="0" cy="377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C643B7-6FBB-4ACA-8BD2-59510041D00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390177" y="2004971"/>
            <a:ext cx="0" cy="44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D5E98E-0774-4C69-A10E-41AA037886A8}"/>
              </a:ext>
            </a:extLst>
          </p:cNvPr>
          <p:cNvSpPr txBox="1"/>
          <p:nvPr/>
        </p:nvSpPr>
        <p:spPr>
          <a:xfrm>
            <a:off x="5667756" y="2036431"/>
            <a:ext cx="211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Computes datatypes</a:t>
            </a:r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E0C048-CF63-4222-974F-51C9B1E64D52}"/>
              </a:ext>
            </a:extLst>
          </p:cNvPr>
          <p:cNvCxnSpPr>
            <a:cxnSpLocks/>
          </p:cNvCxnSpPr>
          <p:nvPr/>
        </p:nvCxnSpPr>
        <p:spPr>
          <a:xfrm>
            <a:off x="5364760" y="3237935"/>
            <a:ext cx="4033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FD737F-CC6C-4130-A53F-901C85D017D2}"/>
              </a:ext>
            </a:extLst>
          </p:cNvPr>
          <p:cNvSpPr txBox="1"/>
          <p:nvPr/>
        </p:nvSpPr>
        <p:spPr>
          <a:xfrm>
            <a:off x="5426124" y="3237935"/>
            <a:ext cx="237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Issues Alter Statements</a:t>
            </a:r>
          </a:p>
          <a:p>
            <a:pPr algn="ctr"/>
            <a:r>
              <a:rPr lang="en-US"/>
              <a:t>(if AllowResize)</a:t>
            </a:r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FCC43-3F5A-4EBD-81C5-652F0B3700A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571995" y="2736911"/>
            <a:ext cx="826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7ECD11-9408-4CE3-98E5-6AFCF7DCFFB8}"/>
              </a:ext>
            </a:extLst>
          </p:cNvPr>
          <p:cNvSpPr txBox="1"/>
          <p:nvPr/>
        </p:nvSpPr>
        <p:spPr>
          <a:xfrm>
            <a:off x="8580383" y="2695824"/>
            <a:ext cx="85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Load Rows</a:t>
            </a:r>
            <a:endParaRPr lang="en-GB" sz="1200"/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1A3DC027-D8D2-4F07-9623-23DA66540728}"/>
              </a:ext>
            </a:extLst>
          </p:cNvPr>
          <p:cNvSpPr/>
          <p:nvPr/>
        </p:nvSpPr>
        <p:spPr>
          <a:xfrm>
            <a:off x="4031902" y="4070108"/>
            <a:ext cx="1635854" cy="8823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Logging Database</a:t>
            </a:r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AAD0E5-3310-46CA-AAF9-D3EA7D464704}"/>
              </a:ext>
            </a:extLst>
          </p:cNvPr>
          <p:cNvCxnSpPr>
            <a:cxnSpLocks/>
          </p:cNvCxnSpPr>
          <p:nvPr/>
        </p:nvCxnSpPr>
        <p:spPr>
          <a:xfrm>
            <a:off x="4823927" y="3026332"/>
            <a:ext cx="0" cy="100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58983A-82A4-48CC-98CB-00718FC16622}"/>
              </a:ext>
            </a:extLst>
          </p:cNvPr>
          <p:cNvCxnSpPr>
            <a:cxnSpLocks/>
          </p:cNvCxnSpPr>
          <p:nvPr/>
        </p:nvCxnSpPr>
        <p:spPr>
          <a:xfrm flipH="1">
            <a:off x="3569518" y="3627192"/>
            <a:ext cx="1254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ADCBA93-6F75-4C2A-9C81-81FC19B76118}"/>
              </a:ext>
            </a:extLst>
          </p:cNvPr>
          <p:cNvSpPr/>
          <p:nvPr/>
        </p:nvSpPr>
        <p:spPr>
          <a:xfrm>
            <a:off x="1137293" y="3368180"/>
            <a:ext cx="2414540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IDataLoadEventListener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153B42-007A-441D-93C7-1F7EDB5D8E6E}"/>
              </a:ext>
            </a:extLst>
          </p:cNvPr>
          <p:cNvSpPr txBox="1"/>
          <p:nvPr/>
        </p:nvSpPr>
        <p:spPr>
          <a:xfrm>
            <a:off x="4225999" y="2982940"/>
            <a:ext cx="109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</a:t>
            </a:r>
          </a:p>
          <a:p>
            <a:pPr algn="ctr"/>
            <a:r>
              <a:rPr lang="en-US"/>
              <a:t>Messages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38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14</cp:revision>
  <dcterms:created xsi:type="dcterms:W3CDTF">2018-09-26T07:43:40Z</dcterms:created>
  <dcterms:modified xsi:type="dcterms:W3CDTF">2018-09-27T13:29:48Z</dcterms:modified>
</cp:coreProperties>
</file>