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2822-2BBB-4691-BAAD-EB9CB597E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7FD7D-D531-48D5-A1B4-35E2D39C9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34B2-2AF0-4B1C-9FEB-87372538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DAA7-C3CB-4242-BD94-D8A699AC86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B1B8-0CCD-4A44-9C38-859492FE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77BB-A242-4DBF-BC85-5C15B321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7BC0-E87E-485E-9FD8-54AAC7453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14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69D7-E5F6-4D68-B4F5-35AA7974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3F1C0-5F6F-47D1-ACA2-1179F54E5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88672-B26B-42CD-B72D-210365DD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DAA7-C3CB-4242-BD94-D8A699AC86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0725-A5A7-4143-82D2-C392FF2D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DC9C-18B6-476F-8531-26119D12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7BC0-E87E-485E-9FD8-54AAC7453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24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F3EEB-BC71-4C0D-A6CA-0B6514234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7EB87-7B0E-42BB-B845-969DF5F5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1C2D4-FCD3-4CA3-996F-82005BDC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DAA7-C3CB-4242-BD94-D8A699AC86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FF658-D713-4A66-BD40-5C2659E6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F9D2-8369-4313-A86D-C7EDF5F9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7BC0-E87E-485E-9FD8-54AAC7453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49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69B9-05D5-4E33-BCA6-228D9713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B100F-8ADE-4450-A531-9DA014308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46F5-8A65-43A5-99CE-3AB51485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DAA7-C3CB-4242-BD94-D8A699AC86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DBBF-11D3-4E78-928B-E35618F2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EE33-8707-498A-8389-5CDAC3E7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7BC0-E87E-485E-9FD8-54AAC7453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6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5F47-89EC-4FD3-A41D-780C3EAF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53F39-7010-4F59-AA8D-FC827DC79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81773-3B17-4829-94EF-9D4A4D1E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DAA7-C3CB-4242-BD94-D8A699AC86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1A5EA-3E3F-4225-B460-F8854D86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37D7-B208-4F24-9870-6F8FAB3E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7BC0-E87E-485E-9FD8-54AAC7453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96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40DE-478C-4DB4-8DFB-D2835932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567B-F397-4BC6-BF2F-6255A45CC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833EE-F934-47FA-8703-DF7C93C07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59480-C6A0-429C-B993-D227C03A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DAA7-C3CB-4242-BD94-D8A699AC86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E3D93-6B6D-4C2B-BBE1-B5812E41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0C53D-7101-4447-B13A-51737CDD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7BC0-E87E-485E-9FD8-54AAC7453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3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16DF-3DE2-495A-A2DF-19319808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18B47-802C-4C03-9214-1C0C494BD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E8FAC-8A87-43B4-A03C-27BF1D569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C73CE-4A77-4AE4-B3E6-B0F7E3D6D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295F8-DA73-4146-A1CF-3C15EE42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51380-566A-4EA5-8679-5F7C920B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DAA7-C3CB-4242-BD94-D8A699AC86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3F237-2486-4338-892D-5368811E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0822C-1F01-4546-8409-7BF8437C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7BC0-E87E-485E-9FD8-54AAC7453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7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B6C0-5D3C-4611-B334-242C81ED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B0094-6201-4D5A-83E5-D85A252D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DAA7-C3CB-4242-BD94-D8A699AC86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70BC2-A6CA-42E5-A8F7-DD4191B4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79811-861B-4C1F-BDF7-9F9835B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7BC0-E87E-485E-9FD8-54AAC7453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70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F53CD-851E-41DD-95F6-A93E56D3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DAA7-C3CB-4242-BD94-D8A699AC86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A0974-F103-4EFC-AC6F-954A753F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617EF-F203-4C3A-B8C1-A2CF6753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7BC0-E87E-485E-9FD8-54AAC7453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3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FDCB-0C19-4BE9-AEF7-9166E78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C69ED-6CC5-4079-8858-91CEFB24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C5113-45DD-43AB-B12D-8FCE8D450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28C4E-8447-4C68-B8D1-1B976C55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DAA7-C3CB-4242-BD94-D8A699AC86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734DD-FE72-4B9A-ABFC-8C4F9DA0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8EB2B-65BE-406F-8F85-066E5179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7BC0-E87E-485E-9FD8-54AAC7453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94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547D-E5BE-440A-8F35-FA0C0682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A848A-CF24-4AE3-A9F0-4DFEED1A6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3ED0-143E-4F3B-A2BE-81DC0E03E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3CCB4-8C33-4CBE-AC1B-A2A716E5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DAA7-C3CB-4242-BD94-D8A699AC86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21AA1-E3CE-4008-A49D-7DB24DB1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A45A-F517-42AE-88B9-C7B9A8F7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7BC0-E87E-485E-9FD8-54AAC7453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51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B5E71-172E-4BC5-98ED-46A376DD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31F7-EBCE-42B0-B1B2-5790B93D5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8B110-52B8-400A-9EB6-FB625BB51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DAA7-C3CB-4242-BD94-D8A699AC86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F724-DEC3-45C6-81CB-E2301D9AC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9ABA-A5C2-4358-9C7B-AA4E8022D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07BC0-E87E-485E-9FD8-54AAC7453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2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CE714B-275E-4819-A1E6-7BDC2228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713" y="1062018"/>
            <a:ext cx="1514686" cy="276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80222B-9283-439D-A7A7-370593BC7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861" y="2019235"/>
            <a:ext cx="1400370" cy="295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D42532-2824-4FFD-B645-1C4607CB5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291" y="1864432"/>
            <a:ext cx="2181529" cy="228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4B0E85-25D0-4D3F-A0A4-5328A1065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07" y="2921733"/>
            <a:ext cx="1752845" cy="209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E0107-8C13-4D1C-9711-5A2B859F7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347" y="1835853"/>
            <a:ext cx="2095792" cy="257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CE0DF6-6447-4DF4-8288-36F56AE263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0992" y="2897870"/>
            <a:ext cx="2210108" cy="1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03F9DD-77BB-46D7-A62F-2973B03107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2163" y="1154889"/>
            <a:ext cx="1686160" cy="200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E97434-72A2-45AD-9F8A-4BDA7AA464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0319" y="2902679"/>
            <a:ext cx="1629002" cy="247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3B9AB1-06F1-4AD8-82CA-6927C7E7FF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7950" y="3669363"/>
            <a:ext cx="1581371" cy="181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F07561-0994-4D62-85B8-629A0A0575F8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2824056" y="1338282"/>
            <a:ext cx="0" cy="52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A4417A-6C5F-4C0F-8510-651F0C10469E}"/>
              </a:ext>
            </a:extLst>
          </p:cNvPr>
          <p:cNvCxnSpPr>
            <a:stCxn id="12" idx="0"/>
            <a:endCxn id="7" idx="2"/>
          </p:cNvCxnSpPr>
          <p:nvPr/>
        </p:nvCxnSpPr>
        <p:spPr>
          <a:xfrm flipH="1" flipV="1">
            <a:off x="2824056" y="2093064"/>
            <a:ext cx="1090764" cy="80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5E9FDC-7AC1-46A9-9D2C-7CDA7028DD65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1404830" y="2093064"/>
            <a:ext cx="1419226" cy="82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9FB90-B9C4-46EC-8509-DB916B60898D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H="1" flipV="1">
            <a:off x="3914820" y="3150364"/>
            <a:ext cx="23816" cy="518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B008EA-27ED-420B-8271-AC3E1EB11DFF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5515243" y="1354942"/>
            <a:ext cx="0" cy="48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374E25-51A0-4C8E-B963-CF9E87FDA59A}"/>
              </a:ext>
            </a:extLst>
          </p:cNvPr>
          <p:cNvCxnSpPr>
            <a:stCxn id="6" idx="0"/>
            <a:endCxn id="11" idx="3"/>
          </p:cNvCxnSpPr>
          <p:nvPr/>
        </p:nvCxnSpPr>
        <p:spPr>
          <a:xfrm flipH="1" flipV="1">
            <a:off x="6358323" y="1254916"/>
            <a:ext cx="1337723" cy="76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F5D5D9-7521-4D33-B164-5B915CE96471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7696046" y="2314551"/>
            <a:ext cx="0" cy="58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AA7363-4F4F-4C55-B602-8F7B5587EF30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4729321" y="2314551"/>
            <a:ext cx="2966725" cy="71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3F7D38-DB12-49F2-A618-CA4B8CE469A4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H="1" flipV="1">
            <a:off x="3581399" y="1200150"/>
            <a:ext cx="4114647" cy="81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055119-2B32-4E6C-8C6C-245557F8F01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914820" y="1964459"/>
            <a:ext cx="552527" cy="142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AF5CA6-3FF5-424D-9144-8453ED11EC7D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3914820" y="2093064"/>
            <a:ext cx="1600423" cy="8096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6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4</cp:revision>
  <dcterms:created xsi:type="dcterms:W3CDTF">2019-07-04T09:28:03Z</dcterms:created>
  <dcterms:modified xsi:type="dcterms:W3CDTF">2019-07-04T09:39:39Z</dcterms:modified>
</cp:coreProperties>
</file>