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6" r:id="rId4"/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Remote Databases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Flat Files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FTP Server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FTP Server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Flat Files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Remote Databases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3554-E58E-427A-AA44-76F2B1DA92C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BBC52-ABBD-4F4C-AF69-27CD2273FA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8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E1B5-2943-42CC-8B73-D17041E08522}" type="datetimeFigureOut">
              <a:rPr lang="en-GB" smtClean="0"/>
              <a:t>12/09/2017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0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06972"/>
            <a:ext cx="4396530" cy="379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4391" y="407495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8958" y="2697061"/>
            <a:ext cx="3700944" cy="103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Express Server</a:t>
            </a:r>
          </a:p>
          <a:p>
            <a:pPr algn="ctr"/>
            <a:r>
              <a:rPr lang="en-GB" sz="1000" dirty="0" err="1"/>
              <a:t>RDMP_Catalogue</a:t>
            </a:r>
            <a:endParaRPr lang="en-GB" sz="1000" dirty="0"/>
          </a:p>
          <a:p>
            <a:pPr algn="ctr"/>
            <a:r>
              <a:rPr lang="en-GB" sz="1000" dirty="0" err="1"/>
              <a:t>RDMP_DataExport</a:t>
            </a:r>
            <a:endParaRPr lang="en-GB" sz="1000" dirty="0"/>
          </a:p>
          <a:p>
            <a:pPr algn="ctr"/>
            <a:r>
              <a:rPr lang="en-GB" sz="1000" dirty="0"/>
              <a:t>RDMP_DQE</a:t>
            </a:r>
          </a:p>
          <a:p>
            <a:pPr algn="ctr"/>
            <a:r>
              <a:rPr lang="en-GB" sz="1000" dirty="0" err="1"/>
              <a:t>RDMP_Logging</a:t>
            </a:r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6291043" y="2306972"/>
            <a:ext cx="4396530" cy="224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 </a:t>
            </a:r>
          </a:p>
          <a:p>
            <a:pPr algn="ctr"/>
            <a:r>
              <a:rPr lang="en-GB" dirty="0"/>
              <a:t>(assumed to already exist)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6173" y="3041009"/>
            <a:ext cx="3010950" cy="103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8958" y="4655891"/>
            <a:ext cx="3700944" cy="112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Anonymous Extracts Directory</a:t>
            </a:r>
            <a:endParaRPr lang="en-GB" sz="1000" dirty="0"/>
          </a:p>
          <a:p>
            <a:pPr algn="ctr"/>
            <a:endParaRPr lang="en-GB" sz="1000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3834469" y="3557981"/>
            <a:ext cx="3271704" cy="653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2949430" y="3731006"/>
            <a:ext cx="0" cy="343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6518" y="380201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 only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09532" y="3831429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49430" y="4402123"/>
            <a:ext cx="0" cy="6983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64391" y="5108898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</p:spTree>
    <p:extLst>
      <p:ext uri="{BB962C8B-B14F-4D97-AF65-F5344CB8AC3E}">
        <p14:creationId xmlns:p14="http://schemas.microsoft.com/office/powerpoint/2010/main" val="42440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79" y="228680"/>
            <a:ext cx="10515600" cy="1325563"/>
          </a:xfrm>
        </p:spPr>
        <p:txBody>
          <a:bodyPr/>
          <a:lstStyle/>
          <a:p>
            <a:r>
              <a:rPr lang="en-GB" dirty="0"/>
              <a:t>Recommended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33618"/>
            <a:ext cx="4396530" cy="103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2 - 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4391" y="407495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1036" y="1396843"/>
            <a:ext cx="4396530" cy="2848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46166" y="2130882"/>
            <a:ext cx="3010950" cy="83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8835" y="5175765"/>
            <a:ext cx="4392687" cy="112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Encrypted Backed Up Network Storage </a:t>
            </a:r>
            <a:br>
              <a:rPr lang="en-GB" dirty="0"/>
            </a:br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3834469" y="2550121"/>
            <a:ext cx="3411697" cy="1688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60684" y="3648931"/>
            <a:ext cx="3370801" cy="596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1"/>
          </p:cNvCxnSpPr>
          <p:nvPr/>
        </p:nvCxnSpPr>
        <p:spPr>
          <a:xfrm>
            <a:off x="2949430" y="4402123"/>
            <a:ext cx="4095227" cy="1569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44657" y="5844880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200" y="2100854"/>
            <a:ext cx="4396530" cy="103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1 - 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4391" y="2642189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cxnSp>
        <p:nvCxnSpPr>
          <p:cNvPr id="32" name="Straight Arrow Connector 31"/>
          <p:cNvCxnSpPr>
            <a:stCxn id="31" idx="3"/>
            <a:endCxn id="8" idx="1"/>
          </p:cNvCxnSpPr>
          <p:nvPr/>
        </p:nvCxnSpPr>
        <p:spPr>
          <a:xfrm flipV="1">
            <a:off x="3834469" y="2550121"/>
            <a:ext cx="3411697" cy="2556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4730" y="2178731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31485" y="3104231"/>
            <a:ext cx="3010950" cy="106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sz="1200" dirty="0"/>
              <a:t>(can be on same server as above)</a:t>
            </a:r>
          </a:p>
          <a:p>
            <a:pPr algn="ctr"/>
            <a:r>
              <a:rPr lang="en-GB" sz="800" dirty="0" err="1"/>
              <a:t>RDMP_Catalogue</a:t>
            </a:r>
            <a:endParaRPr lang="en-GB" sz="800" dirty="0"/>
          </a:p>
          <a:p>
            <a:pPr algn="ctr"/>
            <a:r>
              <a:rPr lang="en-GB" sz="800" dirty="0" err="1"/>
              <a:t>RDMP_DataExport</a:t>
            </a:r>
            <a:endParaRPr lang="en-GB" sz="800" dirty="0"/>
          </a:p>
          <a:p>
            <a:pPr algn="ctr"/>
            <a:r>
              <a:rPr lang="en-GB" sz="800" dirty="0"/>
              <a:t>RDMP_DQE</a:t>
            </a:r>
          </a:p>
          <a:p>
            <a:pPr algn="ctr"/>
            <a:r>
              <a:rPr lang="en-GB" sz="800" dirty="0" err="1"/>
              <a:t>RDMP_Logging</a:t>
            </a:r>
            <a:endParaRPr lang="en-GB" sz="800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>
            <a:off x="3834469" y="2805774"/>
            <a:ext cx="3397016" cy="8306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545" y="378778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</a:t>
            </a:r>
          </a:p>
        </p:txBody>
      </p:sp>
    </p:spTree>
    <p:extLst>
      <p:ext uri="{BB962C8B-B14F-4D97-AF65-F5344CB8AC3E}">
        <p14:creationId xmlns:p14="http://schemas.microsoft.com/office/powerpoint/2010/main" val="14538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19124" y="5336959"/>
            <a:ext cx="4205156" cy="932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89421" y="3526589"/>
            <a:ext cx="3871899" cy="1323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490" y="4164455"/>
            <a:ext cx="310515" cy="3105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24" y="3584968"/>
            <a:ext cx="310515" cy="2692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080565" y="4174377"/>
            <a:ext cx="369570" cy="3333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82498" y="3600606"/>
            <a:ext cx="419100" cy="419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08" y="1114699"/>
            <a:ext cx="5022847" cy="1830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38947" y="830164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Databases (SQL Server 1)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1299805"/>
            <a:ext cx="400805" cy="42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6971" y="1653627"/>
            <a:ext cx="1781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</a:t>
            </a:r>
          </a:p>
          <a:p>
            <a:pPr algn="ctr"/>
            <a:r>
              <a:rPr lang="en-US" sz="1100" dirty="0"/>
              <a:t>(dataset configuration data)</a:t>
            </a:r>
            <a:endParaRPr lang="en-GB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593" y="1233365"/>
            <a:ext cx="400805" cy="4202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7028" y="1653626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DataExport</a:t>
            </a:r>
          </a:p>
          <a:p>
            <a:pPr algn="ctr"/>
            <a:r>
              <a:rPr lang="en-US" sz="1100" dirty="0"/>
              <a:t>(project extraction configurations)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4916523" y="5336959"/>
            <a:ext cx="3517557" cy="1399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922385" y="3201199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Analyst PC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2161312"/>
            <a:ext cx="400805" cy="4202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17470" y="2515134"/>
            <a:ext cx="1680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Logging</a:t>
            </a:r>
          </a:p>
          <a:p>
            <a:pPr algn="ctr"/>
            <a:r>
              <a:rPr lang="en-US" sz="1100" dirty="0"/>
              <a:t>(log of all RDMP activities)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320" y="5436924"/>
            <a:ext cx="400805" cy="42026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59372" y="5790746"/>
            <a:ext cx="1274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Cohorts</a:t>
            </a:r>
          </a:p>
          <a:p>
            <a:pPr algn="ctr"/>
            <a:r>
              <a:rPr lang="en-US" sz="1100" dirty="0"/>
              <a:t>(Patients you have </a:t>
            </a:r>
          </a:p>
          <a:p>
            <a:pPr algn="ctr"/>
            <a:r>
              <a:rPr lang="en-US" sz="1100" dirty="0"/>
              <a:t>Released data for)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605" y="5436924"/>
            <a:ext cx="400805" cy="4202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16524" y="5790746"/>
            <a:ext cx="990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DLE_STAGING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565" y="5484713"/>
            <a:ext cx="400805" cy="42026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676479" y="5838535"/>
            <a:ext cx="1208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RAW</a:t>
            </a:r>
          </a:p>
          <a:p>
            <a:pPr algn="ctr"/>
            <a:r>
              <a:rPr lang="en-US" sz="1100" dirty="0"/>
              <a:t>(Identifiable data)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236" y="5436924"/>
            <a:ext cx="400805" cy="4202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97639" y="5790746"/>
            <a:ext cx="1326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Agency Data</a:t>
            </a:r>
          </a:p>
          <a:p>
            <a:pPr algn="ctr"/>
            <a:r>
              <a:rPr lang="en-US" sz="1100" dirty="0"/>
              <a:t>(Your LIVE datasets)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688" y="2126802"/>
            <a:ext cx="400805" cy="4202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34281" y="2480624"/>
            <a:ext cx="133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 Quality Results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2505" y="1017207"/>
            <a:ext cx="3917633" cy="1356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369029" y="706104"/>
            <a:ext cx="521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Anonymisation Databases – Optional (SQL Server 3)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534" y="1199496"/>
            <a:ext cx="400805" cy="4202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369030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Anonymisation Identifiers</a:t>
            </a:r>
          </a:p>
          <a:p>
            <a:pPr algn="ctr"/>
            <a:r>
              <a:rPr lang="en-US" sz="1100" dirty="0"/>
              <a:t>(OnLoad anonymisation)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168" y="1199496"/>
            <a:ext cx="400805" cy="4202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24671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Dumped Identifiable Data</a:t>
            </a:r>
          </a:p>
          <a:p>
            <a:pPr algn="ctr"/>
            <a:r>
              <a:rPr lang="en-US" sz="1100" dirty="0"/>
              <a:t>(Names/Addresses etc.)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5553985" y="5647055"/>
            <a:ext cx="918033" cy="129178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285708" y="3371683"/>
            <a:ext cx="2028305" cy="1555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42358" y="3030200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Folders (File Server 1)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8445295" y="3434779"/>
            <a:ext cx="2028305" cy="1393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8301945" y="309329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Haven Extracts (File Server 2)</a:t>
            </a:r>
            <a:endParaRPr lang="en-GB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38" y="4274722"/>
            <a:ext cx="626466" cy="43504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" y="3445712"/>
            <a:ext cx="626466" cy="43504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42037" y="3825240"/>
            <a:ext cx="1872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Attachments (e.g. third party </a:t>
            </a:r>
          </a:p>
          <a:p>
            <a:pPr algn="ctr"/>
            <a:r>
              <a:rPr lang="en-US" sz="1100" dirty="0"/>
              <a:t>Metadata documents)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7943" y="464530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Files you are trying to load</a:t>
            </a:r>
          </a:p>
        </p:txBody>
      </p:sp>
      <p:sp>
        <p:nvSpPr>
          <p:cNvPr id="56" name="Right Arrow 55"/>
          <p:cNvSpPr/>
          <p:nvPr/>
        </p:nvSpPr>
        <p:spPr>
          <a:xfrm rot="18532077">
            <a:off x="3636041" y="37908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ight Arrow 45"/>
          <p:cNvSpPr/>
          <p:nvPr/>
        </p:nvSpPr>
        <p:spPr>
          <a:xfrm rot="1358621">
            <a:off x="1416908" y="4999609"/>
            <a:ext cx="2906750" cy="174095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39636" y="5021105"/>
            <a:ext cx="43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Identifiable Data Load Server (SQL Server 4)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610931" y="3835632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Loading (</a:t>
            </a:r>
            <a:r>
              <a:rPr lang="en-US" sz="1100" dirty="0">
                <a:solidFill>
                  <a:schemeClr val="accent6"/>
                </a:solidFill>
              </a:rPr>
              <a:t>Green Path</a:t>
            </a:r>
            <a:r>
              <a:rPr lang="en-US" sz="1100" dirty="0"/>
              <a:t>)</a:t>
            </a:r>
          </a:p>
        </p:txBody>
      </p:sp>
      <p:sp>
        <p:nvSpPr>
          <p:cNvPr id="58" name="Right Arrow 57"/>
          <p:cNvSpPr/>
          <p:nvPr/>
        </p:nvSpPr>
        <p:spPr>
          <a:xfrm rot="19307199">
            <a:off x="7773506" y="5086268"/>
            <a:ext cx="1470156" cy="128304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ight Arrow 58"/>
          <p:cNvSpPr/>
          <p:nvPr/>
        </p:nvSpPr>
        <p:spPr>
          <a:xfrm rot="20221367">
            <a:off x="6513165" y="5059167"/>
            <a:ext cx="2545682" cy="124920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861081" y="502110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Repository (SQL Server 2)</a:t>
            </a:r>
            <a:endParaRPr lang="en-GB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449" y="3825240"/>
            <a:ext cx="626466" cy="43504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604484" y="419581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Project Extracts</a:t>
            </a:r>
          </a:p>
          <a:p>
            <a:pPr algn="ctr"/>
            <a:r>
              <a:rPr lang="en-US" sz="1100" dirty="0"/>
              <a:t>(OnExtract anonymisation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96439" y="4437005"/>
            <a:ext cx="1354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Quality Engine</a:t>
            </a:r>
          </a:p>
          <a:p>
            <a:pPr algn="ctr"/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(Orange Path)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9662" y="442707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 </a:t>
            </a:r>
          </a:p>
          <a:p>
            <a:pPr algn="ctr"/>
            <a:r>
              <a:rPr lang="en-US" sz="1100" dirty="0"/>
              <a:t>Manager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16146" y="396981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Dashboard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72" y="2388060"/>
            <a:ext cx="566525" cy="56652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443202" y="2877633"/>
            <a:ext cx="1167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Optional on load 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16" y="4782229"/>
            <a:ext cx="566525" cy="56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420029" y="5271802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Mandatory on extraction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29" y="2329670"/>
            <a:ext cx="400805" cy="42026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925236" y="2683492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Cached Query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24732" y="217552"/>
            <a:ext cx="1683666" cy="47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998" y="364608"/>
            <a:ext cx="566525" cy="566525"/>
          </a:xfrm>
          <a:prstGeom prst="rect">
            <a:avLst/>
          </a:prstGeom>
        </p:spPr>
      </p:pic>
      <p:sp>
        <p:nvSpPr>
          <p:cNvPr id="74" name="Right Arrow 73"/>
          <p:cNvSpPr/>
          <p:nvPr/>
        </p:nvSpPr>
        <p:spPr>
          <a:xfrm rot="18532077">
            <a:off x="3788441" y="39432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ight Arrow 43"/>
          <p:cNvSpPr/>
          <p:nvPr/>
        </p:nvSpPr>
        <p:spPr>
          <a:xfrm rot="15838627">
            <a:off x="3713463" y="1574649"/>
            <a:ext cx="1548240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5" name="Right Arrow 74"/>
          <p:cNvSpPr/>
          <p:nvPr/>
        </p:nvSpPr>
        <p:spPr>
          <a:xfrm rot="17500067">
            <a:off x="3108932" y="1446399"/>
            <a:ext cx="1414664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6" name="Right Arrow 75"/>
          <p:cNvSpPr/>
          <p:nvPr/>
        </p:nvSpPr>
        <p:spPr>
          <a:xfrm rot="19969985">
            <a:off x="2344444" y="1083277"/>
            <a:ext cx="1805138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Right Arrow 76"/>
          <p:cNvSpPr/>
          <p:nvPr/>
        </p:nvSpPr>
        <p:spPr>
          <a:xfrm rot="14164671">
            <a:off x="4097680" y="4125413"/>
            <a:ext cx="3148423" cy="16610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5412505" y="3588497"/>
            <a:ext cx="318770" cy="3187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10"/>
          <a:stretch>
            <a:fillRect/>
          </a:stretch>
        </p:blipFill>
        <p:spPr>
          <a:xfrm>
            <a:off x="5308555" y="4107006"/>
            <a:ext cx="333375" cy="333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47301" y="3847513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Extraction (</a:t>
            </a:r>
            <a:r>
              <a:rPr lang="en-US" sz="1100" dirty="0">
                <a:solidFill>
                  <a:srgbClr val="FF0000"/>
                </a:solidFill>
              </a:rPr>
              <a:t>Red Path</a:t>
            </a:r>
            <a:r>
              <a:rPr lang="en-US" sz="1100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028" y="439828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3848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83871120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76750242"/>
              </p:ext>
            </p:extLst>
          </p:nvPr>
        </p:nvGraphicFramePr>
        <p:xfrm>
          <a:off x="-356031" y="-1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29120293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1087330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69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1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72106669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2310469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7115715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61" y="317933"/>
            <a:ext cx="10515600" cy="1325563"/>
          </a:xfrm>
        </p:spPr>
        <p:txBody>
          <a:bodyPr/>
          <a:lstStyle/>
          <a:p>
            <a:r>
              <a:rPr lang="en-US" dirty="0"/>
              <a:t>Cohort Lifecycle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0" y="4170828"/>
            <a:ext cx="400805" cy="420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745" y="4572848"/>
            <a:ext cx="2283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Repository</a:t>
            </a:r>
          </a:p>
          <a:p>
            <a:pPr algn="ctr"/>
            <a:r>
              <a:rPr lang="en-US" sz="1050" dirty="0"/>
              <a:t>(Demography, Biochemistry etc.)</a:t>
            </a:r>
            <a:endParaRPr lang="en-GB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4224078"/>
            <a:ext cx="400805" cy="420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8294" y="4591090"/>
            <a:ext cx="30043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Mapping Database</a:t>
            </a:r>
          </a:p>
          <a:p>
            <a:pPr algn="ctr"/>
            <a:r>
              <a:rPr lang="en-US" sz="1050" dirty="0"/>
              <a:t>(Called a Cohort Source)</a:t>
            </a:r>
            <a:endParaRPr lang="en-GB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2233" y="1489330"/>
            <a:ext cx="873733" cy="873733"/>
            <a:chOff x="3083278" y="196493"/>
            <a:chExt cx="873733" cy="873733"/>
          </a:xfrm>
        </p:grpSpPr>
        <p:sp>
          <p:nvSpPr>
            <p:cNvPr id="12" name="Oval 11"/>
            <p:cNvSpPr/>
            <p:nvPr/>
          </p:nvSpPr>
          <p:spPr>
            <a:xfrm>
              <a:off x="3083278" y="196493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3211233" y="324448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Identifier Lists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4428" y="2007781"/>
            <a:ext cx="873733" cy="873733"/>
            <a:chOff x="2190128" y="407742"/>
            <a:chExt cx="873733" cy="873733"/>
          </a:xfrm>
        </p:grpSpPr>
        <p:sp>
          <p:nvSpPr>
            <p:cNvPr id="18" name="Oval 17"/>
            <p:cNvSpPr/>
            <p:nvPr/>
          </p:nvSpPr>
          <p:spPr>
            <a:xfrm>
              <a:off x="2190128" y="407742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2318083" y="535697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Identification Criteria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9745" y="2805553"/>
            <a:ext cx="212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Identification</a:t>
            </a:r>
          </a:p>
          <a:p>
            <a:pPr algn="ctr"/>
            <a:r>
              <a:rPr lang="en-US" dirty="0"/>
              <a:t>Configuration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93" y="2180771"/>
            <a:ext cx="714475" cy="714475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1510356" y="2198500"/>
            <a:ext cx="557294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7641" y="2078059"/>
            <a:ext cx="1261110" cy="819721"/>
            <a:chOff x="4555265" y="2898027"/>
            <a:chExt cx="1261110" cy="819721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SQL Code Management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3084" y="2805553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Curated Filters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076864" y="931591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20658" y="608534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Lists</a:t>
            </a:r>
            <a:endParaRPr lang="en-GB" dirty="0"/>
          </a:p>
        </p:txBody>
      </p:sp>
      <p:sp>
        <p:nvSpPr>
          <p:cNvPr id="28" name="Arrow: Down 27"/>
          <p:cNvSpPr/>
          <p:nvPr/>
        </p:nvSpPr>
        <p:spPr>
          <a:xfrm rot="12808165">
            <a:off x="3885952" y="2169852"/>
            <a:ext cx="497399" cy="220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466287" y="3100319"/>
            <a:ext cx="1483419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Query Results</a:t>
            </a:r>
            <a:endParaRPr lang="en-GB" dirty="0"/>
          </a:p>
        </p:txBody>
      </p:sp>
      <p:sp>
        <p:nvSpPr>
          <p:cNvPr id="30" name="Arrow: Down 29"/>
          <p:cNvSpPr/>
          <p:nvPr/>
        </p:nvSpPr>
        <p:spPr>
          <a:xfrm>
            <a:off x="2523681" y="3418250"/>
            <a:ext cx="497399" cy="69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979277" y="3590181"/>
            <a:ext cx="1729833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Query Execution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80695" y="2081905"/>
            <a:ext cx="1261110" cy="819721"/>
            <a:chOff x="4555265" y="967520"/>
            <a:chExt cx="1261110" cy="819721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555265" y="967520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/>
            <p:cNvSpPr txBox="1"/>
            <p:nvPr/>
          </p:nvSpPr>
          <p:spPr>
            <a:xfrm>
              <a:off x="4595280" y="1007535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Release Identifier Allocation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52691" y="2718857"/>
            <a:ext cx="1261110" cy="819721"/>
            <a:chOff x="4555265" y="2898027"/>
            <a:chExt cx="1261110" cy="819721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6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Reproducibility</a:t>
              </a:r>
            </a:p>
          </p:txBody>
        </p:sp>
      </p:grpSp>
      <p:sp>
        <p:nvSpPr>
          <p:cNvPr id="41" name="Arrow: Down 40"/>
          <p:cNvSpPr/>
          <p:nvPr/>
        </p:nvSpPr>
        <p:spPr>
          <a:xfrm>
            <a:off x="6623382" y="29500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Down 41"/>
          <p:cNvSpPr/>
          <p:nvPr/>
        </p:nvSpPr>
        <p:spPr>
          <a:xfrm rot="17229102">
            <a:off x="5674824" y="1893442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052893" y="3049775"/>
            <a:ext cx="1856855" cy="738664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/>
              <a:t>Project Specific </a:t>
            </a:r>
          </a:p>
          <a:p>
            <a:pPr algn="ctr"/>
            <a:r>
              <a:rPr lang="en-US" sz="1400" dirty="0"/>
              <a:t>Identifier Substitutions</a:t>
            </a:r>
          </a:p>
          <a:p>
            <a:pPr algn="ctr"/>
            <a:r>
              <a:rPr lang="en-US" sz="1400" dirty="0"/>
              <a:t>Stored and Versioned</a:t>
            </a:r>
            <a:endParaRPr lang="en-GB" sz="1400" dirty="0"/>
          </a:p>
        </p:txBody>
      </p:sp>
      <p:sp>
        <p:nvSpPr>
          <p:cNvPr id="44" name="Arrow: Down 43"/>
          <p:cNvSpPr/>
          <p:nvPr/>
        </p:nvSpPr>
        <p:spPr>
          <a:xfrm rot="16200000">
            <a:off x="10068057" y="2658011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row: Down 48"/>
          <p:cNvSpPr/>
          <p:nvPr/>
        </p:nvSpPr>
        <p:spPr>
          <a:xfrm rot="14283033">
            <a:off x="7673376" y="34253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0872928" y="2881514"/>
            <a:ext cx="92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</a:t>
            </a:r>
          </a:p>
          <a:p>
            <a:r>
              <a:rPr lang="en-US" dirty="0"/>
              <a:t>Extracts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8480237" y="3234162"/>
            <a:ext cx="1261110" cy="819721"/>
            <a:chOff x="2883396" y="3863281"/>
            <a:chExt cx="1261110" cy="819721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2883396" y="3863281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8"/>
            <p:cNvSpPr txBox="1"/>
            <p:nvPr/>
          </p:nvSpPr>
          <p:spPr>
            <a:xfrm>
              <a:off x="2923411" y="3903296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Drag and Drop Configuration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047295" y="1349643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05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473</Words>
  <Application>Microsoft Office PowerPoint</Application>
  <PresentationFormat>Widescreen</PresentationFormat>
  <Paragraphs>172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Minimum Deployment</vt:lpstr>
      <vt:lpstr>Recommended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Cohort Lifecycle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 (Staff)</cp:lastModifiedBy>
  <cp:revision>70</cp:revision>
  <dcterms:created xsi:type="dcterms:W3CDTF">2015-11-23T09:28:17Z</dcterms:created>
  <dcterms:modified xsi:type="dcterms:W3CDTF">2017-09-12T14:04:59Z</dcterms:modified>
</cp:coreProperties>
</file>