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51A-7C3F-4C18-82CC-DF4B6FEF7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8123-9CE1-460A-8E39-00A8D3DF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5CCE-681F-42E6-A8DE-C08F6EFF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74E9-F117-4D82-A993-C70D8814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7510-0095-4635-9482-41E875C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1FF5-96BE-4165-A346-56FCCCE5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3047-ED44-46A3-A543-750314A26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17ED-ABA1-468C-A1AE-48756905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A512-C113-401F-9879-E8B5898B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B002-9BF7-4987-8122-29D9298D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1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028BD-EACD-418B-9136-C405A8694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01C41-C5A4-4C8A-9096-5BA31ED84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FF40-0794-4F33-9E84-02E608D1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40C0-A7CA-48D7-AB3C-A3B1A6F3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A317-E9DB-4AE2-B274-2BAC43A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3B03-B3B7-42B5-92DB-4A50AA0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C72-D790-4B5D-A899-29C180A5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B6EE-556E-4064-A18B-0A696151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9C8E-9FE1-4464-AF2C-BA53B63D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6AFB-6324-4FB4-BDE1-02776E79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3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7083-53BF-4E43-B575-5311110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5FD0-5E5A-4A35-85A5-2B86390F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A221-618D-4BB9-A859-CE25ACBA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E9F8-5318-4AB4-87F5-AEEFCA1C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B11E-C380-4D30-B62A-C1AEEF9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A87-2D6E-473F-9081-A2FB2309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5A37-015F-4A1F-A971-9998C9587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343A-9C5C-4109-AA26-44B2E8CB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91D3-DFBF-471B-8B94-0EB559D6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2AAF4-828B-4F52-AE06-88CC9BC8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6C045-C46C-4EB6-9723-2BFA51EA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ADB3-8EF3-4661-ACC0-3907028B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41F1-F344-4FF5-8313-DD1DAFF8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46D55-1E4C-49E8-B8BF-DA82843C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D7140-D231-4138-9F56-73DE1E7AC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1261F-573B-4D5C-8681-693D869E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C24E8-7736-4E33-B103-5D243E4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C8E00-F2F5-4165-99A0-F21773B9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CC3CC-0BC6-4C24-8B17-BDABCADF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2B1D-BA9C-410C-A66E-6C2AEC71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8B86-B3F1-48A7-BC68-AF4512A1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CF2F0-67E7-4949-B099-8C40A8B1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5276A-FD74-41FB-94D6-4FB347D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7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99E93-2B92-4AC6-9F0D-48781BCE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76859-5CE4-4D2E-AE18-E7806F9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FFC1-FC78-497D-9B86-D74B1552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5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254D-0060-4BCD-B39A-8C4466B9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32CD-663A-4964-AFC8-E28E7874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AB18-05D5-4E57-8744-0DA127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F4E8-9F8F-4DFD-8B41-5D3FFE32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376F-B086-497D-97E1-048ADEEC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2C77-6107-4D33-9A2B-56A5208C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3164-9B76-46FB-ABEF-7B46A1B0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20336-678B-4550-A7C2-4321C7F5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2D2E-C2D7-4A45-8833-93D897EB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1991-FE01-42D9-A9A0-AD26B6BE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A481-1CC1-41C1-8C8A-1DC06F1E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EDBE-8B25-4B5C-A696-E4B043DB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5329-DAE5-4E1B-B371-33A9ED26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C4970-A160-4D9C-B54D-01337BD0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2B6C-54FA-4F86-964D-E1D3BA36A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F583-F079-4551-AF9C-2EB308B51401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FD8B-9500-47A8-9C3E-B65B3913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F4D8-613C-4596-895B-F7C15CB1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6CA-0EF1-443E-BFF0-E3433672F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4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B53DE-4AAF-473D-9EE9-857B8E1043F1}"/>
              </a:ext>
            </a:extLst>
          </p:cNvPr>
          <p:cNvSpPr/>
          <p:nvPr/>
        </p:nvSpPr>
        <p:spPr>
          <a:xfrm>
            <a:off x="1929463" y="2615262"/>
            <a:ext cx="8221211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Settings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F82B5-358F-4742-8EE4-C0EDA7F5985A}"/>
              </a:ext>
            </a:extLst>
          </p:cNvPr>
          <p:cNvSpPr/>
          <p:nvPr/>
        </p:nvSpPr>
        <p:spPr>
          <a:xfrm>
            <a:off x="1929462" y="2083611"/>
            <a:ext cx="8221211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Default Settings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0C296-6C60-48D7-A859-C4A77123DB2A}"/>
              </a:ext>
            </a:extLst>
          </p:cNvPr>
          <p:cNvSpPr/>
          <p:nvPr/>
        </p:nvSpPr>
        <p:spPr>
          <a:xfrm>
            <a:off x="1929466" y="3145871"/>
            <a:ext cx="8221211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Settings</a:t>
            </a:r>
            <a:endParaRPr lang="en-GB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4D9762F-219D-46ED-8261-EE48946B1128}"/>
              </a:ext>
            </a:extLst>
          </p:cNvPr>
          <p:cNvSpPr/>
          <p:nvPr/>
        </p:nvSpPr>
        <p:spPr>
          <a:xfrm>
            <a:off x="3363985" y="2378278"/>
            <a:ext cx="377505" cy="4446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1E81B30-5347-4A01-B076-6804623B9941}"/>
              </a:ext>
            </a:extLst>
          </p:cNvPr>
          <p:cNvSpPr/>
          <p:nvPr/>
        </p:nvSpPr>
        <p:spPr>
          <a:xfrm>
            <a:off x="3363984" y="2923562"/>
            <a:ext cx="377505" cy="4446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D912F-EE7E-4952-8B32-3AADF35E1256}"/>
              </a:ext>
            </a:extLst>
          </p:cNvPr>
          <p:cNvSpPr/>
          <p:nvPr/>
        </p:nvSpPr>
        <p:spPr>
          <a:xfrm>
            <a:off x="1929465" y="3678565"/>
            <a:ext cx="8221211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 Settings</a:t>
            </a:r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5A0539-BA44-49B1-A701-1FF9728E8EEF}"/>
              </a:ext>
            </a:extLst>
          </p:cNvPr>
          <p:cNvSpPr/>
          <p:nvPr/>
        </p:nvSpPr>
        <p:spPr>
          <a:xfrm>
            <a:off x="3363983" y="3502400"/>
            <a:ext cx="377505" cy="4446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AABAA-5429-4D63-A2DC-5BF026E290B6}"/>
              </a:ext>
            </a:extLst>
          </p:cNvPr>
          <p:cNvSpPr/>
          <p:nvPr/>
        </p:nvSpPr>
        <p:spPr>
          <a:xfrm>
            <a:off x="8120543" y="3762373"/>
            <a:ext cx="19630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AllowUserVariables =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56CDF-EDE7-4637-91E9-2A1623B49FF9}"/>
              </a:ext>
            </a:extLst>
          </p:cNvPr>
          <p:cNvSpPr/>
          <p:nvPr/>
        </p:nvSpPr>
        <p:spPr>
          <a:xfrm>
            <a:off x="8891625" y="3225401"/>
            <a:ext cx="119194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Pooling = false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8439B-4ADF-410D-92D7-FD231B9A9DE5}"/>
              </a:ext>
            </a:extLst>
          </p:cNvPr>
          <p:cNvSpPr/>
          <p:nvPr/>
        </p:nvSpPr>
        <p:spPr>
          <a:xfrm>
            <a:off x="7550092" y="2686286"/>
            <a:ext cx="25334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CertificateFile = c:\temp\blah.pfx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92EBB-712C-4D93-BF24-617442DF3732}"/>
              </a:ext>
            </a:extLst>
          </p:cNvPr>
          <p:cNvSpPr/>
          <p:nvPr/>
        </p:nvSpPr>
        <p:spPr>
          <a:xfrm>
            <a:off x="7550092" y="2167420"/>
            <a:ext cx="25334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CertificateFile = X:\certs\blah.pfx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5E7627-536D-481C-AE88-F52B0B8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Connection String Keyword Injection</a:t>
            </a:r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063DC-3DEF-4BE8-A170-74EDD718BE90}"/>
              </a:ext>
            </a:extLst>
          </p:cNvPr>
          <p:cNvSpPr/>
          <p:nvPr/>
        </p:nvSpPr>
        <p:spPr>
          <a:xfrm>
            <a:off x="1929462" y="4658606"/>
            <a:ext cx="8221211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Runtime Usage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6C944-761B-4E8C-8689-2E5991641E66}"/>
              </a:ext>
            </a:extLst>
          </p:cNvPr>
          <p:cNvSpPr/>
          <p:nvPr/>
        </p:nvSpPr>
        <p:spPr>
          <a:xfrm>
            <a:off x="5620622" y="4754613"/>
            <a:ext cx="13506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Server = localhost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797A7F-B25F-47BA-A60A-080B0B40A7C9}"/>
              </a:ext>
            </a:extLst>
          </p:cNvPr>
          <p:cNvSpPr/>
          <p:nvPr/>
        </p:nvSpPr>
        <p:spPr>
          <a:xfrm>
            <a:off x="6996412" y="4754612"/>
            <a:ext cx="118285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Database =bob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8B253-6F08-4F52-830E-F3711CC359C5}"/>
              </a:ext>
            </a:extLst>
          </p:cNvPr>
          <p:cNvSpPr/>
          <p:nvPr/>
        </p:nvSpPr>
        <p:spPr>
          <a:xfrm>
            <a:off x="8204430" y="4754611"/>
            <a:ext cx="18791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Integrated Security = True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33F570C5-5F02-40B2-B32C-91DB3EE9C2ED}"/>
              </a:ext>
            </a:extLst>
          </p:cNvPr>
          <p:cNvSpPr/>
          <p:nvPr/>
        </p:nvSpPr>
        <p:spPr>
          <a:xfrm>
            <a:off x="3322039" y="4160198"/>
            <a:ext cx="461392" cy="461392"/>
          </a:xfrm>
          <a:prstGeom prst="plus">
            <a:avLst>
              <a:gd name="adj" fmla="val 37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76BBF-1FBA-49A0-8C68-DFDA73A0159E}"/>
              </a:ext>
            </a:extLst>
          </p:cNvPr>
          <p:cNvSpPr/>
          <p:nvPr/>
        </p:nvSpPr>
        <p:spPr>
          <a:xfrm>
            <a:off x="1014378" y="5539217"/>
            <a:ext cx="10339422" cy="63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Final Connection String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1DED65-A0A2-4415-9482-4B7CE6D6C943}"/>
              </a:ext>
            </a:extLst>
          </p:cNvPr>
          <p:cNvSpPr/>
          <p:nvPr/>
        </p:nvSpPr>
        <p:spPr>
          <a:xfrm>
            <a:off x="1163972" y="5619930"/>
            <a:ext cx="13506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Server = localhost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CFA2CF-DD2E-4B7D-AE37-C103D023234D}"/>
              </a:ext>
            </a:extLst>
          </p:cNvPr>
          <p:cNvSpPr/>
          <p:nvPr/>
        </p:nvSpPr>
        <p:spPr>
          <a:xfrm>
            <a:off x="2552339" y="5610631"/>
            <a:ext cx="118285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Database =bob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A4D8F0-E333-4184-A361-A8EFB101F914}"/>
              </a:ext>
            </a:extLst>
          </p:cNvPr>
          <p:cNvSpPr/>
          <p:nvPr/>
        </p:nvSpPr>
        <p:spPr>
          <a:xfrm>
            <a:off x="3772935" y="5605899"/>
            <a:ext cx="18791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Integrated Security =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E84CC3-C22B-4627-AB6B-146D262B215B}"/>
              </a:ext>
            </a:extLst>
          </p:cNvPr>
          <p:cNvSpPr/>
          <p:nvPr/>
        </p:nvSpPr>
        <p:spPr>
          <a:xfrm>
            <a:off x="5689814" y="5605899"/>
            <a:ext cx="22615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CertificateFile = c:\temp\blah.pfx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06D935-4474-451D-B119-C70F9D488448}"/>
              </a:ext>
            </a:extLst>
          </p:cNvPr>
          <p:cNvSpPr/>
          <p:nvPr/>
        </p:nvSpPr>
        <p:spPr>
          <a:xfrm>
            <a:off x="7989109" y="5605898"/>
            <a:ext cx="19630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AllowUserVariables = 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642744-6A14-4664-A813-32008E67C082}"/>
              </a:ext>
            </a:extLst>
          </p:cNvPr>
          <p:cNvSpPr/>
          <p:nvPr/>
        </p:nvSpPr>
        <p:spPr>
          <a:xfrm>
            <a:off x="10019239" y="5603492"/>
            <a:ext cx="119194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/>
              <a:t> Pooling = 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EEF3A70-E196-488C-8B08-1C073F13B8BF}"/>
              </a:ext>
            </a:extLst>
          </p:cNvPr>
          <p:cNvSpPr/>
          <p:nvPr/>
        </p:nvSpPr>
        <p:spPr>
          <a:xfrm rot="5400000">
            <a:off x="9970270" y="2500576"/>
            <a:ext cx="1651754" cy="11153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Collisions Override</a:t>
            </a:r>
            <a:endParaRPr lang="en-GB"/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11AE3A28-3519-4D5B-B18B-E7A096938A5D}"/>
              </a:ext>
            </a:extLst>
          </p:cNvPr>
          <p:cNvSpPr/>
          <p:nvPr/>
        </p:nvSpPr>
        <p:spPr>
          <a:xfrm>
            <a:off x="151015" y="5623787"/>
            <a:ext cx="788566" cy="461392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9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Connection String Keyword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String Keyword Injection</dc:title>
  <dc:creator>Thomas Nind</dc:creator>
  <cp:lastModifiedBy>Thomas Nind</cp:lastModifiedBy>
  <cp:revision>10</cp:revision>
  <dcterms:created xsi:type="dcterms:W3CDTF">2018-07-20T08:29:48Z</dcterms:created>
  <dcterms:modified xsi:type="dcterms:W3CDTF">2018-07-20T10:21:38Z</dcterms:modified>
</cp:coreProperties>
</file>