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9723-5C7A-4148-A580-1582FB869D21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38015-88EA-481E-8FC9-2B0FD70A3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38015-88EA-481E-8FC9-2B0FD70A3B1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2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9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84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8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8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E03E-B9F4-48CD-BEDC-03BA93144C1F}" type="datetimeFigureOut">
              <a:rPr lang="en-GB" smtClean="0"/>
              <a:t>22/10/2015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C8D8-9A1D-4F5F-A09C-E5B2E58DAB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Cohort Generation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Cohort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54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 want all </a:t>
            </a:r>
            <a:r>
              <a:rPr lang="en-US" b="1" dirty="0">
                <a:solidFill>
                  <a:srgbClr val="FF0000"/>
                </a:solidFill>
              </a:rPr>
              <a:t>patients who have been prescribed Diazepam</a:t>
            </a:r>
            <a:r>
              <a:rPr lang="en-US" b="1" baseline="30000" dirty="0"/>
              <a:t>1</a:t>
            </a:r>
            <a:r>
              <a:rPr lang="en-US" b="1" dirty="0"/>
              <a:t> </a:t>
            </a:r>
            <a:r>
              <a:rPr lang="en-US" dirty="0"/>
              <a:t>for the </a:t>
            </a:r>
            <a:r>
              <a:rPr lang="en-US" b="1" dirty="0">
                <a:solidFill>
                  <a:srgbClr val="FF0000"/>
                </a:solidFill>
              </a:rPr>
              <a:t>first time after 2000</a:t>
            </a:r>
            <a:r>
              <a:rPr lang="en-US" b="1" baseline="30000" dirty="0"/>
              <a:t>2</a:t>
            </a:r>
            <a:r>
              <a:rPr lang="en-US" dirty="0"/>
              <a:t> and who are </a:t>
            </a:r>
            <a:r>
              <a:rPr lang="en-US" b="1" dirty="0">
                <a:solidFill>
                  <a:srgbClr val="FF0000"/>
                </a:solidFill>
              </a:rPr>
              <a:t>still alive </a:t>
            </a:r>
            <a:r>
              <a:rPr lang="en-US" b="1" dirty="0" smtClean="0">
                <a:solidFill>
                  <a:srgbClr val="FF0000"/>
                </a:solidFill>
              </a:rPr>
              <a:t>today</a:t>
            </a:r>
            <a:r>
              <a:rPr lang="en-US" b="1" baseline="30000" dirty="0" smtClean="0"/>
              <a:t>3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502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372" y="792745"/>
            <a:ext cx="4401164" cy="400105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42011" y="1611086"/>
            <a:ext cx="879566" cy="1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332753" y="1959430"/>
            <a:ext cx="2385807" cy="128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11589" y="2238103"/>
            <a:ext cx="1529188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13714" y="1828800"/>
            <a:ext cx="592183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467355" y="3113182"/>
            <a:ext cx="322217" cy="178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72606" y="661851"/>
            <a:ext cx="11923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5919" y="277887"/>
            <a:ext cx="333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1</a:t>
            </a:r>
          </a:p>
          <a:p>
            <a:r>
              <a:rPr lang="en-US" sz="1200" dirty="0" smtClean="0"/>
              <a:t>People who have ever had Diazepam prescriptions</a:t>
            </a:r>
            <a:endParaRPr lang="en-GB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116143" y="505550"/>
            <a:ext cx="1143833" cy="12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33556" y="43885"/>
            <a:ext cx="388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2</a:t>
            </a:r>
          </a:p>
          <a:p>
            <a:r>
              <a:rPr lang="en-US" sz="1200" dirty="0" smtClean="0"/>
              <a:t>People who collected diazepam prescriptions before 2000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751216" y="1218439"/>
            <a:ext cx="150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 </a:t>
            </a:r>
          </a:p>
          <a:p>
            <a:r>
              <a:rPr lang="en-US" sz="1200" dirty="0" smtClean="0"/>
              <a:t>People who are dead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1577" y="4985392"/>
            <a:ext cx="546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 3 INTERSECT Set 1 EXCEPT Set 2</a:t>
            </a:r>
          </a:p>
          <a:p>
            <a:r>
              <a:rPr lang="en-US" sz="1200" dirty="0" smtClean="0"/>
              <a:t>People who were prescribed diazepam for the first time after 2000 and are now dead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394" y="4116259"/>
            <a:ext cx="276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2 INTERSECT Set 3</a:t>
            </a:r>
          </a:p>
          <a:p>
            <a:r>
              <a:rPr lang="en-US" sz="1200" dirty="0" smtClean="0"/>
              <a:t>People who were prescribed  diazepam before 2000 and are now dead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5355" y="936117"/>
            <a:ext cx="230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1 EXCEPT Set 2 EXCEPT Set 3</a:t>
            </a:r>
          </a:p>
          <a:p>
            <a:r>
              <a:rPr lang="en-US" sz="1200" dirty="0" smtClean="0"/>
              <a:t>People who were prescribed diazepam for the FIRST time after 2000 and are alive today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4466" y="3124535"/>
            <a:ext cx="266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2 EXCEPT Set 3</a:t>
            </a:r>
          </a:p>
          <a:p>
            <a:r>
              <a:rPr lang="en-US" sz="1200" dirty="0" smtClean="0"/>
              <a:t>People who were prescribed diazepam before 2000 and are still alive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991498" y="2749731"/>
            <a:ext cx="1123405" cy="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0723" y="2560265"/>
            <a:ext cx="155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3  EXCEPT Set 1</a:t>
            </a:r>
          </a:p>
          <a:p>
            <a:r>
              <a:rPr lang="en-US" sz="1200" dirty="0" smtClean="0"/>
              <a:t>People who are dead and have never been prescribed Diazepam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2485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10292</TotalTime>
  <Words>145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Cohort Generation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Cohort Generation</dc:title>
  <dc:creator>Thomas</dc:creator>
  <cp:lastModifiedBy>Thomas</cp:lastModifiedBy>
  <cp:revision>21</cp:revision>
  <dcterms:created xsi:type="dcterms:W3CDTF">2015-10-22T08:46:37Z</dcterms:created>
  <dcterms:modified xsi:type="dcterms:W3CDTF">2015-10-29T12:18:50Z</dcterms:modified>
</cp:coreProperties>
</file>