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4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4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1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D8B5-D43D-40C7-A89A-A2475AF4A196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231-448F-4CD0-8B34-4E05498F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0313" y="581485"/>
            <a:ext cx="2619632" cy="122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Dataset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0313" y="1990155"/>
            <a:ext cx="2619632" cy="135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Dataset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0313" y="3489442"/>
            <a:ext cx="261963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Dataset 3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0313" y="3794242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PatID</a:t>
            </a:r>
            <a:r>
              <a:rPr lang="en-US" dirty="0" smtClean="0"/>
              <a:t> varchar(40)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430313" y="4090804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30313" y="4272036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30313" y="4453268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430313" y="2369097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PatID</a:t>
            </a:r>
            <a:r>
              <a:rPr lang="en-US" dirty="0" smtClean="0"/>
              <a:t> varchar(50)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430313" y="2665659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430313" y="2846891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430313" y="3028123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430313" y="927476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PatID</a:t>
            </a:r>
            <a:r>
              <a:rPr lang="en-US" dirty="0" smtClean="0"/>
              <a:t> varchar(50)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430313" y="1224038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430313" y="1405270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430313" y="1586502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430313" y="4889874"/>
            <a:ext cx="261963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Freaky Dataset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0313" y="5194674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PBarcode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2430313" y="5491236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430313" y="5672468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430313" y="5853700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OtherCols</a:t>
            </a:r>
            <a:endParaRPr lang="en-GB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49945" y="1001615"/>
            <a:ext cx="1935893" cy="136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049945" y="2443236"/>
            <a:ext cx="1935893" cy="10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85838" y="1934551"/>
            <a:ext cx="2619632" cy="140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Cohort Database</a:t>
            </a:r>
          </a:p>
          <a:p>
            <a:pPr algn="ctr"/>
            <a:r>
              <a:rPr lang="en-US" dirty="0" smtClean="0"/>
              <a:t>Private Id: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Release Id: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85838" y="2501931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PatID</a:t>
            </a:r>
            <a:r>
              <a:rPr lang="en-US" dirty="0" smtClean="0"/>
              <a:t> varchar(50)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985838" y="3069311"/>
            <a:ext cx="2619632" cy="18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ReleaseID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autonum</a:t>
            </a:r>
            <a:endParaRPr lang="en-GB" dirty="0"/>
          </a:p>
        </p:txBody>
      </p:sp>
      <p:pic>
        <p:nvPicPr>
          <p:cNvPr id="1026" name="Picture 2" descr="https://upload.wikimedia.org/wikipedia/commons/thumb/e/e5/Green_tick_pointed.svg/1024px-Green_tick_point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48" y="2128138"/>
            <a:ext cx="313039" cy="3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upload.wikimedia.org/wikipedia/commons/thumb/e/e5/Green_tick_pointed.svg/1024px-Green_tick_point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48" y="686517"/>
            <a:ext cx="313039" cy="3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115848" y="1620454"/>
            <a:ext cx="22573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The correct schema for your column</a:t>
            </a:r>
            <a:endParaRPr lang="en-GB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049945" y="390957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This dataset is compatible with this cohort design but you should </a:t>
            </a:r>
          </a:p>
          <a:p>
            <a:r>
              <a:rPr lang="en-US" sz="1100" dirty="0" smtClean="0"/>
              <a:t>think about fixing the datatype in your database</a:t>
            </a:r>
            <a:endParaRPr lang="en-GB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049944" y="5241581"/>
            <a:ext cx="29610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This is clearly some other kind of identifier that</a:t>
            </a:r>
          </a:p>
          <a:p>
            <a:r>
              <a:rPr lang="en-US" sz="1100" dirty="0" smtClean="0"/>
              <a:t>Is not compatible.  It has the wrong name! and it</a:t>
            </a:r>
          </a:p>
          <a:p>
            <a:r>
              <a:rPr lang="en-US" sz="1100" dirty="0" smtClean="0"/>
              <a:t>has the wrong data type!</a:t>
            </a:r>
            <a:endParaRPr lang="en-GB" sz="1100" dirty="0"/>
          </a:p>
        </p:txBody>
      </p:sp>
      <p:pic>
        <p:nvPicPr>
          <p:cNvPr id="1032" name="Picture 8" descr="File:Ambox warning yellow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48" y="3539654"/>
            <a:ext cx="370703" cy="3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b/ba/Red_x.svg/1024px-Red_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15" y="4922042"/>
            <a:ext cx="370703" cy="3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V="1">
            <a:off x="8637523" y="746242"/>
            <a:ext cx="2154196" cy="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7523" y="1459456"/>
            <a:ext cx="2154196" cy="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63487" y="795634"/>
            <a:ext cx="288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 extractions using cohorts in</a:t>
            </a:r>
          </a:p>
          <a:p>
            <a:r>
              <a:rPr lang="en-US" sz="1200" dirty="0" smtClean="0"/>
              <a:t>This source will have </a:t>
            </a:r>
            <a:r>
              <a:rPr lang="en-US" sz="1200" dirty="0" err="1" smtClean="0"/>
              <a:t>PatID</a:t>
            </a:r>
            <a:r>
              <a:rPr lang="en-US" sz="1200" dirty="0" smtClean="0"/>
              <a:t>  (Personal data) </a:t>
            </a:r>
          </a:p>
          <a:p>
            <a:r>
              <a:rPr lang="en-US" sz="1200" dirty="0" smtClean="0"/>
              <a:t>Replaced with </a:t>
            </a:r>
            <a:r>
              <a:rPr lang="en-US" sz="1200" dirty="0" err="1" smtClean="0"/>
              <a:t>ReleaseID</a:t>
            </a:r>
            <a:r>
              <a:rPr lang="en-US" sz="1200" dirty="0" smtClean="0"/>
              <a:t> (Anonymisation)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15521" y="-33721"/>
            <a:ext cx="3178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a Cohort?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3034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122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8</cp:revision>
  <dcterms:created xsi:type="dcterms:W3CDTF">2016-05-13T11:48:49Z</dcterms:created>
  <dcterms:modified xsi:type="dcterms:W3CDTF">2016-05-13T11:57:16Z</dcterms:modified>
</cp:coreProperties>
</file>