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7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2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4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61C2-9AD4-4B9F-8DF8-523060BBF253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760E-99B2-4C3D-8EB6-066BF27B0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8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d/de/Cog_circle.svg/512px-Cog_circ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03" y="4056870"/>
            <a:ext cx="656132" cy="6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8432" y="278714"/>
            <a:ext cx="848498" cy="41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26726" y="774356"/>
            <a:ext cx="12109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Catalogue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02445" y="774356"/>
            <a:ext cx="1581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CatalogueItem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8867" y="774356"/>
            <a:ext cx="1581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LoadMetadata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448432" y="189470"/>
            <a:ext cx="848498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218141" y="385806"/>
            <a:ext cx="848498" cy="41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218141" y="296562"/>
            <a:ext cx="848498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159" y="888314"/>
            <a:ext cx="2001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ExtractableDataset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766857" y="888314"/>
            <a:ext cx="9720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726725" y="1257646"/>
            <a:ext cx="2042983" cy="15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IMapsDirectlyToDatabaseTable</a:t>
            </a:r>
            <a:endParaRPr lang="en-GB" sz="1050" dirty="0"/>
          </a:p>
        </p:txBody>
      </p:sp>
      <p:sp>
        <p:nvSpPr>
          <p:cNvPr id="15" name="Rectangle 14"/>
          <p:cNvSpPr/>
          <p:nvPr/>
        </p:nvSpPr>
        <p:spPr>
          <a:xfrm>
            <a:off x="2726725" y="1438878"/>
            <a:ext cx="2042983" cy="15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IHasDependencies</a:t>
            </a:r>
            <a:endParaRPr lang="en-GB" sz="10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02056" y="1759810"/>
            <a:ext cx="1729109" cy="378940"/>
            <a:chOff x="3426941" y="1639330"/>
            <a:chExt cx="1729109" cy="378940"/>
          </a:xfrm>
        </p:grpSpPr>
        <p:sp>
          <p:nvSpPr>
            <p:cNvPr id="4" name="TextBox 3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99159" y="1777660"/>
            <a:ext cx="1729109" cy="378940"/>
            <a:chOff x="3426941" y="1639330"/>
            <a:chExt cx="1729109" cy="378940"/>
          </a:xfrm>
        </p:grpSpPr>
        <p:sp>
          <p:nvSpPr>
            <p:cNvPr id="20" name="TextBox 19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48929" y="4384936"/>
            <a:ext cx="1729109" cy="378940"/>
            <a:chOff x="3426941" y="1639330"/>
            <a:chExt cx="1729109" cy="378940"/>
          </a:xfrm>
        </p:grpSpPr>
        <p:sp>
          <p:nvSpPr>
            <p:cNvPr id="24" name="TextBox 23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RDMPStartup</a:t>
              </a:r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319849" y="189470"/>
            <a:ext cx="881277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319850" y="444157"/>
            <a:ext cx="893634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04335" y="281461"/>
            <a:ext cx="848498" cy="41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04335" y="192217"/>
            <a:ext cx="848498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23336" y="774356"/>
            <a:ext cx="16928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DQE Evaluation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04335" y="1824256"/>
            <a:ext cx="848498" cy="41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04335" y="1735012"/>
            <a:ext cx="848498" cy="21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3336" y="2317151"/>
            <a:ext cx="16928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Image ANO</a:t>
            </a:r>
            <a:endParaRPr lang="en-GB" dirty="0"/>
          </a:p>
        </p:txBody>
      </p:sp>
      <p:cxnSp>
        <p:nvCxnSpPr>
          <p:cNvPr id="36" name="Straight Arrow Connector 35"/>
          <p:cNvCxnSpPr>
            <a:endCxn id="29" idx="3"/>
          </p:cNvCxnSpPr>
          <p:nvPr/>
        </p:nvCxnSpPr>
        <p:spPr>
          <a:xfrm flipH="1">
            <a:off x="1552833" y="285576"/>
            <a:ext cx="1774141" cy="202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1"/>
            <a:endCxn id="32" idx="3"/>
          </p:cNvCxnSpPr>
          <p:nvPr/>
        </p:nvCxnSpPr>
        <p:spPr>
          <a:xfrm flipH="1">
            <a:off x="1552833" y="551249"/>
            <a:ext cx="1767017" cy="147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3461" y="2766114"/>
            <a:ext cx="1729109" cy="378940"/>
            <a:chOff x="3426941" y="1639330"/>
            <a:chExt cx="1729109" cy="378940"/>
          </a:xfrm>
        </p:grpSpPr>
        <p:sp>
          <p:nvSpPr>
            <p:cNvPr id="41" name="TextBox 40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3336" y="1197580"/>
            <a:ext cx="1729109" cy="378940"/>
            <a:chOff x="3426941" y="1639330"/>
            <a:chExt cx="1729109" cy="378940"/>
          </a:xfrm>
        </p:grpSpPr>
        <p:sp>
          <p:nvSpPr>
            <p:cNvPr id="45" name="TextBox 44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</a:t>
              </a:r>
              <a:endParaRPr lang="en-GB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71070" y="4151870"/>
            <a:ext cx="4652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repositories</a:t>
            </a:r>
          </a:p>
          <a:p>
            <a:pPr marL="342900" indent="-342900">
              <a:buAutoNum type="arabicPeriod"/>
            </a:pPr>
            <a:r>
              <a:rPr lang="en-US" dirty="0" smtClean="0"/>
              <a:t>Dereference pointers into more repositories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 Obscure Dependencies chains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12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Sharing Via Repositories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36823" y="1208668"/>
            <a:ext cx="2042983" cy="15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IMapsDirectlyToDatabaseTable</a:t>
            </a:r>
            <a:endParaRPr lang="en-GB" sz="1050" dirty="0"/>
          </a:p>
        </p:txBody>
      </p:sp>
      <p:sp>
        <p:nvSpPr>
          <p:cNvPr id="5" name="Rectangle 4"/>
          <p:cNvSpPr/>
          <p:nvPr/>
        </p:nvSpPr>
        <p:spPr>
          <a:xfrm>
            <a:off x="1136823" y="1389900"/>
            <a:ext cx="2042983" cy="15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IHasDependencies</a:t>
            </a:r>
            <a:endParaRPr lang="en-GB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1812154" y="1784523"/>
            <a:ext cx="1729109" cy="378940"/>
            <a:chOff x="3426941" y="1639330"/>
            <a:chExt cx="1729109" cy="378940"/>
          </a:xfrm>
        </p:grpSpPr>
        <p:sp>
          <p:nvSpPr>
            <p:cNvPr id="7" name="TextBox 6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DB Repository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63824"/>
              </p:ext>
            </p:extLst>
          </p:nvPr>
        </p:nvGraphicFramePr>
        <p:xfrm>
          <a:off x="140045" y="3490916"/>
          <a:ext cx="100043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468"/>
                <a:gridCol w="431624"/>
                <a:gridCol w="1596256"/>
                <a:gridCol w="1596256"/>
                <a:gridCol w="1596256"/>
                <a:gridCol w="1596256"/>
                <a:gridCol w="1596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r>
                        <a:rPr lang="en-US" baseline="0" dirty="0" smtClean="0"/>
                        <a:t> Repo </a:t>
                      </a:r>
                      <a:r>
                        <a:rPr lang="en-US" baseline="0" dirty="0" err="1" smtClean="0"/>
                        <a:t>Guid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Definition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Rep</a:t>
                      </a:r>
                      <a:r>
                        <a:rPr lang="en-US" sz="1600" baseline="0" dirty="0" smtClean="0"/>
                        <a:t>o Version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629649af-305c-4fc7-b97d-daa1e1c47b6a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2011-01-01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2D4AE5AC-32DB-49D8-A906-6FB5FF000ED1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Name=fish,</a:t>
                      </a:r>
                      <a:r>
                        <a:rPr lang="en-US" sz="900" baseline="0" dirty="0" smtClean="0"/>
                        <a:t> Description = ‘hi  there’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1.0.0.1</a:t>
                      </a:r>
                      <a:endParaRPr lang="en-GB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CatalogueItem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59c012b4-af66-4f9f-b532-60cdf78cc438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2011-01-01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2D4AE5AC-32DB-49D8-A906-6FB5FF000ED1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1.0.0.1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CatalogueItem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56333b0d-c863-4883-8d58-c2e8bfccb6a8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2011-01-01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2D4AE5AC-32DB-49D8-A906-6FB5FF000ED1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1.0.0.1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CatalogueItem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3db7ecc8-888b-43db-8507-87277b4d747c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2011-01-01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2D4AE5AC-32DB-49D8-A906-6FB5FF000ED1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1.0.0.1</a:t>
                      </a:r>
                      <a:endParaRPr lang="en-GB" sz="900" dirty="0" smtClean="0"/>
                    </a:p>
                    <a:p>
                      <a:endParaRPr lang="en-GB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045" y="312158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20778" y="2690457"/>
            <a:ext cx="2708786" cy="378940"/>
            <a:chOff x="3188214" y="1639330"/>
            <a:chExt cx="1967836" cy="378940"/>
          </a:xfrm>
        </p:grpSpPr>
        <p:sp>
          <p:nvSpPr>
            <p:cNvPr id="15" name="TextBox 14"/>
            <p:cNvSpPr txBox="1"/>
            <p:nvPr/>
          </p:nvSpPr>
          <p:spPr>
            <a:xfrm>
              <a:off x="3188214" y="1639330"/>
              <a:ext cx="1836867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File System </a:t>
              </a:r>
              <a:r>
                <a:rPr lang="en-US" dirty="0" smtClean="0"/>
                <a:t>Repository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5939481" y="2042993"/>
            <a:ext cx="272411" cy="144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2586" y="1796772"/>
            <a:ext cx="3358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service_broker_guid</a:t>
            </a:r>
            <a:r>
              <a:rPr lang="en-GB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GB" sz="1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databases</a:t>
            </a:r>
            <a:endParaRPr lang="en-GB" sz="1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11224" y="2215650"/>
            <a:ext cx="1211133" cy="3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</p:cNvCxnSpPr>
          <p:nvPr/>
        </p:nvCxnSpPr>
        <p:spPr>
          <a:xfrm>
            <a:off x="5229564" y="2948469"/>
            <a:ext cx="1780836" cy="4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044" y="563941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ExportDependencies</a:t>
            </a:r>
            <a:endParaRPr lang="en-GB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92309"/>
              </p:ext>
            </p:extLst>
          </p:nvPr>
        </p:nvGraphicFramePr>
        <p:xfrm>
          <a:off x="140044" y="6008744"/>
          <a:ext cx="3470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59"/>
                <a:gridCol w="1156959"/>
                <a:gridCol w="11569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629649af-305c-4fc7-b97d-daa1e1c47b6a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59c012b4-af66-4f9f-b532-60cdf78cc438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2011-01-01</a:t>
                      </a:r>
                      <a:endParaRPr kumimoji="0" lang="en-GB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16" idx="3"/>
          </p:cNvCxnSpPr>
          <p:nvPr/>
        </p:nvCxnSpPr>
        <p:spPr>
          <a:xfrm>
            <a:off x="5229564" y="2782297"/>
            <a:ext cx="3560209" cy="65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36823" y="1578224"/>
            <a:ext cx="2042983" cy="15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ISynchronizable</a:t>
            </a:r>
            <a:r>
              <a:rPr lang="en-US" sz="1050" dirty="0" smtClean="0"/>
              <a:t> (e.g. TableInfo)</a:t>
            </a:r>
            <a:endParaRPr lang="en-GB" sz="105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54232" y="2388014"/>
            <a:ext cx="1729109" cy="378940"/>
            <a:chOff x="3426941" y="1639330"/>
            <a:chExt cx="1729109" cy="378940"/>
          </a:xfrm>
        </p:grpSpPr>
        <p:sp>
          <p:nvSpPr>
            <p:cNvPr id="24" name="TextBox 23"/>
            <p:cNvSpPr txBox="1"/>
            <p:nvPr/>
          </p:nvSpPr>
          <p:spPr>
            <a:xfrm>
              <a:off x="3426941" y="1639330"/>
              <a:ext cx="1598140" cy="37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DB Repository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94112" y="1685926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94112" y="1852098"/>
              <a:ext cx="261938" cy="90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3068698" y="2170865"/>
            <a:ext cx="3685534" cy="40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0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108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Object Sharing Via Repositories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21</cp:revision>
  <dcterms:created xsi:type="dcterms:W3CDTF">2016-05-18T11:39:07Z</dcterms:created>
  <dcterms:modified xsi:type="dcterms:W3CDTF">2016-05-20T13:50:24Z</dcterms:modified>
</cp:coreProperties>
</file>