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7AD2-7C07-4C33-929E-CD8E75CD08CA}" type="datetimeFigureOut">
              <a:rPr lang="en-GB" smtClean="0"/>
              <a:t>04/01/2017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AF2E-9A3A-4BE8-B24C-20E2F0C4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56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7AD2-7C07-4C33-929E-CD8E75CD08CA}" type="datetimeFigureOut">
              <a:rPr lang="en-GB" smtClean="0"/>
              <a:t>04/01/2017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AF2E-9A3A-4BE8-B24C-20E2F0C4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4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7AD2-7C07-4C33-929E-CD8E75CD08CA}" type="datetimeFigureOut">
              <a:rPr lang="en-GB" smtClean="0"/>
              <a:t>04/01/2017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AF2E-9A3A-4BE8-B24C-20E2F0C4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82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7AD2-7C07-4C33-929E-CD8E75CD08CA}" type="datetimeFigureOut">
              <a:rPr lang="en-GB" smtClean="0"/>
              <a:t>04/01/2017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AF2E-9A3A-4BE8-B24C-20E2F0C4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88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7AD2-7C07-4C33-929E-CD8E75CD08CA}" type="datetimeFigureOut">
              <a:rPr lang="en-GB" smtClean="0"/>
              <a:t>04/01/2017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AF2E-9A3A-4BE8-B24C-20E2F0C4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20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7AD2-7C07-4C33-929E-CD8E75CD08CA}" type="datetimeFigureOut">
              <a:rPr lang="en-GB" smtClean="0"/>
              <a:t>04/01/2017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AF2E-9A3A-4BE8-B24C-20E2F0C4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71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7AD2-7C07-4C33-929E-CD8E75CD08CA}" type="datetimeFigureOut">
              <a:rPr lang="en-GB" smtClean="0"/>
              <a:t>04/01/2017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AF2E-9A3A-4BE8-B24C-20E2F0C4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18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7AD2-7C07-4C33-929E-CD8E75CD08CA}" type="datetimeFigureOut">
              <a:rPr lang="en-GB" smtClean="0"/>
              <a:t>04/01/2017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AF2E-9A3A-4BE8-B24C-20E2F0C4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02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7AD2-7C07-4C33-929E-CD8E75CD08CA}" type="datetimeFigureOut">
              <a:rPr lang="en-GB" smtClean="0"/>
              <a:t>04/01/2017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AF2E-9A3A-4BE8-B24C-20E2F0C4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89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7AD2-7C07-4C33-929E-CD8E75CD08CA}" type="datetimeFigureOut">
              <a:rPr lang="en-GB" smtClean="0"/>
              <a:t>04/01/2017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AF2E-9A3A-4BE8-B24C-20E2F0C4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5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7AD2-7C07-4C33-929E-CD8E75CD08CA}" type="datetimeFigureOut">
              <a:rPr lang="en-GB" smtClean="0"/>
              <a:t>04/01/2017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AF2E-9A3A-4BE8-B24C-20E2F0C4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91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E7AD2-7C07-4C33-929E-CD8E75CD08CA}" type="datetimeFigureOut">
              <a:rPr lang="en-GB" smtClean="0"/>
              <a:t>04/01/2017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9AF2E-9A3A-4BE8-B24C-20E2F0C4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16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27089" y="1115735"/>
            <a:ext cx="2751589" cy="136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Core</a:t>
            </a:r>
          </a:p>
          <a:p>
            <a:pPr algn="ctr"/>
            <a:r>
              <a:rPr lang="en-GB" dirty="0"/>
              <a:t>Dataset</a:t>
            </a:r>
          </a:p>
        </p:txBody>
      </p:sp>
      <p:sp>
        <p:nvSpPr>
          <p:cNvPr id="9" name="Rectangle 8"/>
          <p:cNvSpPr/>
          <p:nvPr/>
        </p:nvSpPr>
        <p:spPr>
          <a:xfrm>
            <a:off x="5847125" y="2282130"/>
            <a:ext cx="2751589" cy="122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Cohort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44536" y="1912798"/>
            <a:ext cx="52011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Id1</a:t>
            </a:r>
          </a:p>
        </p:txBody>
      </p:sp>
      <p:sp>
        <p:nvSpPr>
          <p:cNvPr id="8" name="Rectangle 7"/>
          <p:cNvSpPr/>
          <p:nvPr/>
        </p:nvSpPr>
        <p:spPr>
          <a:xfrm>
            <a:off x="2827089" y="3145870"/>
            <a:ext cx="2751589" cy="1417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Custom Dataset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44536" y="4001331"/>
            <a:ext cx="52011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Id1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26635" y="3070480"/>
            <a:ext cx="52011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Id1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22919" y="3070480"/>
            <a:ext cx="6879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RId1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74671" y="83674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Basic Case (No Aliases)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776957" y="1726250"/>
            <a:ext cx="37174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495199" y="1541584"/>
            <a:ext cx="233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Extracts ok with RId1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95199" y="4169111"/>
            <a:ext cx="258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Extracts ok with RId1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776956" y="4369444"/>
            <a:ext cx="37174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09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27089" y="1115735"/>
            <a:ext cx="2751589" cy="1308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Core</a:t>
            </a:r>
          </a:p>
          <a:p>
            <a:pPr algn="ctr"/>
            <a:r>
              <a:rPr lang="en-GB" dirty="0"/>
              <a:t>Dataset</a:t>
            </a:r>
          </a:p>
        </p:txBody>
      </p:sp>
      <p:sp>
        <p:nvSpPr>
          <p:cNvPr id="9" name="Rectangle 8"/>
          <p:cNvSpPr/>
          <p:nvPr/>
        </p:nvSpPr>
        <p:spPr>
          <a:xfrm>
            <a:off x="5847125" y="2282130"/>
            <a:ext cx="2751589" cy="1803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Cohort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44536" y="1912798"/>
            <a:ext cx="52011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Id1</a:t>
            </a:r>
          </a:p>
        </p:txBody>
      </p:sp>
      <p:sp>
        <p:nvSpPr>
          <p:cNvPr id="8" name="Rectangle 7"/>
          <p:cNvSpPr/>
          <p:nvPr/>
        </p:nvSpPr>
        <p:spPr>
          <a:xfrm>
            <a:off x="2827089" y="3313650"/>
            <a:ext cx="2751589" cy="1417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Custom Dataset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44536" y="4169111"/>
            <a:ext cx="52011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Id2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26635" y="3070480"/>
            <a:ext cx="52011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Id1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22919" y="3070480"/>
            <a:ext cx="6879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RId1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74671" y="8367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Case With Aliases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26635" y="3577959"/>
            <a:ext cx="52011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Id2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22919" y="3577959"/>
            <a:ext cx="6879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RId1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8003097" y="3741490"/>
            <a:ext cx="788565" cy="7214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925887" y="4538443"/>
            <a:ext cx="3157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Cohort table knows that Id1 and Id2 are aliases for the same person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776957" y="1726250"/>
            <a:ext cx="37174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95199" y="1541584"/>
            <a:ext cx="233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Extracts ok with RId1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95199" y="4169111"/>
            <a:ext cx="258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Extracts ok with RId1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76956" y="4369444"/>
            <a:ext cx="37174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26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27089" y="1115735"/>
            <a:ext cx="2751589" cy="1308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Core</a:t>
            </a:r>
          </a:p>
          <a:p>
            <a:pPr algn="ctr"/>
            <a:r>
              <a:rPr lang="en-GB" dirty="0"/>
              <a:t>Dataset</a:t>
            </a:r>
          </a:p>
        </p:txBody>
      </p:sp>
      <p:sp>
        <p:nvSpPr>
          <p:cNvPr id="9" name="Rectangle 8"/>
          <p:cNvSpPr/>
          <p:nvPr/>
        </p:nvSpPr>
        <p:spPr>
          <a:xfrm>
            <a:off x="5847125" y="2282130"/>
            <a:ext cx="2751589" cy="1803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Cohort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44536" y="1912798"/>
            <a:ext cx="52011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Id1</a:t>
            </a:r>
          </a:p>
        </p:txBody>
      </p:sp>
      <p:sp>
        <p:nvSpPr>
          <p:cNvPr id="8" name="Rectangle 7"/>
          <p:cNvSpPr/>
          <p:nvPr/>
        </p:nvSpPr>
        <p:spPr>
          <a:xfrm>
            <a:off x="2827089" y="3313650"/>
            <a:ext cx="2751589" cy="1417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Custom Dataset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44536" y="4169111"/>
            <a:ext cx="52011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Id2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26635" y="3070480"/>
            <a:ext cx="52011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Id1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22919" y="3070480"/>
            <a:ext cx="6879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RId1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74671" y="83674"/>
            <a:ext cx="1883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Case With Aliases </a:t>
            </a:r>
          </a:p>
          <a:p>
            <a:pPr algn="ctr"/>
            <a:r>
              <a:rPr lang="en-GB" dirty="0"/>
              <a:t>(Problem)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26635" y="3577959"/>
            <a:ext cx="52011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Id2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22919" y="3577959"/>
            <a:ext cx="6879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RId1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8003097" y="3741490"/>
            <a:ext cx="788565" cy="7214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925887" y="4538443"/>
            <a:ext cx="3157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Cohort table knows that Id1 and Id2 are aliases for the same person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776957" y="1726248"/>
            <a:ext cx="3434155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95199" y="1541584"/>
            <a:ext cx="2332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Extracts zero records</a:t>
            </a:r>
          </a:p>
          <a:p>
            <a:r>
              <a:rPr lang="en-GB" dirty="0"/>
              <a:t>Because of where logic </a:t>
            </a:r>
          </a:p>
          <a:p>
            <a:r>
              <a:rPr lang="en-GB" dirty="0"/>
              <a:t>Causing implicit join and Id1 != Id2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95199" y="4169111"/>
            <a:ext cx="258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Extracts ok with RId1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76956" y="4369444"/>
            <a:ext cx="37174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367" y="2474371"/>
            <a:ext cx="4912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adds WHERE logic:</a:t>
            </a:r>
          </a:p>
          <a:p>
            <a:r>
              <a:rPr lang="en-GB" dirty="0"/>
              <a:t>	‘where custom data value for patient &gt;5’</a:t>
            </a:r>
          </a:p>
        </p:txBody>
      </p:sp>
      <p:sp>
        <p:nvSpPr>
          <p:cNvPr id="6" name="Cross 5"/>
          <p:cNvSpPr/>
          <p:nvPr/>
        </p:nvSpPr>
        <p:spPr>
          <a:xfrm rot="2700000">
            <a:off x="9176872" y="1512603"/>
            <a:ext cx="427290" cy="427290"/>
          </a:xfrm>
          <a:prstGeom prst="plus">
            <a:avLst>
              <a:gd name="adj" fmla="val 406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27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27089" y="1115735"/>
            <a:ext cx="2751589" cy="1308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Core</a:t>
            </a:r>
          </a:p>
          <a:p>
            <a:pPr algn="ctr"/>
            <a:r>
              <a:rPr lang="en-GB" dirty="0"/>
              <a:t>Dataset</a:t>
            </a:r>
          </a:p>
        </p:txBody>
      </p:sp>
      <p:sp>
        <p:nvSpPr>
          <p:cNvPr id="9" name="Rectangle 8"/>
          <p:cNvSpPr/>
          <p:nvPr/>
        </p:nvSpPr>
        <p:spPr>
          <a:xfrm>
            <a:off x="5847125" y="2282130"/>
            <a:ext cx="2751589" cy="1803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Cohort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44536" y="1912798"/>
            <a:ext cx="52011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Id1</a:t>
            </a:r>
          </a:p>
        </p:txBody>
      </p:sp>
      <p:sp>
        <p:nvSpPr>
          <p:cNvPr id="8" name="Rectangle 7"/>
          <p:cNvSpPr/>
          <p:nvPr/>
        </p:nvSpPr>
        <p:spPr>
          <a:xfrm>
            <a:off x="2827089" y="3313650"/>
            <a:ext cx="2751589" cy="199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Custom Dataset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44536" y="3741490"/>
            <a:ext cx="52011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Id2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26635" y="3070480"/>
            <a:ext cx="52011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Id1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22919" y="3070480"/>
            <a:ext cx="6879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RId1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74671" y="83674"/>
            <a:ext cx="138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Proposed Fix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26635" y="3577959"/>
            <a:ext cx="52011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Id2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22919" y="3577959"/>
            <a:ext cx="6879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RId1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776957" y="1726248"/>
            <a:ext cx="3434155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55912" y="1264583"/>
            <a:ext cx="2332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Extracts correctly because implicit join matches on Id1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67" y="2474371"/>
            <a:ext cx="4912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adds WHERE logic:</a:t>
            </a:r>
          </a:p>
          <a:p>
            <a:r>
              <a:rPr lang="en-GB" dirty="0"/>
              <a:t>	‘where custom data value for patient &gt;5’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44536" y="4184778"/>
            <a:ext cx="52011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Id1</a:t>
            </a:r>
          </a:p>
        </p:txBody>
      </p:sp>
      <p:cxnSp>
        <p:nvCxnSpPr>
          <p:cNvPr id="23" name="Straight Arrow Connector 22"/>
          <p:cNvCxnSpPr>
            <a:endCxn id="20" idx="1"/>
          </p:cNvCxnSpPr>
          <p:nvPr/>
        </p:nvCxnSpPr>
        <p:spPr>
          <a:xfrm flipV="1">
            <a:off x="2358637" y="4369444"/>
            <a:ext cx="585899" cy="429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367" y="4737856"/>
            <a:ext cx="31578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Proposed fix is to multiply</a:t>
            </a:r>
          </a:p>
          <a:p>
            <a:r>
              <a:rPr lang="en-GB" dirty="0"/>
              <a:t>Input rows by aliases at </a:t>
            </a:r>
          </a:p>
          <a:p>
            <a:r>
              <a:rPr lang="en-GB" dirty="0"/>
              <a:t>upload time</a:t>
            </a:r>
          </a:p>
          <a:p>
            <a:r>
              <a:rPr lang="en-GB" dirty="0"/>
              <a:t>(new row appears with duplicate data but with Id1)</a:t>
            </a:r>
          </a:p>
        </p:txBody>
      </p:sp>
    </p:spTree>
    <p:extLst>
      <p:ext uri="{BB962C8B-B14F-4D97-AF65-F5344CB8AC3E}">
        <p14:creationId xmlns:p14="http://schemas.microsoft.com/office/powerpoint/2010/main" val="404368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27089" y="1115735"/>
            <a:ext cx="2751589" cy="1308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Core</a:t>
            </a:r>
          </a:p>
          <a:p>
            <a:pPr algn="ctr"/>
            <a:r>
              <a:rPr lang="en-GB" dirty="0"/>
              <a:t>Dataset</a:t>
            </a:r>
          </a:p>
        </p:txBody>
      </p:sp>
      <p:sp>
        <p:nvSpPr>
          <p:cNvPr id="9" name="Rectangle 8"/>
          <p:cNvSpPr/>
          <p:nvPr/>
        </p:nvSpPr>
        <p:spPr>
          <a:xfrm>
            <a:off x="5847125" y="2282130"/>
            <a:ext cx="2751589" cy="1803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Cohort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44536" y="1912798"/>
            <a:ext cx="52011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Id1</a:t>
            </a:r>
          </a:p>
        </p:txBody>
      </p:sp>
      <p:sp>
        <p:nvSpPr>
          <p:cNvPr id="8" name="Rectangle 7"/>
          <p:cNvSpPr/>
          <p:nvPr/>
        </p:nvSpPr>
        <p:spPr>
          <a:xfrm>
            <a:off x="2827089" y="3313650"/>
            <a:ext cx="2751589" cy="137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Custom Dataset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44536" y="3741490"/>
            <a:ext cx="52011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Id2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26635" y="3070480"/>
            <a:ext cx="52011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Id1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22919" y="3070480"/>
            <a:ext cx="6879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RId1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10344" y="2372"/>
            <a:ext cx="3873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Temporal Case </a:t>
            </a:r>
          </a:p>
          <a:p>
            <a:pPr algn="ctr"/>
            <a:r>
              <a:rPr lang="en-GB" dirty="0"/>
              <a:t>(Still a problem even with proposed fix)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26635" y="3577959"/>
            <a:ext cx="52011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Id2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22919" y="3577959"/>
            <a:ext cx="6879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RId1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67" y="2474371"/>
            <a:ext cx="4912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adds WHERE logic:</a:t>
            </a:r>
          </a:p>
          <a:p>
            <a:r>
              <a:rPr lang="en-GB" dirty="0"/>
              <a:t>	‘where custom data value for patient &gt;5’</a:t>
            </a:r>
          </a:p>
        </p:txBody>
      </p:sp>
      <p:cxnSp>
        <p:nvCxnSpPr>
          <p:cNvPr id="18" name="Straight Arrow Connector 17"/>
          <p:cNvCxnSpPr>
            <a:stCxn id="19" idx="0"/>
            <a:endCxn id="8" idx="1"/>
          </p:cNvCxnSpPr>
          <p:nvPr/>
        </p:nvCxnSpPr>
        <p:spPr>
          <a:xfrm flipV="1">
            <a:off x="1961260" y="4002646"/>
            <a:ext cx="865829" cy="735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367" y="4737856"/>
            <a:ext cx="3785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Upload custom data at T=1</a:t>
            </a:r>
          </a:p>
          <a:p>
            <a:r>
              <a:rPr lang="en-GB" dirty="0"/>
              <a:t>(Because this is before T2 when alias is discovered, multiplication does not execute)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31886" y="4322309"/>
            <a:ext cx="315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Alias is discovered at T=2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908360" y="4002645"/>
            <a:ext cx="0" cy="3058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331886" y="3495166"/>
            <a:ext cx="1726798" cy="49362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776957" y="1726248"/>
            <a:ext cx="3434155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495199" y="1541584"/>
            <a:ext cx="2332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Extracts zero records</a:t>
            </a:r>
          </a:p>
          <a:p>
            <a:r>
              <a:rPr lang="en-GB" dirty="0"/>
              <a:t>Because of where logic </a:t>
            </a:r>
          </a:p>
          <a:p>
            <a:r>
              <a:rPr lang="en-GB" dirty="0"/>
              <a:t>Causing implicit join and Id1 != Id2</a:t>
            </a:r>
          </a:p>
        </p:txBody>
      </p:sp>
      <p:sp>
        <p:nvSpPr>
          <p:cNvPr id="29" name="Cross 28"/>
          <p:cNvSpPr/>
          <p:nvPr/>
        </p:nvSpPr>
        <p:spPr>
          <a:xfrm rot="2700000">
            <a:off x="9176872" y="1512603"/>
            <a:ext cx="427290" cy="427290"/>
          </a:xfrm>
          <a:prstGeom prst="plus">
            <a:avLst>
              <a:gd name="adj" fmla="val 406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16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352728" y="511451"/>
            <a:ext cx="3502703" cy="2323322"/>
          </a:xfrm>
          <a:prstGeom prst="rect">
            <a:avLst/>
          </a:prstGeom>
          <a:blipFill dpi="0" rotWithShape="1">
            <a:blip r:embed="rId2">
              <a:alphaModFix amt="3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421652"/>
              </p:ext>
            </p:extLst>
          </p:nvPr>
        </p:nvGraphicFramePr>
        <p:xfrm>
          <a:off x="4556761" y="1252945"/>
          <a:ext cx="30535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796">
                  <a:extLst>
                    <a:ext uri="{9D8B030D-6E8A-4147-A177-3AD203B41FA5}">
                      <a16:colId xmlns:a16="http://schemas.microsoft.com/office/drawing/2014/main" val="651974617"/>
                    </a:ext>
                  </a:extLst>
                </a:gridCol>
                <a:gridCol w="1526796">
                  <a:extLst>
                    <a:ext uri="{9D8B030D-6E8A-4147-A177-3AD203B41FA5}">
                      <a16:colId xmlns:a16="http://schemas.microsoft.com/office/drawing/2014/main" val="1995100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Identifier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Alias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48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910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0719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715318"/>
              </p:ext>
            </p:extLst>
          </p:nvPr>
        </p:nvGraphicFramePr>
        <p:xfrm>
          <a:off x="32353" y="3484694"/>
          <a:ext cx="38305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585">
                  <a:extLst>
                    <a:ext uri="{9D8B030D-6E8A-4147-A177-3AD203B41FA5}">
                      <a16:colId xmlns:a16="http://schemas.microsoft.com/office/drawing/2014/main" val="651974617"/>
                    </a:ext>
                  </a:extLst>
                </a:gridCol>
                <a:gridCol w="1111585">
                  <a:extLst>
                    <a:ext uri="{9D8B030D-6E8A-4147-A177-3AD203B41FA5}">
                      <a16:colId xmlns:a16="http://schemas.microsoft.com/office/drawing/2014/main" val="1995100043"/>
                    </a:ext>
                  </a:extLst>
                </a:gridCol>
                <a:gridCol w="1159479">
                  <a:extLst>
                    <a:ext uri="{9D8B030D-6E8A-4147-A177-3AD203B41FA5}">
                      <a16:colId xmlns:a16="http://schemas.microsoft.com/office/drawing/2014/main" val="217759513"/>
                    </a:ext>
                  </a:extLst>
                </a:gridCol>
                <a:gridCol w="447869">
                  <a:extLst>
                    <a:ext uri="{9D8B030D-6E8A-4147-A177-3AD203B41FA5}">
                      <a16:colId xmlns:a16="http://schemas.microsoft.com/office/drawing/2014/main" val="1795004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Identifier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48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Park 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910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Park Lane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0719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413377" y="3552486"/>
            <a:ext cx="3200400" cy="976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Alias Handler</a:t>
            </a:r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>
            <a:off x="3923520" y="3658399"/>
            <a:ext cx="429208" cy="765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>
            <a:off x="7735075" y="3658399"/>
            <a:ext cx="429208" cy="765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909156"/>
              </p:ext>
            </p:extLst>
          </p:nvPr>
        </p:nvGraphicFramePr>
        <p:xfrm>
          <a:off x="8285581" y="3489774"/>
          <a:ext cx="383051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585">
                  <a:extLst>
                    <a:ext uri="{9D8B030D-6E8A-4147-A177-3AD203B41FA5}">
                      <a16:colId xmlns:a16="http://schemas.microsoft.com/office/drawing/2014/main" val="651974617"/>
                    </a:ext>
                  </a:extLst>
                </a:gridCol>
                <a:gridCol w="1111585">
                  <a:extLst>
                    <a:ext uri="{9D8B030D-6E8A-4147-A177-3AD203B41FA5}">
                      <a16:colId xmlns:a16="http://schemas.microsoft.com/office/drawing/2014/main" val="1995100043"/>
                    </a:ext>
                  </a:extLst>
                </a:gridCol>
                <a:gridCol w="1159479">
                  <a:extLst>
                    <a:ext uri="{9D8B030D-6E8A-4147-A177-3AD203B41FA5}">
                      <a16:colId xmlns:a16="http://schemas.microsoft.com/office/drawing/2014/main" val="217759513"/>
                    </a:ext>
                  </a:extLst>
                </a:gridCol>
                <a:gridCol w="447869">
                  <a:extLst>
                    <a:ext uri="{9D8B030D-6E8A-4147-A177-3AD203B41FA5}">
                      <a16:colId xmlns:a16="http://schemas.microsoft.com/office/drawing/2014/main" val="1795004223"/>
                    </a:ext>
                  </a:extLst>
                </a:gridCol>
              </a:tblGrid>
              <a:tr h="257028">
                <a:tc>
                  <a:txBody>
                    <a:bodyPr/>
                    <a:lstStyle/>
                    <a:p>
                      <a:r>
                        <a:rPr lang="en-US" dirty="0"/>
                        <a:t>Identifier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48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Park 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910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Park</a:t>
                      </a:r>
                      <a:r>
                        <a:rPr lang="en-US" baseline="0" dirty="0"/>
                        <a:t> 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708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Park Lane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07198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7506475" y="4423510"/>
            <a:ext cx="779106" cy="475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74190" y="4925201"/>
            <a:ext cx="3199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row duplicating ID1 input </a:t>
            </a:r>
          </a:p>
          <a:p>
            <a:r>
              <a:rPr lang="en-US" dirty="0"/>
              <a:t>row data but with it’s alias ID2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933061" y="3089367"/>
            <a:ext cx="264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 Table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4865912" y="3083178"/>
            <a:ext cx="264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Pipeline Component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9212424" y="3083178"/>
            <a:ext cx="264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Data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44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294</Words>
  <Application>Microsoft Office PowerPoint</Application>
  <PresentationFormat>Widescreen</PresentationFormat>
  <Paragraphs>123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Nind (Staff)</dc:creator>
  <cp:lastModifiedBy>Thomas Nind (Staff)</cp:lastModifiedBy>
  <cp:revision>32</cp:revision>
  <dcterms:created xsi:type="dcterms:W3CDTF">2017-01-04T11:20:31Z</dcterms:created>
  <dcterms:modified xsi:type="dcterms:W3CDTF">2017-01-04T15:14:38Z</dcterms:modified>
</cp:coreProperties>
</file>