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3" autoAdjust="0"/>
  </p:normalViewPr>
  <p:slideViewPr>
    <p:cSldViewPr snapToGrid="0">
      <p:cViewPr>
        <p:scale>
          <a:sx n="75" d="100"/>
          <a:sy n="75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35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3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6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7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5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90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9398-3201-418D-9E8C-550EB1730D0E}" type="datetimeFigureOut">
              <a:rPr lang="en-GB" smtClean="0"/>
              <a:t>09/11/2015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C918-C95A-43B8-B81E-84D87509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80" y="658043"/>
            <a:ext cx="943107" cy="981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2" y="2072322"/>
            <a:ext cx="2400635" cy="197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87" y="4044272"/>
            <a:ext cx="390580" cy="47631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45887" y="4044272"/>
            <a:ext cx="700502" cy="23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>
            <a:off x="1708063" y="1739472"/>
            <a:ext cx="404160" cy="261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78" y="4024544"/>
            <a:ext cx="390580" cy="47631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94022" y="4044272"/>
            <a:ext cx="428556" cy="23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735" y="4024544"/>
            <a:ext cx="390580" cy="476316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6845179" y="4044272"/>
            <a:ext cx="428556" cy="23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594532" y="5792715"/>
            <a:ext cx="319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sent to database manager</a:t>
            </a:r>
          </a:p>
          <a:p>
            <a:r>
              <a:rPr lang="en-US" dirty="0" smtClean="0"/>
              <a:t>telling him a data load is taking </a:t>
            </a:r>
          </a:p>
          <a:p>
            <a:r>
              <a:rPr lang="en-US" dirty="0" smtClean="0"/>
              <a:t>place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315" y="3360068"/>
            <a:ext cx="1747874" cy="15183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647261" y="3798331"/>
            <a:ext cx="1084841" cy="14283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736" y="3072486"/>
            <a:ext cx="1084841" cy="1428374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5400000">
            <a:off x="4052924" y="5284527"/>
            <a:ext cx="284574" cy="309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 rot="14211179">
            <a:off x="4454028" y="2113613"/>
            <a:ext cx="1893066" cy="21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pixabay.com/static/uploads/photo/2013/07/12/17/22/database-152091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94" y="89999"/>
            <a:ext cx="994491" cy="109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546389" y="102183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Anonymisation</a:t>
            </a:r>
          </a:p>
          <a:p>
            <a:pPr algn="ctr"/>
            <a:r>
              <a:rPr lang="en-US" dirty="0" smtClean="0"/>
              <a:t>Database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436244" y="4524141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Anonymisation</a:t>
            </a:r>
          </a:p>
          <a:p>
            <a:pPr algn="ctr"/>
            <a:r>
              <a:rPr lang="en-US" dirty="0" smtClean="0"/>
              <a:t>Component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547856" y="3177355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</a:t>
            </a:r>
          </a:p>
          <a:p>
            <a:r>
              <a:rPr lang="en-US" dirty="0" smtClean="0"/>
              <a:t>Component</a:t>
            </a:r>
            <a:endParaRPr lang="en-GB" dirty="0"/>
          </a:p>
        </p:txBody>
      </p:sp>
      <p:pic>
        <p:nvPicPr>
          <p:cNvPr id="1034" name="Picture 10" descr="http://res.freestockphotos.biz/pictures/16/16586-illustration-of-an-envelope-pv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01" y="555369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31"/>
          <p:cNvSpPr/>
          <p:nvPr/>
        </p:nvSpPr>
        <p:spPr>
          <a:xfrm rot="3459534">
            <a:off x="4683739" y="2095033"/>
            <a:ext cx="1982462" cy="20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9083" y="1870241"/>
            <a:ext cx="990738" cy="971686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 rot="5400000">
            <a:off x="8336172" y="2960190"/>
            <a:ext cx="404160" cy="261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ight Arrow 35"/>
          <p:cNvSpPr/>
          <p:nvPr/>
        </p:nvSpPr>
        <p:spPr>
          <a:xfrm rot="16200000">
            <a:off x="8599999" y="2939740"/>
            <a:ext cx="404160" cy="261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639122" y="3701378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Component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68537" y="4935273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</a:t>
            </a:r>
          </a:p>
          <a:p>
            <a:r>
              <a:rPr lang="en-US" dirty="0" smtClean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7342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4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23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7</cp:revision>
  <dcterms:created xsi:type="dcterms:W3CDTF">2015-11-09T14:29:38Z</dcterms:created>
  <dcterms:modified xsi:type="dcterms:W3CDTF">2015-11-13T09:35:03Z</dcterms:modified>
</cp:coreProperties>
</file>