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GB" noProof="0" dirty="0"/>
            <a:t>Summarisation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SQL Code 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/>
      <dgm:spPr/>
      <dgm:t>
        <a:bodyPr/>
        <a:lstStyle/>
        <a:p>
          <a:r>
            <a:rPr lang="en-US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 dirty="0"/>
            <a:t>Identifier Lists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Identification Criteria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 dirty="0"/>
            <a:t>Refinements of Existing Cohorts</a:t>
          </a:r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B30594F7-1C27-46B0-9AA0-19CC7DCBC551}" type="pres">
      <dgm:prSet presAssocID="{FF9A2B3A-5272-4B6E-8736-7428F0D29B72}" presName="Name0" presStyleCnt="0">
        <dgm:presLayoutVars>
          <dgm:chMax val="4"/>
          <dgm:resizeHandles val="exact"/>
        </dgm:presLayoutVars>
      </dgm:prSet>
      <dgm:spPr/>
    </dgm:pt>
    <dgm:pt modelId="{A252FEFB-D5ED-4D28-A07F-2C98D05FFD0F}" type="pres">
      <dgm:prSet presAssocID="{FF9A2B3A-5272-4B6E-8736-7428F0D29B72}" presName="ellipse" presStyleLbl="trBgShp" presStyleIdx="0" presStyleCnt="1"/>
      <dgm:spPr/>
    </dgm:pt>
    <dgm:pt modelId="{01B28E1D-7535-45A7-93DC-6F99644D4901}" type="pres">
      <dgm:prSet presAssocID="{FF9A2B3A-5272-4B6E-8736-7428F0D29B72}" presName="arrow1" presStyleLbl="fgShp" presStyleIdx="0" presStyleCnt="1"/>
      <dgm:spPr/>
    </dgm:pt>
    <dgm:pt modelId="{ABC684E5-7F5C-4574-852F-8E7CAC7042D8}" type="pres">
      <dgm:prSet presAssocID="{FF9A2B3A-5272-4B6E-8736-7428F0D29B72}" presName="rectangle" presStyleLbl="revTx" presStyleIdx="0" presStyleCnt="1">
        <dgm:presLayoutVars>
          <dgm:bulletEnabled val="1"/>
        </dgm:presLayoutVars>
      </dgm:prSet>
      <dgm:spPr/>
    </dgm:pt>
    <dgm:pt modelId="{5E3840EC-FB9C-4F93-88E3-CDF34AA2E2CA}" type="pres">
      <dgm:prSet presAssocID="{193D89CF-823F-4565-8468-0B0595E01C83}" presName="item1" presStyleLbl="node1" presStyleIdx="0" presStyleCnt="3">
        <dgm:presLayoutVars>
          <dgm:bulletEnabled val="1"/>
        </dgm:presLayoutVars>
      </dgm:prSet>
      <dgm:spPr/>
    </dgm:pt>
    <dgm:pt modelId="{82DD6346-FE81-44B8-976F-7A642571E33E}" type="pres">
      <dgm:prSet presAssocID="{7C7230A5-DCD9-4DD0-861D-69D07DFF52C1}" presName="item2" presStyleLbl="node1" presStyleIdx="1" presStyleCnt="3">
        <dgm:presLayoutVars>
          <dgm:bulletEnabled val="1"/>
        </dgm:presLayoutVars>
      </dgm:prSet>
      <dgm:spPr/>
    </dgm:pt>
    <dgm:pt modelId="{49C2B6D0-9991-43A1-AD51-63D8DE1501D6}" type="pres">
      <dgm:prSet presAssocID="{A4C51279-08F4-4F39-9B94-4F2BDAA8D782}" presName="item3" presStyleLbl="node1" presStyleIdx="2" presStyleCnt="3">
        <dgm:presLayoutVars>
          <dgm:bulletEnabled val="1"/>
        </dgm:presLayoutVars>
      </dgm:prSet>
      <dgm:spPr/>
    </dgm:pt>
    <dgm:pt modelId="{10BC400F-FB3B-403F-A525-8AF2109ACCA7}" type="pres">
      <dgm:prSet presAssocID="{FF9A2B3A-5272-4B6E-8736-7428F0D29B72}" presName="funnel" presStyleLbl="trAlignAcc1" presStyleIdx="0" presStyleCnt="1"/>
      <dgm:spPr/>
    </dgm:pt>
  </dgm:ptLst>
  <dgm:cxnLst>
    <dgm:cxn modelId="{1C14ED07-9DE5-42BD-88B9-F0A39F65E784}" type="presOf" srcId="{A4C51279-08F4-4F39-9B94-4F2BDAA8D782}" destId="{ABC684E5-7F5C-4574-852F-8E7CAC7042D8}" srcOrd="0" destOrd="0" presId="urn:microsoft.com/office/officeart/2005/8/layout/funnel1"/>
    <dgm:cxn modelId="{F7C2DC31-2AB2-440B-9A25-D057A0971692}" type="presOf" srcId="{7C7230A5-DCD9-4DD0-861D-69D07DFF52C1}" destId="{5E3840EC-FB9C-4F93-88E3-CDF34AA2E2CA}" srcOrd="0" destOrd="0" presId="urn:microsoft.com/office/officeart/2005/8/layout/funnel1"/>
    <dgm:cxn modelId="{D51C745F-1520-45E9-A57E-86636F80BA31}" type="presOf" srcId="{FF9A2B3A-5272-4B6E-8736-7428F0D29B72}" destId="{B30594F7-1C27-46B0-9AA0-19CC7DCBC551}" srcOrd="0" destOrd="0" presId="urn:microsoft.com/office/officeart/2005/8/layout/funnel1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7BCFC787-2FC8-48B4-A312-35324E792213}" type="presOf" srcId="{193D89CF-823F-4565-8468-0B0595E01C83}" destId="{82DD6346-FE81-44B8-976F-7A642571E33E}" srcOrd="0" destOrd="0" presId="urn:microsoft.com/office/officeart/2005/8/layout/funnel1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9D27A3C0-4873-493A-B5EE-B4CFDFB26923}" type="presOf" srcId="{F502BBF1-F190-4893-8835-CD7C352A3DBF}" destId="{49C2B6D0-9991-43A1-AD51-63D8DE1501D6}" srcOrd="0" destOrd="0" presId="urn:microsoft.com/office/officeart/2005/8/layout/funnel1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5A48B1E9-7934-41B6-9D72-BC1FA87A1BA7}" type="presParOf" srcId="{B30594F7-1C27-46B0-9AA0-19CC7DCBC551}" destId="{A252FEFB-D5ED-4D28-A07F-2C98D05FFD0F}" srcOrd="0" destOrd="0" presId="urn:microsoft.com/office/officeart/2005/8/layout/funnel1"/>
    <dgm:cxn modelId="{4BEE3264-42CF-480C-A4A5-55A6C2A585EB}" type="presParOf" srcId="{B30594F7-1C27-46B0-9AA0-19CC7DCBC551}" destId="{01B28E1D-7535-45A7-93DC-6F99644D4901}" srcOrd="1" destOrd="0" presId="urn:microsoft.com/office/officeart/2005/8/layout/funnel1"/>
    <dgm:cxn modelId="{35921FAB-41B3-4DAE-A62C-963BDA79C3EF}" type="presParOf" srcId="{B30594F7-1C27-46B0-9AA0-19CC7DCBC551}" destId="{ABC684E5-7F5C-4574-852F-8E7CAC7042D8}" srcOrd="2" destOrd="0" presId="urn:microsoft.com/office/officeart/2005/8/layout/funnel1"/>
    <dgm:cxn modelId="{78D9F874-1627-4007-97A6-5506F907F51B}" type="presParOf" srcId="{B30594F7-1C27-46B0-9AA0-19CC7DCBC551}" destId="{5E3840EC-FB9C-4F93-88E3-CDF34AA2E2CA}" srcOrd="3" destOrd="0" presId="urn:microsoft.com/office/officeart/2005/8/layout/funnel1"/>
    <dgm:cxn modelId="{38A797C7-83FD-4CA5-86D5-08485F6A04B0}" type="presParOf" srcId="{B30594F7-1C27-46B0-9AA0-19CC7DCBC551}" destId="{82DD6346-FE81-44B8-976F-7A642571E33E}" srcOrd="4" destOrd="0" presId="urn:microsoft.com/office/officeart/2005/8/layout/funnel1"/>
    <dgm:cxn modelId="{A74CB0A0-87A7-46E6-9C66-10A55741E88A}" type="presParOf" srcId="{B30594F7-1C27-46B0-9AA0-19CC7DCBC551}" destId="{49C2B6D0-9991-43A1-AD51-63D8DE1501D6}" srcOrd="5" destOrd="0" presId="urn:microsoft.com/office/officeart/2005/8/layout/funnel1"/>
    <dgm:cxn modelId="{28978B30-30B3-4872-800F-865A39C2EDA0}" type="presParOf" srcId="{B30594F7-1C27-46B0-9AA0-19CC7DCBC551}" destId="{10BC400F-FB3B-403F-A525-8AF2109ACCA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 dirty="0"/>
            <a:t>Remote Databases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Flat Files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 dirty="0"/>
            <a:t>FTP Server</a:t>
          </a:r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B30594F7-1C27-46B0-9AA0-19CC7DCBC551}" type="pres">
      <dgm:prSet presAssocID="{FF9A2B3A-5272-4B6E-8736-7428F0D29B72}" presName="Name0" presStyleCnt="0">
        <dgm:presLayoutVars>
          <dgm:chMax val="4"/>
          <dgm:resizeHandles val="exact"/>
        </dgm:presLayoutVars>
      </dgm:prSet>
      <dgm:spPr/>
    </dgm:pt>
    <dgm:pt modelId="{A252FEFB-D5ED-4D28-A07F-2C98D05FFD0F}" type="pres">
      <dgm:prSet presAssocID="{FF9A2B3A-5272-4B6E-8736-7428F0D29B72}" presName="ellipse" presStyleLbl="trBgShp" presStyleIdx="0" presStyleCnt="1"/>
      <dgm:spPr/>
    </dgm:pt>
    <dgm:pt modelId="{01B28E1D-7535-45A7-93DC-6F99644D4901}" type="pres">
      <dgm:prSet presAssocID="{FF9A2B3A-5272-4B6E-8736-7428F0D29B72}" presName="arrow1" presStyleLbl="fgShp" presStyleIdx="0" presStyleCnt="1"/>
      <dgm:spPr/>
    </dgm:pt>
    <dgm:pt modelId="{ABC684E5-7F5C-4574-852F-8E7CAC7042D8}" type="pres">
      <dgm:prSet presAssocID="{FF9A2B3A-5272-4B6E-8736-7428F0D29B72}" presName="rectangle" presStyleLbl="revTx" presStyleIdx="0" presStyleCnt="1">
        <dgm:presLayoutVars>
          <dgm:bulletEnabled val="1"/>
        </dgm:presLayoutVars>
      </dgm:prSet>
      <dgm:spPr/>
    </dgm:pt>
    <dgm:pt modelId="{5E3840EC-FB9C-4F93-88E3-CDF34AA2E2CA}" type="pres">
      <dgm:prSet presAssocID="{193D89CF-823F-4565-8468-0B0595E01C83}" presName="item1" presStyleLbl="node1" presStyleIdx="0" presStyleCnt="3">
        <dgm:presLayoutVars>
          <dgm:bulletEnabled val="1"/>
        </dgm:presLayoutVars>
      </dgm:prSet>
      <dgm:spPr/>
    </dgm:pt>
    <dgm:pt modelId="{82DD6346-FE81-44B8-976F-7A642571E33E}" type="pres">
      <dgm:prSet presAssocID="{7C7230A5-DCD9-4DD0-861D-69D07DFF52C1}" presName="item2" presStyleLbl="node1" presStyleIdx="1" presStyleCnt="3">
        <dgm:presLayoutVars>
          <dgm:bulletEnabled val="1"/>
        </dgm:presLayoutVars>
      </dgm:prSet>
      <dgm:spPr/>
    </dgm:pt>
    <dgm:pt modelId="{49C2B6D0-9991-43A1-AD51-63D8DE1501D6}" type="pres">
      <dgm:prSet presAssocID="{A4C51279-08F4-4F39-9B94-4F2BDAA8D782}" presName="item3" presStyleLbl="node1" presStyleIdx="2" presStyleCnt="3">
        <dgm:presLayoutVars>
          <dgm:bulletEnabled val="1"/>
        </dgm:presLayoutVars>
      </dgm:prSet>
      <dgm:spPr/>
    </dgm:pt>
    <dgm:pt modelId="{10BC400F-FB3B-403F-A525-8AF2109ACCA7}" type="pres">
      <dgm:prSet presAssocID="{FF9A2B3A-5272-4B6E-8736-7428F0D29B72}" presName="funnel" presStyleLbl="trAlignAcc1" presStyleIdx="0" presStyleCnt="1"/>
      <dgm:spPr/>
    </dgm:pt>
  </dgm:ptLst>
  <dgm:cxnLst>
    <dgm:cxn modelId="{1C14ED07-9DE5-42BD-88B9-F0A39F65E784}" type="presOf" srcId="{A4C51279-08F4-4F39-9B94-4F2BDAA8D782}" destId="{ABC684E5-7F5C-4574-852F-8E7CAC7042D8}" srcOrd="0" destOrd="0" presId="urn:microsoft.com/office/officeart/2005/8/layout/funnel1"/>
    <dgm:cxn modelId="{F7C2DC31-2AB2-440B-9A25-D057A0971692}" type="presOf" srcId="{7C7230A5-DCD9-4DD0-861D-69D07DFF52C1}" destId="{5E3840EC-FB9C-4F93-88E3-CDF34AA2E2CA}" srcOrd="0" destOrd="0" presId="urn:microsoft.com/office/officeart/2005/8/layout/funnel1"/>
    <dgm:cxn modelId="{D51C745F-1520-45E9-A57E-86636F80BA31}" type="presOf" srcId="{FF9A2B3A-5272-4B6E-8736-7428F0D29B72}" destId="{B30594F7-1C27-46B0-9AA0-19CC7DCBC551}" srcOrd="0" destOrd="0" presId="urn:microsoft.com/office/officeart/2005/8/layout/funnel1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7BCFC787-2FC8-48B4-A312-35324E792213}" type="presOf" srcId="{193D89CF-823F-4565-8468-0B0595E01C83}" destId="{82DD6346-FE81-44B8-976F-7A642571E33E}" srcOrd="0" destOrd="0" presId="urn:microsoft.com/office/officeart/2005/8/layout/funnel1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9D27A3C0-4873-493A-B5EE-B4CFDFB26923}" type="presOf" srcId="{F502BBF1-F190-4893-8835-CD7C352A3DBF}" destId="{49C2B6D0-9991-43A1-AD51-63D8DE1501D6}" srcOrd="0" destOrd="0" presId="urn:microsoft.com/office/officeart/2005/8/layout/funnel1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5A48B1E9-7934-41B6-9D72-BC1FA87A1BA7}" type="presParOf" srcId="{B30594F7-1C27-46B0-9AA0-19CC7DCBC551}" destId="{A252FEFB-D5ED-4D28-A07F-2C98D05FFD0F}" srcOrd="0" destOrd="0" presId="urn:microsoft.com/office/officeart/2005/8/layout/funnel1"/>
    <dgm:cxn modelId="{4BEE3264-42CF-480C-A4A5-55A6C2A585EB}" type="presParOf" srcId="{B30594F7-1C27-46B0-9AA0-19CC7DCBC551}" destId="{01B28E1D-7535-45A7-93DC-6F99644D4901}" srcOrd="1" destOrd="0" presId="urn:microsoft.com/office/officeart/2005/8/layout/funnel1"/>
    <dgm:cxn modelId="{35921FAB-41B3-4DAE-A62C-963BDA79C3EF}" type="presParOf" srcId="{B30594F7-1C27-46B0-9AA0-19CC7DCBC551}" destId="{ABC684E5-7F5C-4574-852F-8E7CAC7042D8}" srcOrd="2" destOrd="0" presId="urn:microsoft.com/office/officeart/2005/8/layout/funnel1"/>
    <dgm:cxn modelId="{78D9F874-1627-4007-97A6-5506F907F51B}" type="presParOf" srcId="{B30594F7-1C27-46B0-9AA0-19CC7DCBC551}" destId="{5E3840EC-FB9C-4F93-88E3-CDF34AA2E2CA}" srcOrd="3" destOrd="0" presId="urn:microsoft.com/office/officeart/2005/8/layout/funnel1"/>
    <dgm:cxn modelId="{38A797C7-83FD-4CA5-86D5-08485F6A04B0}" type="presParOf" srcId="{B30594F7-1C27-46B0-9AA0-19CC7DCBC551}" destId="{82DD6346-FE81-44B8-976F-7A642571E33E}" srcOrd="4" destOrd="0" presId="urn:microsoft.com/office/officeart/2005/8/layout/funnel1"/>
    <dgm:cxn modelId="{A74CB0A0-87A7-46E6-9C66-10A55741E88A}" type="presParOf" srcId="{B30594F7-1C27-46B0-9AA0-19CC7DCBC551}" destId="{49C2B6D0-9991-43A1-AD51-63D8DE1501D6}" srcOrd="5" destOrd="0" presId="urn:microsoft.com/office/officeart/2005/8/layout/funnel1"/>
    <dgm:cxn modelId="{28978B30-30B3-4872-800F-865A39C2EDA0}" type="presParOf" srcId="{B30594F7-1C27-46B0-9AA0-19CC7DCBC551}" destId="{10BC400F-FB3B-403F-A525-8AF2109ACCA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Cohorts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US" dirty="0"/>
            <a:t>Release Identifier Allocation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Reproducibility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Drag and Drop Configuration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C01C814A-C9D6-4C09-9FD0-8B68DC1B3499}">
      <dgm:prSet phldrT="[Text]"/>
      <dgm:spPr/>
      <dgm:t>
        <a:bodyPr/>
        <a:lstStyle/>
        <a:p>
          <a:r>
            <a:rPr lang="en-US" dirty="0"/>
            <a:t>Release Documents</a:t>
          </a:r>
        </a:p>
      </dgm:t>
    </dgm:pt>
    <dgm:pt modelId="{3C854520-516C-42FB-A308-5BE768548379}" type="parTrans" cxnId="{87293CA5-A03F-4851-A411-A21BB7C0598E}">
      <dgm:prSet/>
      <dgm:spPr/>
      <dgm:t>
        <a:bodyPr/>
        <a:lstStyle/>
        <a:p>
          <a:endParaRPr lang="en-US"/>
        </a:p>
      </dgm:t>
    </dgm:pt>
    <dgm:pt modelId="{300F7828-B58C-4AD3-A6F1-7AC9DCFD055E}" type="sibTrans" cxnId="{87293CA5-A03F-4851-A411-A21BB7C0598E}">
      <dgm:prSet/>
      <dgm:spPr/>
      <dgm:t>
        <a:bodyPr/>
        <a:lstStyle/>
        <a:p>
          <a:endParaRPr lang="en-US"/>
        </a:p>
      </dgm:t>
    </dgm:pt>
    <dgm:pt modelId="{C13BF95C-EE9D-4E61-B0FC-CCB888152EAD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731A85ED-5B44-4FCD-AD82-DE4CD45F3253}" type="parTrans" cxnId="{EF628E70-95DC-4116-9630-8D48A68A34C3}">
      <dgm:prSet/>
      <dgm:spPr/>
      <dgm:t>
        <a:bodyPr/>
        <a:lstStyle/>
        <a:p>
          <a:endParaRPr lang="en-US"/>
        </a:p>
      </dgm:t>
    </dgm:pt>
    <dgm:pt modelId="{CE8D754D-C8CF-43A5-9208-DCDEE5A65436}" type="sibTrans" cxnId="{EF628E70-95DC-4116-9630-8D48A68A34C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14BDD37A-10D0-4E25-8AC4-B4A05E3F4AAE}" type="pres">
      <dgm:prSet presAssocID="{C13BF95C-EE9D-4E61-B0FC-CCB888152EAD}" presName="node" presStyleLbl="node1" presStyleIdx="4" presStyleCnt="6">
        <dgm:presLayoutVars>
          <dgm:bulletEnabled val="1"/>
        </dgm:presLayoutVars>
      </dgm:prSet>
      <dgm:spPr/>
    </dgm:pt>
    <dgm:pt modelId="{ED3848C0-AFC2-47D9-965B-B2508C81D5B3}" type="pres">
      <dgm:prSet presAssocID="{C13BF95C-EE9D-4E61-B0FC-CCB888152EAD}" presName="spNode" presStyleCnt="0"/>
      <dgm:spPr/>
    </dgm:pt>
    <dgm:pt modelId="{333354D2-A375-4B3C-8D5D-4F5C9FD86A52}" type="pres">
      <dgm:prSet presAssocID="{CE8D754D-C8CF-43A5-9208-DCDEE5A65436}" presName="sibTrans" presStyleLbl="sibTrans1D1" presStyleIdx="4" presStyleCnt="6"/>
      <dgm:spPr/>
    </dgm:pt>
    <dgm:pt modelId="{3980F89F-F1F5-4753-BD66-8CC992B9AA56}" type="pres">
      <dgm:prSet presAssocID="{C01C814A-C9D6-4C09-9FD0-8B68DC1B3499}" presName="node" presStyleLbl="node1" presStyleIdx="5" presStyleCnt="6">
        <dgm:presLayoutVars>
          <dgm:bulletEnabled val="1"/>
        </dgm:presLayoutVars>
      </dgm:prSet>
      <dgm:spPr/>
    </dgm:pt>
    <dgm:pt modelId="{1F609D09-74AD-45BB-B87B-B28029974D2A}" type="pres">
      <dgm:prSet presAssocID="{C01C814A-C9D6-4C09-9FD0-8B68DC1B3499}" presName="spNode" presStyleCnt="0"/>
      <dgm:spPr/>
    </dgm:pt>
    <dgm:pt modelId="{04B5D1C4-5FE1-4ACF-9FB6-C3782738A5A2}" type="pres">
      <dgm:prSet presAssocID="{300F7828-B58C-4AD3-A6F1-7AC9DCFD055E}" presName="sibTrans" presStyleLbl="sibTrans1D1" presStyleIdx="5" presStyleCnt="6"/>
      <dgm:spPr/>
    </dgm:pt>
  </dgm:ptLst>
  <dgm:cxnLst>
    <dgm:cxn modelId="{D7B84807-D140-4459-8B70-DBC7405728F2}" type="presOf" srcId="{300F7828-B58C-4AD3-A6F1-7AC9DCFD055E}" destId="{04B5D1C4-5FE1-4ACF-9FB6-C3782738A5A2}" srcOrd="0" destOrd="0" presId="urn:microsoft.com/office/officeart/2005/8/layout/cycle6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EF628E70-95DC-4116-9630-8D48A68A34C3}" srcId="{19AD1D9E-4511-49A1-8EA2-767F1148FF45}" destId="{C13BF95C-EE9D-4E61-B0FC-CCB888152EAD}" srcOrd="4" destOrd="0" parTransId="{731A85ED-5B44-4FCD-AD82-DE4CD45F3253}" sibTransId="{CE8D754D-C8CF-43A5-9208-DCDEE5A65436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87293CA5-A03F-4851-A411-A21BB7C0598E}" srcId="{19AD1D9E-4511-49A1-8EA2-767F1148FF45}" destId="{C01C814A-C9D6-4C09-9FD0-8B68DC1B3499}" srcOrd="5" destOrd="0" parTransId="{3C854520-516C-42FB-A308-5BE768548379}" sibTransId="{300F7828-B58C-4AD3-A6F1-7AC9DCFD055E}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F142BEA-7FB9-4021-A6C8-02A0F0205397}" type="presOf" srcId="{C01C814A-C9D6-4C09-9FD0-8B68DC1B3499}" destId="{3980F89F-F1F5-4753-BD66-8CC992B9AA56}" srcOrd="0" destOrd="0" presId="urn:microsoft.com/office/officeart/2005/8/layout/cycle6"/>
    <dgm:cxn modelId="{6FC3E5EA-F418-496F-94B1-5AB89031B7E3}" type="presOf" srcId="{C13BF95C-EE9D-4E61-B0FC-CCB888152EAD}" destId="{14BDD37A-10D0-4E25-8AC4-B4A05E3F4AAE}" srcOrd="0" destOrd="0" presId="urn:microsoft.com/office/officeart/2005/8/layout/cycle6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AEB4DEF4-13E5-4227-8E77-86E8CBFDB415}" type="presOf" srcId="{CE8D754D-C8CF-43A5-9208-DCDEE5A65436}" destId="{333354D2-A375-4B3C-8D5D-4F5C9FD86A52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573BA703-8E8E-4EB7-B1FB-B075D0207A24}" type="presParOf" srcId="{E318062C-520D-4862-BF1A-EAE63FE1790C}" destId="{14BDD37A-10D0-4E25-8AC4-B4A05E3F4AAE}" srcOrd="12" destOrd="0" presId="urn:microsoft.com/office/officeart/2005/8/layout/cycle6"/>
    <dgm:cxn modelId="{91894C17-F28E-4107-9C0C-296C8356B361}" type="presParOf" srcId="{E318062C-520D-4862-BF1A-EAE63FE1790C}" destId="{ED3848C0-AFC2-47D9-965B-B2508C81D5B3}" srcOrd="13" destOrd="0" presId="urn:microsoft.com/office/officeart/2005/8/layout/cycle6"/>
    <dgm:cxn modelId="{0E8B3DA0-3E2F-47D3-8D42-D4DC33C12C69}" type="presParOf" srcId="{E318062C-520D-4862-BF1A-EAE63FE1790C}" destId="{333354D2-A375-4B3C-8D5D-4F5C9FD86A52}" srcOrd="14" destOrd="0" presId="urn:microsoft.com/office/officeart/2005/8/layout/cycle6"/>
    <dgm:cxn modelId="{1B2CE19E-A044-41D1-A4FC-605C22C172B6}" type="presParOf" srcId="{E318062C-520D-4862-BF1A-EAE63FE1790C}" destId="{3980F89F-F1F5-4753-BD66-8CC992B9AA56}" srcOrd="15" destOrd="0" presId="urn:microsoft.com/office/officeart/2005/8/layout/cycle6"/>
    <dgm:cxn modelId="{2C5DB21C-E276-4070-B27D-EB80190C9DB2}" type="presParOf" srcId="{E318062C-520D-4862-BF1A-EAE63FE1790C}" destId="{1F609D09-74AD-45BB-B87B-B28029974D2A}" srcOrd="16" destOrd="0" presId="urn:microsoft.com/office/officeart/2005/8/layout/cycle6"/>
    <dgm:cxn modelId="{923713E9-0E46-4659-838B-71BCCDB43AB6}" type="presParOf" srcId="{E318062C-520D-4862-BF1A-EAE63FE1790C}" destId="{04B5D1C4-5FE1-4ACF-9FB6-C3782738A5A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 dirty="0"/>
            <a:t>Identifier Lists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Identification Criteria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 dirty="0"/>
            <a:t>Refinements of Existing Cohorts</a:t>
          </a:r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B30594F7-1C27-46B0-9AA0-19CC7DCBC551}" type="pres">
      <dgm:prSet presAssocID="{FF9A2B3A-5272-4B6E-8736-7428F0D29B72}" presName="Name0" presStyleCnt="0">
        <dgm:presLayoutVars>
          <dgm:chMax val="4"/>
          <dgm:resizeHandles val="exact"/>
        </dgm:presLayoutVars>
      </dgm:prSet>
      <dgm:spPr/>
    </dgm:pt>
    <dgm:pt modelId="{A252FEFB-D5ED-4D28-A07F-2C98D05FFD0F}" type="pres">
      <dgm:prSet presAssocID="{FF9A2B3A-5272-4B6E-8736-7428F0D29B72}" presName="ellipse" presStyleLbl="trBgShp" presStyleIdx="0" presStyleCnt="1"/>
      <dgm:spPr/>
    </dgm:pt>
    <dgm:pt modelId="{01B28E1D-7535-45A7-93DC-6F99644D4901}" type="pres">
      <dgm:prSet presAssocID="{FF9A2B3A-5272-4B6E-8736-7428F0D29B72}" presName="arrow1" presStyleLbl="fgShp" presStyleIdx="0" presStyleCnt="1"/>
      <dgm:spPr/>
    </dgm:pt>
    <dgm:pt modelId="{ABC684E5-7F5C-4574-852F-8E7CAC7042D8}" type="pres">
      <dgm:prSet presAssocID="{FF9A2B3A-5272-4B6E-8736-7428F0D29B72}" presName="rectangle" presStyleLbl="revTx" presStyleIdx="0" presStyleCnt="1">
        <dgm:presLayoutVars>
          <dgm:bulletEnabled val="1"/>
        </dgm:presLayoutVars>
      </dgm:prSet>
      <dgm:spPr/>
    </dgm:pt>
    <dgm:pt modelId="{5E3840EC-FB9C-4F93-88E3-CDF34AA2E2CA}" type="pres">
      <dgm:prSet presAssocID="{193D89CF-823F-4565-8468-0B0595E01C83}" presName="item1" presStyleLbl="node1" presStyleIdx="0" presStyleCnt="3">
        <dgm:presLayoutVars>
          <dgm:bulletEnabled val="1"/>
        </dgm:presLayoutVars>
      </dgm:prSet>
      <dgm:spPr/>
    </dgm:pt>
    <dgm:pt modelId="{82DD6346-FE81-44B8-976F-7A642571E33E}" type="pres">
      <dgm:prSet presAssocID="{7C7230A5-DCD9-4DD0-861D-69D07DFF52C1}" presName="item2" presStyleLbl="node1" presStyleIdx="1" presStyleCnt="3">
        <dgm:presLayoutVars>
          <dgm:bulletEnabled val="1"/>
        </dgm:presLayoutVars>
      </dgm:prSet>
      <dgm:spPr/>
    </dgm:pt>
    <dgm:pt modelId="{49C2B6D0-9991-43A1-AD51-63D8DE1501D6}" type="pres">
      <dgm:prSet presAssocID="{A4C51279-08F4-4F39-9B94-4F2BDAA8D782}" presName="item3" presStyleLbl="node1" presStyleIdx="2" presStyleCnt="3">
        <dgm:presLayoutVars>
          <dgm:bulletEnabled val="1"/>
        </dgm:presLayoutVars>
      </dgm:prSet>
      <dgm:spPr/>
    </dgm:pt>
    <dgm:pt modelId="{10BC400F-FB3B-403F-A525-8AF2109ACCA7}" type="pres">
      <dgm:prSet presAssocID="{FF9A2B3A-5272-4B6E-8736-7428F0D29B72}" presName="funnel" presStyleLbl="trAlignAcc1" presStyleIdx="0" presStyleCnt="1"/>
      <dgm:spPr/>
    </dgm:pt>
  </dgm:ptLst>
  <dgm:cxnLst>
    <dgm:cxn modelId="{1C14ED07-9DE5-42BD-88B9-F0A39F65E784}" type="presOf" srcId="{A4C51279-08F4-4F39-9B94-4F2BDAA8D782}" destId="{ABC684E5-7F5C-4574-852F-8E7CAC7042D8}" srcOrd="0" destOrd="0" presId="urn:microsoft.com/office/officeart/2005/8/layout/funnel1"/>
    <dgm:cxn modelId="{F7C2DC31-2AB2-440B-9A25-D057A0971692}" type="presOf" srcId="{7C7230A5-DCD9-4DD0-861D-69D07DFF52C1}" destId="{5E3840EC-FB9C-4F93-88E3-CDF34AA2E2CA}" srcOrd="0" destOrd="0" presId="urn:microsoft.com/office/officeart/2005/8/layout/funnel1"/>
    <dgm:cxn modelId="{D51C745F-1520-45E9-A57E-86636F80BA31}" type="presOf" srcId="{FF9A2B3A-5272-4B6E-8736-7428F0D29B72}" destId="{B30594F7-1C27-46B0-9AA0-19CC7DCBC551}" srcOrd="0" destOrd="0" presId="urn:microsoft.com/office/officeart/2005/8/layout/funnel1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7BCFC787-2FC8-48B4-A312-35324E792213}" type="presOf" srcId="{193D89CF-823F-4565-8468-0B0595E01C83}" destId="{82DD6346-FE81-44B8-976F-7A642571E33E}" srcOrd="0" destOrd="0" presId="urn:microsoft.com/office/officeart/2005/8/layout/funnel1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9D27A3C0-4873-493A-B5EE-B4CFDFB26923}" type="presOf" srcId="{F502BBF1-F190-4893-8835-CD7C352A3DBF}" destId="{49C2B6D0-9991-43A1-AD51-63D8DE1501D6}" srcOrd="0" destOrd="0" presId="urn:microsoft.com/office/officeart/2005/8/layout/funnel1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5A48B1E9-7934-41B6-9D72-BC1FA87A1BA7}" type="presParOf" srcId="{B30594F7-1C27-46B0-9AA0-19CC7DCBC551}" destId="{A252FEFB-D5ED-4D28-A07F-2C98D05FFD0F}" srcOrd="0" destOrd="0" presId="urn:microsoft.com/office/officeart/2005/8/layout/funnel1"/>
    <dgm:cxn modelId="{4BEE3264-42CF-480C-A4A5-55A6C2A585EB}" type="presParOf" srcId="{B30594F7-1C27-46B0-9AA0-19CC7DCBC551}" destId="{01B28E1D-7535-45A7-93DC-6F99644D4901}" srcOrd="1" destOrd="0" presId="urn:microsoft.com/office/officeart/2005/8/layout/funnel1"/>
    <dgm:cxn modelId="{35921FAB-41B3-4DAE-A62C-963BDA79C3EF}" type="presParOf" srcId="{B30594F7-1C27-46B0-9AA0-19CC7DCBC551}" destId="{ABC684E5-7F5C-4574-852F-8E7CAC7042D8}" srcOrd="2" destOrd="0" presId="urn:microsoft.com/office/officeart/2005/8/layout/funnel1"/>
    <dgm:cxn modelId="{78D9F874-1627-4007-97A6-5506F907F51B}" type="presParOf" srcId="{B30594F7-1C27-46B0-9AA0-19CC7DCBC551}" destId="{5E3840EC-FB9C-4F93-88E3-CDF34AA2E2CA}" srcOrd="3" destOrd="0" presId="urn:microsoft.com/office/officeart/2005/8/layout/funnel1"/>
    <dgm:cxn modelId="{38A797C7-83FD-4CA5-86D5-08485F6A04B0}" type="presParOf" srcId="{B30594F7-1C27-46B0-9AA0-19CC7DCBC551}" destId="{82DD6346-FE81-44B8-976F-7A642571E33E}" srcOrd="4" destOrd="0" presId="urn:microsoft.com/office/officeart/2005/8/layout/funnel1"/>
    <dgm:cxn modelId="{A74CB0A0-87A7-46E6-9C66-10A55741E88A}" type="presParOf" srcId="{B30594F7-1C27-46B0-9AA0-19CC7DCBC551}" destId="{49C2B6D0-9991-43A1-AD51-63D8DE1501D6}" srcOrd="5" destOrd="0" presId="urn:microsoft.com/office/officeart/2005/8/layout/funnel1"/>
    <dgm:cxn modelId="{28978B30-30B3-4872-800F-865A39C2EDA0}" type="presParOf" srcId="{B30594F7-1C27-46B0-9AA0-19CC7DCBC551}" destId="{10BC400F-FB3B-403F-A525-8AF2109ACCA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GB" noProof="0" dirty="0"/>
            <a:t>Summarisation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SQL Code 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/>
      <dgm:spPr/>
      <dgm:t>
        <a:bodyPr/>
        <a:lstStyle/>
        <a:p>
          <a:r>
            <a:rPr lang="en-US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Cohorts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US" dirty="0"/>
            <a:t>Release Identifier Allocation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Reproducibility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Drag and Drop Configuration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C01C814A-C9D6-4C09-9FD0-8B68DC1B3499}">
      <dgm:prSet phldrT="[Text]"/>
      <dgm:spPr/>
      <dgm:t>
        <a:bodyPr/>
        <a:lstStyle/>
        <a:p>
          <a:r>
            <a:rPr lang="en-US" dirty="0"/>
            <a:t>Release Documents</a:t>
          </a:r>
        </a:p>
      </dgm:t>
    </dgm:pt>
    <dgm:pt modelId="{3C854520-516C-42FB-A308-5BE768548379}" type="parTrans" cxnId="{87293CA5-A03F-4851-A411-A21BB7C0598E}">
      <dgm:prSet/>
      <dgm:spPr/>
      <dgm:t>
        <a:bodyPr/>
        <a:lstStyle/>
        <a:p>
          <a:endParaRPr lang="en-US"/>
        </a:p>
      </dgm:t>
    </dgm:pt>
    <dgm:pt modelId="{300F7828-B58C-4AD3-A6F1-7AC9DCFD055E}" type="sibTrans" cxnId="{87293CA5-A03F-4851-A411-A21BB7C0598E}">
      <dgm:prSet/>
      <dgm:spPr/>
      <dgm:t>
        <a:bodyPr/>
        <a:lstStyle/>
        <a:p>
          <a:endParaRPr lang="en-US"/>
        </a:p>
      </dgm:t>
    </dgm:pt>
    <dgm:pt modelId="{C13BF95C-EE9D-4E61-B0FC-CCB888152EAD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731A85ED-5B44-4FCD-AD82-DE4CD45F3253}" type="parTrans" cxnId="{EF628E70-95DC-4116-9630-8D48A68A34C3}">
      <dgm:prSet/>
      <dgm:spPr/>
      <dgm:t>
        <a:bodyPr/>
        <a:lstStyle/>
        <a:p>
          <a:endParaRPr lang="en-US"/>
        </a:p>
      </dgm:t>
    </dgm:pt>
    <dgm:pt modelId="{CE8D754D-C8CF-43A5-9208-DCDEE5A65436}" type="sibTrans" cxnId="{EF628E70-95DC-4116-9630-8D48A68A34C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14BDD37A-10D0-4E25-8AC4-B4A05E3F4AAE}" type="pres">
      <dgm:prSet presAssocID="{C13BF95C-EE9D-4E61-B0FC-CCB888152EAD}" presName="node" presStyleLbl="node1" presStyleIdx="4" presStyleCnt="6">
        <dgm:presLayoutVars>
          <dgm:bulletEnabled val="1"/>
        </dgm:presLayoutVars>
      </dgm:prSet>
      <dgm:spPr/>
    </dgm:pt>
    <dgm:pt modelId="{ED3848C0-AFC2-47D9-965B-B2508C81D5B3}" type="pres">
      <dgm:prSet presAssocID="{C13BF95C-EE9D-4E61-B0FC-CCB888152EAD}" presName="spNode" presStyleCnt="0"/>
      <dgm:spPr/>
    </dgm:pt>
    <dgm:pt modelId="{333354D2-A375-4B3C-8D5D-4F5C9FD86A52}" type="pres">
      <dgm:prSet presAssocID="{CE8D754D-C8CF-43A5-9208-DCDEE5A65436}" presName="sibTrans" presStyleLbl="sibTrans1D1" presStyleIdx="4" presStyleCnt="6"/>
      <dgm:spPr/>
    </dgm:pt>
    <dgm:pt modelId="{3980F89F-F1F5-4753-BD66-8CC992B9AA56}" type="pres">
      <dgm:prSet presAssocID="{C01C814A-C9D6-4C09-9FD0-8B68DC1B3499}" presName="node" presStyleLbl="node1" presStyleIdx="5" presStyleCnt="6">
        <dgm:presLayoutVars>
          <dgm:bulletEnabled val="1"/>
        </dgm:presLayoutVars>
      </dgm:prSet>
      <dgm:spPr/>
    </dgm:pt>
    <dgm:pt modelId="{1F609D09-74AD-45BB-B87B-B28029974D2A}" type="pres">
      <dgm:prSet presAssocID="{C01C814A-C9D6-4C09-9FD0-8B68DC1B3499}" presName="spNode" presStyleCnt="0"/>
      <dgm:spPr/>
    </dgm:pt>
    <dgm:pt modelId="{04B5D1C4-5FE1-4ACF-9FB6-C3782738A5A2}" type="pres">
      <dgm:prSet presAssocID="{300F7828-B58C-4AD3-A6F1-7AC9DCFD055E}" presName="sibTrans" presStyleLbl="sibTrans1D1" presStyleIdx="5" presStyleCnt="6"/>
      <dgm:spPr/>
    </dgm:pt>
  </dgm:ptLst>
  <dgm:cxnLst>
    <dgm:cxn modelId="{D7B84807-D140-4459-8B70-DBC7405728F2}" type="presOf" srcId="{300F7828-B58C-4AD3-A6F1-7AC9DCFD055E}" destId="{04B5D1C4-5FE1-4ACF-9FB6-C3782738A5A2}" srcOrd="0" destOrd="0" presId="urn:microsoft.com/office/officeart/2005/8/layout/cycle6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EF628E70-95DC-4116-9630-8D48A68A34C3}" srcId="{19AD1D9E-4511-49A1-8EA2-767F1148FF45}" destId="{C13BF95C-EE9D-4E61-B0FC-CCB888152EAD}" srcOrd="4" destOrd="0" parTransId="{731A85ED-5B44-4FCD-AD82-DE4CD45F3253}" sibTransId="{CE8D754D-C8CF-43A5-9208-DCDEE5A65436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87293CA5-A03F-4851-A411-A21BB7C0598E}" srcId="{19AD1D9E-4511-49A1-8EA2-767F1148FF45}" destId="{C01C814A-C9D6-4C09-9FD0-8B68DC1B3499}" srcOrd="5" destOrd="0" parTransId="{3C854520-516C-42FB-A308-5BE768548379}" sibTransId="{300F7828-B58C-4AD3-A6F1-7AC9DCFD055E}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F142BEA-7FB9-4021-A6C8-02A0F0205397}" type="presOf" srcId="{C01C814A-C9D6-4C09-9FD0-8B68DC1B3499}" destId="{3980F89F-F1F5-4753-BD66-8CC992B9AA56}" srcOrd="0" destOrd="0" presId="urn:microsoft.com/office/officeart/2005/8/layout/cycle6"/>
    <dgm:cxn modelId="{6FC3E5EA-F418-496F-94B1-5AB89031B7E3}" type="presOf" srcId="{C13BF95C-EE9D-4E61-B0FC-CCB888152EAD}" destId="{14BDD37A-10D0-4E25-8AC4-B4A05E3F4AAE}" srcOrd="0" destOrd="0" presId="urn:microsoft.com/office/officeart/2005/8/layout/cycle6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AEB4DEF4-13E5-4227-8E77-86E8CBFDB415}" type="presOf" srcId="{CE8D754D-C8CF-43A5-9208-DCDEE5A65436}" destId="{333354D2-A375-4B3C-8D5D-4F5C9FD86A52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573BA703-8E8E-4EB7-B1FB-B075D0207A24}" type="presParOf" srcId="{E318062C-520D-4862-BF1A-EAE63FE1790C}" destId="{14BDD37A-10D0-4E25-8AC4-B4A05E3F4AAE}" srcOrd="12" destOrd="0" presId="urn:microsoft.com/office/officeart/2005/8/layout/cycle6"/>
    <dgm:cxn modelId="{91894C17-F28E-4107-9C0C-296C8356B361}" type="presParOf" srcId="{E318062C-520D-4862-BF1A-EAE63FE1790C}" destId="{ED3848C0-AFC2-47D9-965B-B2508C81D5B3}" srcOrd="13" destOrd="0" presId="urn:microsoft.com/office/officeart/2005/8/layout/cycle6"/>
    <dgm:cxn modelId="{0E8B3DA0-3E2F-47D3-8D42-D4DC33C12C69}" type="presParOf" srcId="{E318062C-520D-4862-BF1A-EAE63FE1790C}" destId="{333354D2-A375-4B3C-8D5D-4F5C9FD86A52}" srcOrd="14" destOrd="0" presId="urn:microsoft.com/office/officeart/2005/8/layout/cycle6"/>
    <dgm:cxn modelId="{1B2CE19E-A044-41D1-A4FC-605C22C172B6}" type="presParOf" srcId="{E318062C-520D-4862-BF1A-EAE63FE1790C}" destId="{3980F89F-F1F5-4753-BD66-8CC992B9AA56}" srcOrd="15" destOrd="0" presId="urn:microsoft.com/office/officeart/2005/8/layout/cycle6"/>
    <dgm:cxn modelId="{2C5DB21C-E276-4070-B27D-EB80190C9DB2}" type="presParOf" srcId="{E318062C-520D-4862-BF1A-EAE63FE1790C}" destId="{1F609D09-74AD-45BB-B87B-B28029974D2A}" srcOrd="16" destOrd="0" presId="urn:microsoft.com/office/officeart/2005/8/layout/cycle6"/>
    <dgm:cxn modelId="{923713E9-0E46-4659-838B-71BCCDB43AB6}" type="presParOf" srcId="{E318062C-520D-4862-BF1A-EAE63FE1790C}" destId="{04B5D1C4-5FE1-4ACF-9FB6-C3782738A5A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 dirty="0"/>
            <a:t>Identifier Lists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Identification Criteria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 dirty="0"/>
            <a:t>Refinements of Existing Cohorts</a:t>
          </a:r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B30594F7-1C27-46B0-9AA0-19CC7DCBC551}" type="pres">
      <dgm:prSet presAssocID="{FF9A2B3A-5272-4B6E-8736-7428F0D29B72}" presName="Name0" presStyleCnt="0">
        <dgm:presLayoutVars>
          <dgm:chMax val="4"/>
          <dgm:resizeHandles val="exact"/>
        </dgm:presLayoutVars>
      </dgm:prSet>
      <dgm:spPr/>
    </dgm:pt>
    <dgm:pt modelId="{A252FEFB-D5ED-4D28-A07F-2C98D05FFD0F}" type="pres">
      <dgm:prSet presAssocID="{FF9A2B3A-5272-4B6E-8736-7428F0D29B72}" presName="ellipse" presStyleLbl="trBgShp" presStyleIdx="0" presStyleCnt="1"/>
      <dgm:spPr/>
    </dgm:pt>
    <dgm:pt modelId="{01B28E1D-7535-45A7-93DC-6F99644D4901}" type="pres">
      <dgm:prSet presAssocID="{FF9A2B3A-5272-4B6E-8736-7428F0D29B72}" presName="arrow1" presStyleLbl="fgShp" presStyleIdx="0" presStyleCnt="1"/>
      <dgm:spPr/>
    </dgm:pt>
    <dgm:pt modelId="{ABC684E5-7F5C-4574-852F-8E7CAC7042D8}" type="pres">
      <dgm:prSet presAssocID="{FF9A2B3A-5272-4B6E-8736-7428F0D29B72}" presName="rectangle" presStyleLbl="revTx" presStyleIdx="0" presStyleCnt="1">
        <dgm:presLayoutVars>
          <dgm:bulletEnabled val="1"/>
        </dgm:presLayoutVars>
      </dgm:prSet>
      <dgm:spPr/>
    </dgm:pt>
    <dgm:pt modelId="{5E3840EC-FB9C-4F93-88E3-CDF34AA2E2CA}" type="pres">
      <dgm:prSet presAssocID="{193D89CF-823F-4565-8468-0B0595E01C83}" presName="item1" presStyleLbl="node1" presStyleIdx="0" presStyleCnt="3">
        <dgm:presLayoutVars>
          <dgm:bulletEnabled val="1"/>
        </dgm:presLayoutVars>
      </dgm:prSet>
      <dgm:spPr/>
    </dgm:pt>
    <dgm:pt modelId="{82DD6346-FE81-44B8-976F-7A642571E33E}" type="pres">
      <dgm:prSet presAssocID="{7C7230A5-DCD9-4DD0-861D-69D07DFF52C1}" presName="item2" presStyleLbl="node1" presStyleIdx="1" presStyleCnt="3">
        <dgm:presLayoutVars>
          <dgm:bulletEnabled val="1"/>
        </dgm:presLayoutVars>
      </dgm:prSet>
      <dgm:spPr/>
    </dgm:pt>
    <dgm:pt modelId="{49C2B6D0-9991-43A1-AD51-63D8DE1501D6}" type="pres">
      <dgm:prSet presAssocID="{A4C51279-08F4-4F39-9B94-4F2BDAA8D782}" presName="item3" presStyleLbl="node1" presStyleIdx="2" presStyleCnt="3">
        <dgm:presLayoutVars>
          <dgm:bulletEnabled val="1"/>
        </dgm:presLayoutVars>
      </dgm:prSet>
      <dgm:spPr/>
    </dgm:pt>
    <dgm:pt modelId="{10BC400F-FB3B-403F-A525-8AF2109ACCA7}" type="pres">
      <dgm:prSet presAssocID="{FF9A2B3A-5272-4B6E-8736-7428F0D29B72}" presName="funnel" presStyleLbl="trAlignAcc1" presStyleIdx="0" presStyleCnt="1"/>
      <dgm:spPr/>
    </dgm:pt>
  </dgm:ptLst>
  <dgm:cxnLst>
    <dgm:cxn modelId="{1C14ED07-9DE5-42BD-88B9-F0A39F65E784}" type="presOf" srcId="{A4C51279-08F4-4F39-9B94-4F2BDAA8D782}" destId="{ABC684E5-7F5C-4574-852F-8E7CAC7042D8}" srcOrd="0" destOrd="0" presId="urn:microsoft.com/office/officeart/2005/8/layout/funnel1"/>
    <dgm:cxn modelId="{F7C2DC31-2AB2-440B-9A25-D057A0971692}" type="presOf" srcId="{7C7230A5-DCD9-4DD0-861D-69D07DFF52C1}" destId="{5E3840EC-FB9C-4F93-88E3-CDF34AA2E2CA}" srcOrd="0" destOrd="0" presId="urn:microsoft.com/office/officeart/2005/8/layout/funnel1"/>
    <dgm:cxn modelId="{D51C745F-1520-45E9-A57E-86636F80BA31}" type="presOf" srcId="{FF9A2B3A-5272-4B6E-8736-7428F0D29B72}" destId="{B30594F7-1C27-46B0-9AA0-19CC7DCBC551}" srcOrd="0" destOrd="0" presId="urn:microsoft.com/office/officeart/2005/8/layout/funnel1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7BCFC787-2FC8-48B4-A312-35324E792213}" type="presOf" srcId="{193D89CF-823F-4565-8468-0B0595E01C83}" destId="{82DD6346-FE81-44B8-976F-7A642571E33E}" srcOrd="0" destOrd="0" presId="urn:microsoft.com/office/officeart/2005/8/layout/funnel1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9D27A3C0-4873-493A-B5EE-B4CFDFB26923}" type="presOf" srcId="{F502BBF1-F190-4893-8835-CD7C352A3DBF}" destId="{49C2B6D0-9991-43A1-AD51-63D8DE1501D6}" srcOrd="0" destOrd="0" presId="urn:microsoft.com/office/officeart/2005/8/layout/funnel1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5A48B1E9-7934-41B6-9D72-BC1FA87A1BA7}" type="presParOf" srcId="{B30594F7-1C27-46B0-9AA0-19CC7DCBC551}" destId="{A252FEFB-D5ED-4D28-A07F-2C98D05FFD0F}" srcOrd="0" destOrd="0" presId="urn:microsoft.com/office/officeart/2005/8/layout/funnel1"/>
    <dgm:cxn modelId="{4BEE3264-42CF-480C-A4A5-55A6C2A585EB}" type="presParOf" srcId="{B30594F7-1C27-46B0-9AA0-19CC7DCBC551}" destId="{01B28E1D-7535-45A7-93DC-6F99644D4901}" srcOrd="1" destOrd="0" presId="urn:microsoft.com/office/officeart/2005/8/layout/funnel1"/>
    <dgm:cxn modelId="{35921FAB-41B3-4DAE-A62C-963BDA79C3EF}" type="presParOf" srcId="{B30594F7-1C27-46B0-9AA0-19CC7DCBC551}" destId="{ABC684E5-7F5C-4574-852F-8E7CAC7042D8}" srcOrd="2" destOrd="0" presId="urn:microsoft.com/office/officeart/2005/8/layout/funnel1"/>
    <dgm:cxn modelId="{78D9F874-1627-4007-97A6-5506F907F51B}" type="presParOf" srcId="{B30594F7-1C27-46B0-9AA0-19CC7DCBC551}" destId="{5E3840EC-FB9C-4F93-88E3-CDF34AA2E2CA}" srcOrd="3" destOrd="0" presId="urn:microsoft.com/office/officeart/2005/8/layout/funnel1"/>
    <dgm:cxn modelId="{38A797C7-83FD-4CA5-86D5-08485F6A04B0}" type="presParOf" srcId="{B30594F7-1C27-46B0-9AA0-19CC7DCBC551}" destId="{82DD6346-FE81-44B8-976F-7A642571E33E}" srcOrd="4" destOrd="0" presId="urn:microsoft.com/office/officeart/2005/8/layout/funnel1"/>
    <dgm:cxn modelId="{A74CB0A0-87A7-46E6-9C66-10A55741E88A}" type="presParOf" srcId="{B30594F7-1C27-46B0-9AA0-19CC7DCBC551}" destId="{49C2B6D0-9991-43A1-AD51-63D8DE1501D6}" srcOrd="5" destOrd="0" presId="urn:microsoft.com/office/officeart/2005/8/layout/funnel1"/>
    <dgm:cxn modelId="{28978B30-30B3-4872-800F-865A39C2EDA0}" type="presParOf" srcId="{B30594F7-1C27-46B0-9AA0-19CC7DCBC551}" destId="{10BC400F-FB3B-403F-A525-8AF2109ACCA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GB" noProof="0" dirty="0"/>
            <a:t>Summarisation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SQL Code 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/>
      <dgm:spPr/>
      <dgm:t>
        <a:bodyPr/>
        <a:lstStyle/>
        <a:p>
          <a:r>
            <a:rPr lang="en-US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Cohorts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US" dirty="0"/>
            <a:t>Release Identifier Allocation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Reproducibility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Drag and Drop Configuration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C01C814A-C9D6-4C09-9FD0-8B68DC1B3499}">
      <dgm:prSet phldrT="[Text]"/>
      <dgm:spPr/>
      <dgm:t>
        <a:bodyPr/>
        <a:lstStyle/>
        <a:p>
          <a:r>
            <a:rPr lang="en-US" dirty="0"/>
            <a:t>Release Documents</a:t>
          </a:r>
        </a:p>
      </dgm:t>
    </dgm:pt>
    <dgm:pt modelId="{3C854520-516C-42FB-A308-5BE768548379}" type="parTrans" cxnId="{87293CA5-A03F-4851-A411-A21BB7C0598E}">
      <dgm:prSet/>
      <dgm:spPr/>
      <dgm:t>
        <a:bodyPr/>
        <a:lstStyle/>
        <a:p>
          <a:endParaRPr lang="en-US"/>
        </a:p>
      </dgm:t>
    </dgm:pt>
    <dgm:pt modelId="{300F7828-B58C-4AD3-A6F1-7AC9DCFD055E}" type="sibTrans" cxnId="{87293CA5-A03F-4851-A411-A21BB7C0598E}">
      <dgm:prSet/>
      <dgm:spPr/>
      <dgm:t>
        <a:bodyPr/>
        <a:lstStyle/>
        <a:p>
          <a:endParaRPr lang="en-US"/>
        </a:p>
      </dgm:t>
    </dgm:pt>
    <dgm:pt modelId="{C13BF95C-EE9D-4E61-B0FC-CCB888152EAD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731A85ED-5B44-4FCD-AD82-DE4CD45F3253}" type="parTrans" cxnId="{EF628E70-95DC-4116-9630-8D48A68A34C3}">
      <dgm:prSet/>
      <dgm:spPr/>
      <dgm:t>
        <a:bodyPr/>
        <a:lstStyle/>
        <a:p>
          <a:endParaRPr lang="en-US"/>
        </a:p>
      </dgm:t>
    </dgm:pt>
    <dgm:pt modelId="{CE8D754D-C8CF-43A5-9208-DCDEE5A65436}" type="sibTrans" cxnId="{EF628E70-95DC-4116-9630-8D48A68A34C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14BDD37A-10D0-4E25-8AC4-B4A05E3F4AAE}" type="pres">
      <dgm:prSet presAssocID="{C13BF95C-EE9D-4E61-B0FC-CCB888152EAD}" presName="node" presStyleLbl="node1" presStyleIdx="4" presStyleCnt="6">
        <dgm:presLayoutVars>
          <dgm:bulletEnabled val="1"/>
        </dgm:presLayoutVars>
      </dgm:prSet>
      <dgm:spPr/>
    </dgm:pt>
    <dgm:pt modelId="{ED3848C0-AFC2-47D9-965B-B2508C81D5B3}" type="pres">
      <dgm:prSet presAssocID="{C13BF95C-EE9D-4E61-B0FC-CCB888152EAD}" presName="spNode" presStyleCnt="0"/>
      <dgm:spPr/>
    </dgm:pt>
    <dgm:pt modelId="{333354D2-A375-4B3C-8D5D-4F5C9FD86A52}" type="pres">
      <dgm:prSet presAssocID="{CE8D754D-C8CF-43A5-9208-DCDEE5A65436}" presName="sibTrans" presStyleLbl="sibTrans1D1" presStyleIdx="4" presStyleCnt="6"/>
      <dgm:spPr/>
    </dgm:pt>
    <dgm:pt modelId="{3980F89F-F1F5-4753-BD66-8CC992B9AA56}" type="pres">
      <dgm:prSet presAssocID="{C01C814A-C9D6-4C09-9FD0-8B68DC1B3499}" presName="node" presStyleLbl="node1" presStyleIdx="5" presStyleCnt="6">
        <dgm:presLayoutVars>
          <dgm:bulletEnabled val="1"/>
        </dgm:presLayoutVars>
      </dgm:prSet>
      <dgm:spPr/>
    </dgm:pt>
    <dgm:pt modelId="{1F609D09-74AD-45BB-B87B-B28029974D2A}" type="pres">
      <dgm:prSet presAssocID="{C01C814A-C9D6-4C09-9FD0-8B68DC1B3499}" presName="spNode" presStyleCnt="0"/>
      <dgm:spPr/>
    </dgm:pt>
    <dgm:pt modelId="{04B5D1C4-5FE1-4ACF-9FB6-C3782738A5A2}" type="pres">
      <dgm:prSet presAssocID="{300F7828-B58C-4AD3-A6F1-7AC9DCFD055E}" presName="sibTrans" presStyleLbl="sibTrans1D1" presStyleIdx="5" presStyleCnt="6"/>
      <dgm:spPr/>
    </dgm:pt>
  </dgm:ptLst>
  <dgm:cxnLst>
    <dgm:cxn modelId="{D7B84807-D140-4459-8B70-DBC7405728F2}" type="presOf" srcId="{300F7828-B58C-4AD3-A6F1-7AC9DCFD055E}" destId="{04B5D1C4-5FE1-4ACF-9FB6-C3782738A5A2}" srcOrd="0" destOrd="0" presId="urn:microsoft.com/office/officeart/2005/8/layout/cycle6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EF628E70-95DC-4116-9630-8D48A68A34C3}" srcId="{19AD1D9E-4511-49A1-8EA2-767F1148FF45}" destId="{C13BF95C-EE9D-4E61-B0FC-CCB888152EAD}" srcOrd="4" destOrd="0" parTransId="{731A85ED-5B44-4FCD-AD82-DE4CD45F3253}" sibTransId="{CE8D754D-C8CF-43A5-9208-DCDEE5A65436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87293CA5-A03F-4851-A411-A21BB7C0598E}" srcId="{19AD1D9E-4511-49A1-8EA2-767F1148FF45}" destId="{C01C814A-C9D6-4C09-9FD0-8B68DC1B3499}" srcOrd="5" destOrd="0" parTransId="{3C854520-516C-42FB-A308-5BE768548379}" sibTransId="{300F7828-B58C-4AD3-A6F1-7AC9DCFD055E}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F142BEA-7FB9-4021-A6C8-02A0F0205397}" type="presOf" srcId="{C01C814A-C9D6-4C09-9FD0-8B68DC1B3499}" destId="{3980F89F-F1F5-4753-BD66-8CC992B9AA56}" srcOrd="0" destOrd="0" presId="urn:microsoft.com/office/officeart/2005/8/layout/cycle6"/>
    <dgm:cxn modelId="{6FC3E5EA-F418-496F-94B1-5AB89031B7E3}" type="presOf" srcId="{C13BF95C-EE9D-4E61-B0FC-CCB888152EAD}" destId="{14BDD37A-10D0-4E25-8AC4-B4A05E3F4AAE}" srcOrd="0" destOrd="0" presId="urn:microsoft.com/office/officeart/2005/8/layout/cycle6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AEB4DEF4-13E5-4227-8E77-86E8CBFDB415}" type="presOf" srcId="{CE8D754D-C8CF-43A5-9208-DCDEE5A65436}" destId="{333354D2-A375-4B3C-8D5D-4F5C9FD86A52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573BA703-8E8E-4EB7-B1FB-B075D0207A24}" type="presParOf" srcId="{E318062C-520D-4862-BF1A-EAE63FE1790C}" destId="{14BDD37A-10D0-4E25-8AC4-B4A05E3F4AAE}" srcOrd="12" destOrd="0" presId="urn:microsoft.com/office/officeart/2005/8/layout/cycle6"/>
    <dgm:cxn modelId="{91894C17-F28E-4107-9C0C-296C8356B361}" type="presParOf" srcId="{E318062C-520D-4862-BF1A-EAE63FE1790C}" destId="{ED3848C0-AFC2-47D9-965B-B2508C81D5B3}" srcOrd="13" destOrd="0" presId="urn:microsoft.com/office/officeart/2005/8/layout/cycle6"/>
    <dgm:cxn modelId="{0E8B3DA0-3E2F-47D3-8D42-D4DC33C12C69}" type="presParOf" srcId="{E318062C-520D-4862-BF1A-EAE63FE1790C}" destId="{333354D2-A375-4B3C-8D5D-4F5C9FD86A52}" srcOrd="14" destOrd="0" presId="urn:microsoft.com/office/officeart/2005/8/layout/cycle6"/>
    <dgm:cxn modelId="{1B2CE19E-A044-41D1-A4FC-605C22C172B6}" type="presParOf" srcId="{E318062C-520D-4862-BF1A-EAE63FE1790C}" destId="{3980F89F-F1F5-4753-BD66-8CC992B9AA56}" srcOrd="15" destOrd="0" presId="urn:microsoft.com/office/officeart/2005/8/layout/cycle6"/>
    <dgm:cxn modelId="{2C5DB21C-E276-4070-B27D-EB80190C9DB2}" type="presParOf" srcId="{E318062C-520D-4862-BF1A-EAE63FE1790C}" destId="{1F609D09-74AD-45BB-B87B-B28029974D2A}" srcOrd="16" destOrd="0" presId="urn:microsoft.com/office/officeart/2005/8/layout/cycle6"/>
    <dgm:cxn modelId="{923713E9-0E46-4659-838B-71BCCDB43AB6}" type="presParOf" srcId="{E318062C-520D-4862-BF1A-EAE63FE1790C}" destId="{04B5D1C4-5FE1-4ACF-9FB6-C3782738A5A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Summarisation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 Code 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FEFB-D5ED-4D28-A07F-2C98D05FFD0F}">
      <dsp:nvSpPr>
        <dsp:cNvPr id="0" name=""/>
        <dsp:cNvSpPr/>
      </dsp:nvSpPr>
      <dsp:spPr>
        <a:xfrm>
          <a:off x="1904708" y="126205"/>
          <a:ext cx="2504703" cy="8698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28E1D-7535-45A7-93DC-6F99644D4901}">
      <dsp:nvSpPr>
        <dsp:cNvPr id="0" name=""/>
        <dsp:cNvSpPr/>
      </dsp:nvSpPr>
      <dsp:spPr>
        <a:xfrm>
          <a:off x="2918239" y="2256174"/>
          <a:ext cx="485407" cy="3106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84E5-7F5C-4574-852F-8E7CAC7042D8}">
      <dsp:nvSpPr>
        <dsp:cNvPr id="0" name=""/>
        <dsp:cNvSpPr/>
      </dsp:nvSpPr>
      <dsp:spPr>
        <a:xfrm>
          <a:off x="1995965" y="2504703"/>
          <a:ext cx="2329956" cy="582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95965" y="2504703"/>
        <a:ext cx="2329956" cy="582489"/>
      </dsp:txXfrm>
    </dsp:sp>
    <dsp:sp modelId="{5E3840EC-FB9C-4F93-88E3-CDF34AA2E2CA}">
      <dsp:nvSpPr>
        <dsp:cNvPr id="0" name=""/>
        <dsp:cNvSpPr/>
      </dsp:nvSpPr>
      <dsp:spPr>
        <a:xfrm>
          <a:off x="2815333" y="1063236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Refinements of Existing Cohorts</a:t>
          </a:r>
        </a:p>
      </dsp:txBody>
      <dsp:txXfrm>
        <a:off x="2943288" y="1191191"/>
        <a:ext cx="617823" cy="617823"/>
      </dsp:txXfrm>
    </dsp:sp>
    <dsp:sp modelId="{82DD6346-FE81-44B8-976F-7A642571E33E}">
      <dsp:nvSpPr>
        <dsp:cNvPr id="0" name=""/>
        <dsp:cNvSpPr/>
      </dsp:nvSpPr>
      <dsp:spPr>
        <a:xfrm>
          <a:off x="2190128" y="407742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 Criteria</a:t>
          </a:r>
        </a:p>
      </dsp:txBody>
      <dsp:txXfrm>
        <a:off x="2318083" y="535697"/>
        <a:ext cx="617823" cy="617823"/>
      </dsp:txXfrm>
    </dsp:sp>
    <dsp:sp modelId="{49C2B6D0-9991-43A1-AD51-63D8DE1501D6}">
      <dsp:nvSpPr>
        <dsp:cNvPr id="0" name=""/>
        <dsp:cNvSpPr/>
      </dsp:nvSpPr>
      <dsp:spPr>
        <a:xfrm>
          <a:off x="3083278" y="196493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Identifier Lists</a:t>
          </a:r>
        </a:p>
      </dsp:txBody>
      <dsp:txXfrm>
        <a:off x="3211233" y="324448"/>
        <a:ext cx="617823" cy="617823"/>
      </dsp:txXfrm>
    </dsp:sp>
    <dsp:sp modelId="{10BC400F-FB3B-403F-A525-8AF2109ACCA7}">
      <dsp:nvSpPr>
        <dsp:cNvPr id="0" name=""/>
        <dsp:cNvSpPr/>
      </dsp:nvSpPr>
      <dsp:spPr>
        <a:xfrm>
          <a:off x="1801802" y="19416"/>
          <a:ext cx="2718282" cy="217462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FEFB-D5ED-4D28-A07F-2C98D05FFD0F}">
      <dsp:nvSpPr>
        <dsp:cNvPr id="0" name=""/>
        <dsp:cNvSpPr/>
      </dsp:nvSpPr>
      <dsp:spPr>
        <a:xfrm>
          <a:off x="1904708" y="126205"/>
          <a:ext cx="2504703" cy="8698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28E1D-7535-45A7-93DC-6F99644D4901}">
      <dsp:nvSpPr>
        <dsp:cNvPr id="0" name=""/>
        <dsp:cNvSpPr/>
      </dsp:nvSpPr>
      <dsp:spPr>
        <a:xfrm>
          <a:off x="2918239" y="2256174"/>
          <a:ext cx="485407" cy="3106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84E5-7F5C-4574-852F-8E7CAC7042D8}">
      <dsp:nvSpPr>
        <dsp:cNvPr id="0" name=""/>
        <dsp:cNvSpPr/>
      </dsp:nvSpPr>
      <dsp:spPr>
        <a:xfrm>
          <a:off x="1995965" y="2504703"/>
          <a:ext cx="2329956" cy="582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95965" y="2504703"/>
        <a:ext cx="2329956" cy="582489"/>
      </dsp:txXfrm>
    </dsp:sp>
    <dsp:sp modelId="{5E3840EC-FB9C-4F93-88E3-CDF34AA2E2CA}">
      <dsp:nvSpPr>
        <dsp:cNvPr id="0" name=""/>
        <dsp:cNvSpPr/>
      </dsp:nvSpPr>
      <dsp:spPr>
        <a:xfrm>
          <a:off x="2815333" y="1063236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FTP Server</a:t>
          </a:r>
        </a:p>
      </dsp:txBody>
      <dsp:txXfrm>
        <a:off x="2943288" y="1191191"/>
        <a:ext cx="617823" cy="617823"/>
      </dsp:txXfrm>
    </dsp:sp>
    <dsp:sp modelId="{82DD6346-FE81-44B8-976F-7A642571E33E}">
      <dsp:nvSpPr>
        <dsp:cNvPr id="0" name=""/>
        <dsp:cNvSpPr/>
      </dsp:nvSpPr>
      <dsp:spPr>
        <a:xfrm>
          <a:off x="2190128" y="407742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Flat Files</a:t>
          </a:r>
        </a:p>
      </dsp:txBody>
      <dsp:txXfrm>
        <a:off x="2318083" y="535697"/>
        <a:ext cx="617823" cy="617823"/>
      </dsp:txXfrm>
    </dsp:sp>
    <dsp:sp modelId="{49C2B6D0-9991-43A1-AD51-63D8DE1501D6}">
      <dsp:nvSpPr>
        <dsp:cNvPr id="0" name=""/>
        <dsp:cNvSpPr/>
      </dsp:nvSpPr>
      <dsp:spPr>
        <a:xfrm>
          <a:off x="3083278" y="196493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Remote Databases</a:t>
          </a:r>
        </a:p>
      </dsp:txBody>
      <dsp:txXfrm>
        <a:off x="3211233" y="324448"/>
        <a:ext cx="617823" cy="617823"/>
      </dsp:txXfrm>
    </dsp:sp>
    <dsp:sp modelId="{10BC400F-FB3B-403F-A525-8AF2109ACCA7}">
      <dsp:nvSpPr>
        <dsp:cNvPr id="0" name=""/>
        <dsp:cNvSpPr/>
      </dsp:nvSpPr>
      <dsp:spPr>
        <a:xfrm>
          <a:off x="1801802" y="19416"/>
          <a:ext cx="2718282" cy="217462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Cohorts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Identifier Allocation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Reproducibility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Drag and Drop Configuration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D37A-10D0-4E25-8AC4-B4A05E3F4AAE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Testability</a:t>
          </a:r>
        </a:p>
      </dsp:txBody>
      <dsp:txXfrm>
        <a:off x="1251542" y="2938042"/>
        <a:ext cx="1181080" cy="739691"/>
      </dsp:txXfrm>
    </dsp:sp>
    <dsp:sp modelId="{333354D2-A375-4B3C-8D5D-4F5C9FD86A5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0F89F-F1F5-4753-BD66-8CC992B9AA56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Documents</a:t>
          </a:r>
        </a:p>
      </dsp:txBody>
      <dsp:txXfrm>
        <a:off x="1251542" y="1007535"/>
        <a:ext cx="1181080" cy="739691"/>
      </dsp:txXfrm>
    </dsp:sp>
    <dsp:sp modelId="{04B5D1C4-5FE1-4ACF-9FB6-C3782738A5A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FEFB-D5ED-4D28-A07F-2C98D05FFD0F}">
      <dsp:nvSpPr>
        <dsp:cNvPr id="0" name=""/>
        <dsp:cNvSpPr/>
      </dsp:nvSpPr>
      <dsp:spPr>
        <a:xfrm>
          <a:off x="1904708" y="126205"/>
          <a:ext cx="2504703" cy="8698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28E1D-7535-45A7-93DC-6F99644D4901}">
      <dsp:nvSpPr>
        <dsp:cNvPr id="0" name=""/>
        <dsp:cNvSpPr/>
      </dsp:nvSpPr>
      <dsp:spPr>
        <a:xfrm>
          <a:off x="2918239" y="2256174"/>
          <a:ext cx="485407" cy="3106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84E5-7F5C-4574-852F-8E7CAC7042D8}">
      <dsp:nvSpPr>
        <dsp:cNvPr id="0" name=""/>
        <dsp:cNvSpPr/>
      </dsp:nvSpPr>
      <dsp:spPr>
        <a:xfrm>
          <a:off x="1995965" y="2504703"/>
          <a:ext cx="2329956" cy="582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95965" y="2504703"/>
        <a:ext cx="2329956" cy="582489"/>
      </dsp:txXfrm>
    </dsp:sp>
    <dsp:sp modelId="{5E3840EC-FB9C-4F93-88E3-CDF34AA2E2CA}">
      <dsp:nvSpPr>
        <dsp:cNvPr id="0" name=""/>
        <dsp:cNvSpPr/>
      </dsp:nvSpPr>
      <dsp:spPr>
        <a:xfrm>
          <a:off x="2815333" y="1063236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Refinements of Existing Cohorts</a:t>
          </a:r>
        </a:p>
      </dsp:txBody>
      <dsp:txXfrm>
        <a:off x="2943288" y="1191191"/>
        <a:ext cx="617823" cy="617823"/>
      </dsp:txXfrm>
    </dsp:sp>
    <dsp:sp modelId="{82DD6346-FE81-44B8-976F-7A642571E33E}">
      <dsp:nvSpPr>
        <dsp:cNvPr id="0" name=""/>
        <dsp:cNvSpPr/>
      </dsp:nvSpPr>
      <dsp:spPr>
        <a:xfrm>
          <a:off x="2190128" y="407742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 Criteria</a:t>
          </a:r>
        </a:p>
      </dsp:txBody>
      <dsp:txXfrm>
        <a:off x="2318083" y="535697"/>
        <a:ext cx="617823" cy="617823"/>
      </dsp:txXfrm>
    </dsp:sp>
    <dsp:sp modelId="{49C2B6D0-9991-43A1-AD51-63D8DE1501D6}">
      <dsp:nvSpPr>
        <dsp:cNvPr id="0" name=""/>
        <dsp:cNvSpPr/>
      </dsp:nvSpPr>
      <dsp:spPr>
        <a:xfrm>
          <a:off x="3083278" y="196493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Identifier Lists</a:t>
          </a:r>
        </a:p>
      </dsp:txBody>
      <dsp:txXfrm>
        <a:off x="3211233" y="324448"/>
        <a:ext cx="617823" cy="617823"/>
      </dsp:txXfrm>
    </dsp:sp>
    <dsp:sp modelId="{10BC400F-FB3B-403F-A525-8AF2109ACCA7}">
      <dsp:nvSpPr>
        <dsp:cNvPr id="0" name=""/>
        <dsp:cNvSpPr/>
      </dsp:nvSpPr>
      <dsp:spPr>
        <a:xfrm>
          <a:off x="1801802" y="19416"/>
          <a:ext cx="2718282" cy="217462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Summarisation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 Code 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Cohorts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Identifier Allocation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Reproducibility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Drag and Drop Configuration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D37A-10D0-4E25-8AC4-B4A05E3F4AAE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Testability</a:t>
          </a:r>
        </a:p>
      </dsp:txBody>
      <dsp:txXfrm>
        <a:off x="1251542" y="2938042"/>
        <a:ext cx="1181080" cy="739691"/>
      </dsp:txXfrm>
    </dsp:sp>
    <dsp:sp modelId="{333354D2-A375-4B3C-8D5D-4F5C9FD86A5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0F89F-F1F5-4753-BD66-8CC992B9AA56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Documents</a:t>
          </a:r>
        </a:p>
      </dsp:txBody>
      <dsp:txXfrm>
        <a:off x="1251542" y="1007535"/>
        <a:ext cx="1181080" cy="739691"/>
      </dsp:txXfrm>
    </dsp:sp>
    <dsp:sp modelId="{04B5D1C4-5FE1-4ACF-9FB6-C3782738A5A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FEFB-D5ED-4D28-A07F-2C98D05FFD0F}">
      <dsp:nvSpPr>
        <dsp:cNvPr id="0" name=""/>
        <dsp:cNvSpPr/>
      </dsp:nvSpPr>
      <dsp:spPr>
        <a:xfrm>
          <a:off x="1904708" y="126205"/>
          <a:ext cx="2504703" cy="8698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28E1D-7535-45A7-93DC-6F99644D4901}">
      <dsp:nvSpPr>
        <dsp:cNvPr id="0" name=""/>
        <dsp:cNvSpPr/>
      </dsp:nvSpPr>
      <dsp:spPr>
        <a:xfrm>
          <a:off x="2918239" y="2256174"/>
          <a:ext cx="485407" cy="3106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84E5-7F5C-4574-852F-8E7CAC7042D8}">
      <dsp:nvSpPr>
        <dsp:cNvPr id="0" name=""/>
        <dsp:cNvSpPr/>
      </dsp:nvSpPr>
      <dsp:spPr>
        <a:xfrm>
          <a:off x="1995965" y="2504703"/>
          <a:ext cx="2329956" cy="582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95965" y="2504703"/>
        <a:ext cx="2329956" cy="582489"/>
      </dsp:txXfrm>
    </dsp:sp>
    <dsp:sp modelId="{5E3840EC-FB9C-4F93-88E3-CDF34AA2E2CA}">
      <dsp:nvSpPr>
        <dsp:cNvPr id="0" name=""/>
        <dsp:cNvSpPr/>
      </dsp:nvSpPr>
      <dsp:spPr>
        <a:xfrm>
          <a:off x="2815333" y="1063236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Refinements of Existing Cohorts</a:t>
          </a:r>
        </a:p>
      </dsp:txBody>
      <dsp:txXfrm>
        <a:off x="2943288" y="1191191"/>
        <a:ext cx="617823" cy="617823"/>
      </dsp:txXfrm>
    </dsp:sp>
    <dsp:sp modelId="{82DD6346-FE81-44B8-976F-7A642571E33E}">
      <dsp:nvSpPr>
        <dsp:cNvPr id="0" name=""/>
        <dsp:cNvSpPr/>
      </dsp:nvSpPr>
      <dsp:spPr>
        <a:xfrm>
          <a:off x="2190128" y="407742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 Criteria</a:t>
          </a:r>
        </a:p>
      </dsp:txBody>
      <dsp:txXfrm>
        <a:off x="2318083" y="535697"/>
        <a:ext cx="617823" cy="617823"/>
      </dsp:txXfrm>
    </dsp:sp>
    <dsp:sp modelId="{49C2B6D0-9991-43A1-AD51-63D8DE1501D6}">
      <dsp:nvSpPr>
        <dsp:cNvPr id="0" name=""/>
        <dsp:cNvSpPr/>
      </dsp:nvSpPr>
      <dsp:spPr>
        <a:xfrm>
          <a:off x="3083278" y="196493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Identifier Lists</a:t>
          </a:r>
        </a:p>
      </dsp:txBody>
      <dsp:txXfrm>
        <a:off x="3211233" y="324448"/>
        <a:ext cx="617823" cy="617823"/>
      </dsp:txXfrm>
    </dsp:sp>
    <dsp:sp modelId="{10BC400F-FB3B-403F-A525-8AF2109ACCA7}">
      <dsp:nvSpPr>
        <dsp:cNvPr id="0" name=""/>
        <dsp:cNvSpPr/>
      </dsp:nvSpPr>
      <dsp:spPr>
        <a:xfrm>
          <a:off x="1801802" y="19416"/>
          <a:ext cx="2718282" cy="217462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Summarisation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 Code 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Cohorts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Identifier Allocation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Reproducibility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Drag and Drop Configuration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D37A-10D0-4E25-8AC4-B4A05E3F4AAE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Testability</a:t>
          </a:r>
        </a:p>
      </dsp:txBody>
      <dsp:txXfrm>
        <a:off x="1251542" y="2938042"/>
        <a:ext cx="1181080" cy="739691"/>
      </dsp:txXfrm>
    </dsp:sp>
    <dsp:sp modelId="{333354D2-A375-4B3C-8D5D-4F5C9FD86A5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0F89F-F1F5-4753-BD66-8CC992B9AA56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Documents</a:t>
          </a:r>
        </a:p>
      </dsp:txBody>
      <dsp:txXfrm>
        <a:off x="1251542" y="1007535"/>
        <a:ext cx="1181080" cy="739691"/>
      </dsp:txXfrm>
    </dsp:sp>
    <dsp:sp modelId="{04B5D1C4-5FE1-4ACF-9FB6-C3782738A5A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83554-E58E-427A-AA44-76F2B1DA92C2}" type="datetimeFigureOut">
              <a:rPr lang="en-GB" smtClean="0"/>
              <a:t>29/06/2017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BBC52-ABBD-4F4C-AF69-27CD2273FA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6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BC52-ABBD-4F4C-AF69-27CD2273FA7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3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BC52-ABBD-4F4C-AF69-27CD2273FA7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8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BC52-ABBD-4F4C-AF69-27CD2273FA7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8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86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31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48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05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2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29/06/2017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77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29/06/2017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58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29/06/2017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02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29/06/2017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37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29/06/2017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2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29/06/2017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8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E1B5-2943-42CC-8B73-D17041E08522}" type="datetimeFigureOut">
              <a:rPr lang="en-GB" smtClean="0"/>
              <a:t>29/06/2017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00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19124" y="5336959"/>
            <a:ext cx="4205156" cy="932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89421" y="3526589"/>
            <a:ext cx="3871899" cy="13235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55490" y="4164455"/>
            <a:ext cx="310515" cy="31051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081724" y="3584968"/>
            <a:ext cx="310515" cy="26924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080565" y="4174377"/>
            <a:ext cx="369570" cy="3333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2882498" y="3600606"/>
            <a:ext cx="419100" cy="4191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08" y="1114699"/>
            <a:ext cx="5022847" cy="1830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38947" y="830164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Databases (SQL Server 1)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196" y="1299805"/>
            <a:ext cx="400805" cy="4202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6971" y="1653627"/>
            <a:ext cx="17812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Catalogue</a:t>
            </a:r>
          </a:p>
          <a:p>
            <a:pPr algn="ctr"/>
            <a:r>
              <a:rPr lang="en-US" sz="1100" dirty="0"/>
              <a:t>(dataset configuration data)</a:t>
            </a:r>
            <a:endParaRPr lang="en-GB" sz="11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7593" y="1233365"/>
            <a:ext cx="400805" cy="42026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37028" y="1653626"/>
            <a:ext cx="21419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DataExport</a:t>
            </a:r>
          </a:p>
          <a:p>
            <a:pPr algn="ctr"/>
            <a:r>
              <a:rPr lang="en-US" sz="1100" dirty="0"/>
              <a:t>(project extraction configurations)</a:t>
            </a:r>
            <a:endParaRPr lang="en-GB" sz="1100" dirty="0"/>
          </a:p>
        </p:txBody>
      </p:sp>
      <p:sp>
        <p:nvSpPr>
          <p:cNvPr id="18" name="Rectangle 17"/>
          <p:cNvSpPr/>
          <p:nvPr/>
        </p:nvSpPr>
        <p:spPr>
          <a:xfrm>
            <a:off x="4916523" y="5336959"/>
            <a:ext cx="3517557" cy="1399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922385" y="3201199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Analyst PC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196" y="2161312"/>
            <a:ext cx="400805" cy="42026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17470" y="2515134"/>
            <a:ext cx="1680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Logging</a:t>
            </a:r>
          </a:p>
          <a:p>
            <a:pPr algn="ctr"/>
            <a:r>
              <a:rPr lang="en-US" sz="1100" dirty="0"/>
              <a:t>(log of all RDMP activities)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320" y="5436924"/>
            <a:ext cx="400805" cy="42026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159372" y="5790746"/>
            <a:ext cx="12747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Cohorts</a:t>
            </a:r>
          </a:p>
          <a:p>
            <a:pPr algn="ctr"/>
            <a:r>
              <a:rPr lang="en-US" sz="1100" dirty="0"/>
              <a:t>(Patients you have </a:t>
            </a:r>
          </a:p>
          <a:p>
            <a:pPr algn="ctr"/>
            <a:r>
              <a:rPr lang="en-US" sz="1100" dirty="0"/>
              <a:t>Released data for)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605" y="5436924"/>
            <a:ext cx="400805" cy="42026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916524" y="5790746"/>
            <a:ext cx="990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DLE_STAGING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565" y="5484713"/>
            <a:ext cx="400805" cy="42026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676479" y="5838535"/>
            <a:ext cx="12089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RAW</a:t>
            </a:r>
          </a:p>
          <a:p>
            <a:pPr algn="ctr"/>
            <a:r>
              <a:rPr lang="en-US" sz="1100" dirty="0"/>
              <a:t>(Identifiable data)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236" y="5436924"/>
            <a:ext cx="400805" cy="42026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897639" y="5790746"/>
            <a:ext cx="1326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Agency Data</a:t>
            </a:r>
          </a:p>
          <a:p>
            <a:pPr algn="ctr"/>
            <a:r>
              <a:rPr lang="en-US" sz="1100" dirty="0"/>
              <a:t>(Your LIVE datasets)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1688" y="2126802"/>
            <a:ext cx="400805" cy="42026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734281" y="2480624"/>
            <a:ext cx="1335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 Quality Results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12505" y="1017207"/>
            <a:ext cx="3917633" cy="1356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5369029" y="706104"/>
            <a:ext cx="521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Anonymisation Databases – Optional (SQL Server 3)</a:t>
            </a:r>
            <a:endParaRPr lang="en-GB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7534" y="1199496"/>
            <a:ext cx="400805" cy="42026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369030" y="1553318"/>
            <a:ext cx="16578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Anonymisation Identifiers</a:t>
            </a:r>
          </a:p>
          <a:p>
            <a:pPr algn="ctr"/>
            <a:r>
              <a:rPr lang="en-US" sz="1100" dirty="0"/>
              <a:t>(OnLoad anonymisation)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3168" y="1199496"/>
            <a:ext cx="400805" cy="42026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124671" y="1553318"/>
            <a:ext cx="16578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Dumped Identifiable Data</a:t>
            </a:r>
          </a:p>
          <a:p>
            <a:pPr algn="ctr"/>
            <a:r>
              <a:rPr lang="en-US" sz="1100" dirty="0"/>
              <a:t>(Names/Addresses etc.)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5553985" y="5647055"/>
            <a:ext cx="918033" cy="129178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285708" y="3371683"/>
            <a:ext cx="2028305" cy="15551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142358" y="3030200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Folders (File Server 1)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8445295" y="3434779"/>
            <a:ext cx="2028305" cy="1393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8301945" y="3093295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 Haven Extracts (File Server 2)</a:t>
            </a:r>
            <a:endParaRPr lang="en-GB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738" y="4274722"/>
            <a:ext cx="626466" cy="43504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654" y="3445712"/>
            <a:ext cx="626466" cy="43504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42037" y="3825240"/>
            <a:ext cx="18726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Attachments (e.g. third party </a:t>
            </a:r>
          </a:p>
          <a:p>
            <a:pPr algn="ctr"/>
            <a:r>
              <a:rPr lang="en-US" sz="1100" dirty="0"/>
              <a:t>Metadata documents)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7943" y="4645301"/>
            <a:ext cx="16962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Files you are trying to load</a:t>
            </a:r>
          </a:p>
        </p:txBody>
      </p:sp>
      <p:sp>
        <p:nvSpPr>
          <p:cNvPr id="56" name="Right Arrow 55"/>
          <p:cNvSpPr/>
          <p:nvPr/>
        </p:nvSpPr>
        <p:spPr>
          <a:xfrm rot="18532077">
            <a:off x="3636041" y="3790847"/>
            <a:ext cx="4479776" cy="172604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ight Arrow 45"/>
          <p:cNvSpPr/>
          <p:nvPr/>
        </p:nvSpPr>
        <p:spPr>
          <a:xfrm rot="1358621">
            <a:off x="1416908" y="4999609"/>
            <a:ext cx="2906750" cy="174095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539636" y="5021105"/>
            <a:ext cx="437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Identifiable Data Load Server (SQL Server 4)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3610931" y="3835632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Loading (</a:t>
            </a:r>
            <a:r>
              <a:rPr lang="en-US" sz="1100" dirty="0">
                <a:solidFill>
                  <a:schemeClr val="accent6"/>
                </a:solidFill>
              </a:rPr>
              <a:t>Green Path</a:t>
            </a:r>
            <a:r>
              <a:rPr lang="en-US" sz="1100" dirty="0"/>
              <a:t>)</a:t>
            </a:r>
          </a:p>
        </p:txBody>
      </p:sp>
      <p:sp>
        <p:nvSpPr>
          <p:cNvPr id="58" name="Right Arrow 57"/>
          <p:cNvSpPr/>
          <p:nvPr/>
        </p:nvSpPr>
        <p:spPr>
          <a:xfrm rot="19307199">
            <a:off x="7773506" y="5086268"/>
            <a:ext cx="1470156" cy="128304"/>
          </a:xfrm>
          <a:prstGeom prst="rightArrow">
            <a:avLst/>
          </a:prstGeom>
          <a:gradFill>
            <a:gsLst>
              <a:gs pos="0">
                <a:srgbClr val="FF0000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ight Arrow 58"/>
          <p:cNvSpPr/>
          <p:nvPr/>
        </p:nvSpPr>
        <p:spPr>
          <a:xfrm rot="20221367">
            <a:off x="6513165" y="5059167"/>
            <a:ext cx="2545682" cy="124920"/>
          </a:xfrm>
          <a:prstGeom prst="rightArrow">
            <a:avLst/>
          </a:prstGeom>
          <a:gradFill>
            <a:gsLst>
              <a:gs pos="0">
                <a:srgbClr val="FF0000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861081" y="5021105"/>
            <a:ext cx="36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Repository (SQL Server 2)</a:t>
            </a:r>
            <a:endParaRPr lang="en-GB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7449" y="3825240"/>
            <a:ext cx="626466" cy="43504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604484" y="4195819"/>
            <a:ext cx="1670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Project Extracts</a:t>
            </a:r>
          </a:p>
          <a:p>
            <a:pPr algn="ctr"/>
            <a:r>
              <a:rPr lang="en-US" sz="1100" dirty="0"/>
              <a:t>(OnExtract anonymisation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96439" y="4437005"/>
            <a:ext cx="13540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 Quality Engine</a:t>
            </a:r>
          </a:p>
          <a:p>
            <a:pPr algn="ctr"/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(Orange Path)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49662" y="442707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Catalogue </a:t>
            </a:r>
          </a:p>
          <a:p>
            <a:pPr algn="ctr"/>
            <a:r>
              <a:rPr lang="en-US" sz="1100" dirty="0"/>
              <a:t>Manager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16146" y="3969810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Dashboard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72" y="2388060"/>
            <a:ext cx="566525" cy="566525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443202" y="2877633"/>
            <a:ext cx="1167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Optional on load </a:t>
            </a:r>
          </a:p>
          <a:p>
            <a:pPr algn="ctr"/>
            <a:r>
              <a:rPr lang="en-US" sz="1100" dirty="0"/>
              <a:t>anonymisation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16" y="4782229"/>
            <a:ext cx="566525" cy="56652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420029" y="5271802"/>
            <a:ext cx="16129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Mandatory on extraction</a:t>
            </a:r>
          </a:p>
          <a:p>
            <a:pPr algn="ctr"/>
            <a:r>
              <a:rPr lang="en-US" sz="1100" dirty="0"/>
              <a:t>anonymisation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929" y="2329670"/>
            <a:ext cx="400805" cy="42026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3925236" y="2683492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Cached Query Results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624732" y="217552"/>
            <a:ext cx="1683666" cy="47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Service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3998" y="364608"/>
            <a:ext cx="566525" cy="566525"/>
          </a:xfrm>
          <a:prstGeom prst="rect">
            <a:avLst/>
          </a:prstGeom>
        </p:spPr>
      </p:pic>
      <p:sp>
        <p:nvSpPr>
          <p:cNvPr id="74" name="Right Arrow 73"/>
          <p:cNvSpPr/>
          <p:nvPr/>
        </p:nvSpPr>
        <p:spPr>
          <a:xfrm rot="18532077">
            <a:off x="3788441" y="3943247"/>
            <a:ext cx="4479776" cy="172604"/>
          </a:xfrm>
          <a:prstGeom prst="rightArrow">
            <a:avLst/>
          </a:prstGeom>
          <a:solidFill>
            <a:schemeClr val="accent6">
              <a:alpha val="51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ight Arrow 43"/>
          <p:cNvSpPr/>
          <p:nvPr/>
        </p:nvSpPr>
        <p:spPr>
          <a:xfrm rot="15838627">
            <a:off x="3713463" y="1574649"/>
            <a:ext cx="1548240" cy="1210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5" name="Right Arrow 74"/>
          <p:cNvSpPr/>
          <p:nvPr/>
        </p:nvSpPr>
        <p:spPr>
          <a:xfrm rot="17500067">
            <a:off x="3108932" y="1446399"/>
            <a:ext cx="1414664" cy="1210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6" name="Right Arrow 75"/>
          <p:cNvSpPr/>
          <p:nvPr/>
        </p:nvSpPr>
        <p:spPr>
          <a:xfrm rot="19969985">
            <a:off x="2344444" y="1083277"/>
            <a:ext cx="1805138" cy="1210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7" name="Right Arrow 76"/>
          <p:cNvSpPr/>
          <p:nvPr/>
        </p:nvSpPr>
        <p:spPr>
          <a:xfrm rot="14164671">
            <a:off x="4097680" y="4125413"/>
            <a:ext cx="3148423" cy="16610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5412505" y="3588497"/>
            <a:ext cx="318770" cy="31877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10"/>
          <a:stretch>
            <a:fillRect/>
          </a:stretch>
        </p:blipFill>
        <p:spPr>
          <a:xfrm>
            <a:off x="5308555" y="4107006"/>
            <a:ext cx="333375" cy="3333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947301" y="3847513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Extraction (</a:t>
            </a:r>
            <a:r>
              <a:rPr lang="en-US" sz="1100" dirty="0">
                <a:solidFill>
                  <a:srgbClr val="FF0000"/>
                </a:solidFill>
              </a:rPr>
              <a:t>Red Path</a:t>
            </a:r>
            <a:r>
              <a:rPr lang="en-US" sz="1100" dirty="0"/>
              <a:t>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00028" y="4398281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Cohort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13848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97316" y="2640736"/>
            <a:ext cx="489133" cy="376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Extractability Firewall</a:t>
            </a:r>
            <a:endParaRPr lang="en-GB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838711202"/>
              </p:ext>
            </p:extLst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776750242"/>
              </p:ext>
            </p:extLst>
          </p:nvPr>
        </p:nvGraphicFramePr>
        <p:xfrm>
          <a:off x="-356031" y="-1"/>
          <a:ext cx="6321887" cy="310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129120293"/>
              </p:ext>
            </p:extLst>
          </p:nvPr>
        </p:nvGraphicFramePr>
        <p:xfrm>
          <a:off x="5164096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81087330"/>
              </p:ext>
            </p:extLst>
          </p:nvPr>
        </p:nvGraphicFramePr>
        <p:xfrm>
          <a:off x="5517104" y="0"/>
          <a:ext cx="6321887" cy="310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ectangle 19"/>
          <p:cNvSpPr/>
          <p:nvPr/>
        </p:nvSpPr>
        <p:spPr>
          <a:xfrm>
            <a:off x="1429182" y="3774103"/>
            <a:ext cx="27514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Management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14550" y="3774102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769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97316" y="2640736"/>
            <a:ext cx="489133" cy="376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Extractability Firewall</a:t>
            </a:r>
            <a:endParaRPr lang="en-GB" dirty="0"/>
          </a:p>
        </p:txBody>
      </p:sp>
      <p:graphicFrame>
        <p:nvGraphicFramePr>
          <p:cNvPr id="18" name="Diagram 17"/>
          <p:cNvGraphicFramePr/>
          <p:nvPr>
            <p:extLst/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5164096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5517104" y="0"/>
          <a:ext cx="6321887" cy="310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0" name="Rectangle 19"/>
          <p:cNvSpPr/>
          <p:nvPr/>
        </p:nvSpPr>
        <p:spPr>
          <a:xfrm>
            <a:off x="1429182" y="3774103"/>
            <a:ext cx="27514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Management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14550" y="3774102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614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1721066692"/>
              </p:ext>
            </p:extLst>
          </p:nvPr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8" name="Rectangle 37"/>
          <p:cNvSpPr/>
          <p:nvPr/>
        </p:nvSpPr>
        <p:spPr>
          <a:xfrm>
            <a:off x="1429182" y="3774103"/>
            <a:ext cx="27514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Management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97316" y="2640736"/>
            <a:ext cx="489133" cy="376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Extractability Firewall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72310469"/>
              </p:ext>
            </p:extLst>
          </p:nvPr>
        </p:nvGraphicFramePr>
        <p:xfrm>
          <a:off x="5164096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97115715"/>
              </p:ext>
            </p:extLst>
          </p:nvPr>
        </p:nvGraphicFramePr>
        <p:xfrm>
          <a:off x="5517104" y="0"/>
          <a:ext cx="6321887" cy="310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7614550" y="3774102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93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261" y="317933"/>
            <a:ext cx="10515600" cy="1325563"/>
          </a:xfrm>
        </p:spPr>
        <p:txBody>
          <a:bodyPr/>
          <a:lstStyle/>
          <a:p>
            <a:r>
              <a:rPr lang="en-US" dirty="0"/>
              <a:t>Cohort Lifecycle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80" y="4170828"/>
            <a:ext cx="400805" cy="420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9745" y="4572848"/>
            <a:ext cx="228324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Repository</a:t>
            </a:r>
          </a:p>
          <a:p>
            <a:pPr algn="ctr"/>
            <a:r>
              <a:rPr lang="en-US" sz="1050" dirty="0"/>
              <a:t>(Demography, Biochemistry etc.)</a:t>
            </a:r>
            <a:endParaRPr lang="en-GB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58" y="4224078"/>
            <a:ext cx="400805" cy="4202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8294" y="4591090"/>
            <a:ext cx="300439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Identifier Mapping Database</a:t>
            </a:r>
          </a:p>
          <a:p>
            <a:pPr algn="ctr"/>
            <a:r>
              <a:rPr lang="en-US" sz="1050" dirty="0"/>
              <a:t>(Called a Cohort Source)</a:t>
            </a:r>
            <a:endParaRPr lang="en-GB" sz="105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52233" y="1489330"/>
            <a:ext cx="873733" cy="873733"/>
            <a:chOff x="3083278" y="196493"/>
            <a:chExt cx="873733" cy="873733"/>
          </a:xfrm>
        </p:grpSpPr>
        <p:sp>
          <p:nvSpPr>
            <p:cNvPr id="12" name="Oval 11"/>
            <p:cNvSpPr/>
            <p:nvPr/>
          </p:nvSpPr>
          <p:spPr>
            <a:xfrm>
              <a:off x="3083278" y="196493"/>
              <a:ext cx="873733" cy="8737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 txBox="1"/>
            <p:nvPr/>
          </p:nvSpPr>
          <p:spPr>
            <a:xfrm>
              <a:off x="3211233" y="324448"/>
              <a:ext cx="617823" cy="6178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Identifier Lists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44428" y="2007781"/>
            <a:ext cx="873733" cy="873733"/>
            <a:chOff x="2190128" y="407742"/>
            <a:chExt cx="873733" cy="873733"/>
          </a:xfrm>
        </p:grpSpPr>
        <p:sp>
          <p:nvSpPr>
            <p:cNvPr id="18" name="Oval 17"/>
            <p:cNvSpPr/>
            <p:nvPr/>
          </p:nvSpPr>
          <p:spPr>
            <a:xfrm>
              <a:off x="2190128" y="407742"/>
              <a:ext cx="873733" cy="8737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4"/>
            <p:cNvSpPr txBox="1"/>
            <p:nvPr/>
          </p:nvSpPr>
          <p:spPr>
            <a:xfrm>
              <a:off x="2318083" y="535697"/>
              <a:ext cx="617823" cy="6178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Identification Criteria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79745" y="2805553"/>
            <a:ext cx="2129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Cohort Identification</a:t>
            </a:r>
          </a:p>
          <a:p>
            <a:pPr algn="ctr"/>
            <a:r>
              <a:rPr lang="en-US" dirty="0"/>
              <a:t>Configuration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693" y="2180771"/>
            <a:ext cx="714475" cy="714475"/>
          </a:xfrm>
          <a:prstGeom prst="rect">
            <a:avLst/>
          </a:prstGeom>
        </p:spPr>
      </p:pic>
      <p:sp>
        <p:nvSpPr>
          <p:cNvPr id="21" name="Arrow: Right 20"/>
          <p:cNvSpPr/>
          <p:nvPr/>
        </p:nvSpPr>
        <p:spPr>
          <a:xfrm>
            <a:off x="1510356" y="2198500"/>
            <a:ext cx="557294" cy="578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7641" y="2078059"/>
            <a:ext cx="1261110" cy="819721"/>
            <a:chOff x="4555265" y="2898027"/>
            <a:chExt cx="1261110" cy="819721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4555265" y="2898027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/>
            <p:cNvSpPr txBox="1"/>
            <p:nvPr/>
          </p:nvSpPr>
          <p:spPr>
            <a:xfrm>
              <a:off x="4595280" y="2938042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SQL Code Management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33084" y="2805553"/>
            <a:ext cx="15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Curated Filters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5076864" y="931591"/>
            <a:ext cx="497399" cy="50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620658" y="608534"/>
            <a:ext cx="14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Lists</a:t>
            </a:r>
            <a:endParaRPr lang="en-GB" dirty="0"/>
          </a:p>
        </p:txBody>
      </p:sp>
      <p:sp>
        <p:nvSpPr>
          <p:cNvPr id="28" name="Arrow: Down 27"/>
          <p:cNvSpPr/>
          <p:nvPr/>
        </p:nvSpPr>
        <p:spPr>
          <a:xfrm rot="12808165">
            <a:off x="3885952" y="2169852"/>
            <a:ext cx="497399" cy="220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466287" y="3100319"/>
            <a:ext cx="1483419" cy="369332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Query Results</a:t>
            </a:r>
            <a:endParaRPr lang="en-GB" dirty="0"/>
          </a:p>
        </p:txBody>
      </p:sp>
      <p:sp>
        <p:nvSpPr>
          <p:cNvPr id="30" name="Arrow: Down 29"/>
          <p:cNvSpPr/>
          <p:nvPr/>
        </p:nvSpPr>
        <p:spPr>
          <a:xfrm>
            <a:off x="2523681" y="3418250"/>
            <a:ext cx="497399" cy="699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979277" y="3590181"/>
            <a:ext cx="1729833" cy="369332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Query Execution</a:t>
            </a:r>
            <a:endParaRPr lang="en-GB" dirty="0"/>
          </a:p>
        </p:txBody>
      </p:sp>
      <p:grpSp>
        <p:nvGrpSpPr>
          <p:cNvPr id="32" name="Group 31"/>
          <p:cNvGrpSpPr/>
          <p:nvPr/>
        </p:nvGrpSpPr>
        <p:grpSpPr>
          <a:xfrm>
            <a:off x="6280695" y="2081905"/>
            <a:ext cx="1261110" cy="819721"/>
            <a:chOff x="4555265" y="967520"/>
            <a:chExt cx="1261110" cy="819721"/>
          </a:xfrm>
        </p:grpSpPr>
        <p:sp>
          <p:nvSpPr>
            <p:cNvPr id="39" name="Rectangle: Rounded Corners 38"/>
            <p:cNvSpPr/>
            <p:nvPr/>
          </p:nvSpPr>
          <p:spPr>
            <a:xfrm>
              <a:off x="4555265" y="967520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angle: Rounded Corners 4"/>
            <p:cNvSpPr txBox="1"/>
            <p:nvPr/>
          </p:nvSpPr>
          <p:spPr>
            <a:xfrm>
              <a:off x="4595280" y="1007535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Release Identifier Allocation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52691" y="2718857"/>
            <a:ext cx="1261110" cy="819721"/>
            <a:chOff x="4555265" y="2898027"/>
            <a:chExt cx="1261110" cy="819721"/>
          </a:xfrm>
        </p:grpSpPr>
        <p:sp>
          <p:nvSpPr>
            <p:cNvPr id="37" name="Rectangle: Rounded Corners 36"/>
            <p:cNvSpPr/>
            <p:nvPr/>
          </p:nvSpPr>
          <p:spPr>
            <a:xfrm>
              <a:off x="4555265" y="2898027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: Rounded Corners 6"/>
            <p:cNvSpPr txBox="1"/>
            <p:nvPr/>
          </p:nvSpPr>
          <p:spPr>
            <a:xfrm>
              <a:off x="4595280" y="2938042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Reproducibility</a:t>
              </a:r>
            </a:p>
          </p:txBody>
        </p:sp>
      </p:grpSp>
      <p:sp>
        <p:nvSpPr>
          <p:cNvPr id="41" name="Arrow: Down 40"/>
          <p:cNvSpPr/>
          <p:nvPr/>
        </p:nvSpPr>
        <p:spPr>
          <a:xfrm>
            <a:off x="6623382" y="2950049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Arrow: Down 41"/>
          <p:cNvSpPr/>
          <p:nvPr/>
        </p:nvSpPr>
        <p:spPr>
          <a:xfrm rot="17229102">
            <a:off x="5674824" y="1893442"/>
            <a:ext cx="497399" cy="50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6052893" y="3049775"/>
            <a:ext cx="1856855" cy="738664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400" dirty="0"/>
              <a:t>Project Specific </a:t>
            </a:r>
          </a:p>
          <a:p>
            <a:pPr algn="ctr"/>
            <a:r>
              <a:rPr lang="en-US" sz="1400" dirty="0"/>
              <a:t>Identifier Substitutions</a:t>
            </a:r>
          </a:p>
          <a:p>
            <a:pPr algn="ctr"/>
            <a:r>
              <a:rPr lang="en-US" sz="1400" dirty="0"/>
              <a:t>Stored and Versioned</a:t>
            </a:r>
            <a:endParaRPr lang="en-GB" sz="1400" dirty="0"/>
          </a:p>
        </p:txBody>
      </p:sp>
      <p:sp>
        <p:nvSpPr>
          <p:cNvPr id="44" name="Arrow: Down 43"/>
          <p:cNvSpPr/>
          <p:nvPr/>
        </p:nvSpPr>
        <p:spPr>
          <a:xfrm rot="16200000">
            <a:off x="10068057" y="2658011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Arrow: Down 48"/>
          <p:cNvSpPr/>
          <p:nvPr/>
        </p:nvSpPr>
        <p:spPr>
          <a:xfrm rot="14283033">
            <a:off x="7673376" y="3425349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0872928" y="2881514"/>
            <a:ext cx="924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</a:t>
            </a:r>
          </a:p>
          <a:p>
            <a:r>
              <a:rPr lang="en-US" dirty="0"/>
              <a:t>Extracts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8480237" y="3234162"/>
            <a:ext cx="1261110" cy="819721"/>
            <a:chOff x="2883396" y="3863281"/>
            <a:chExt cx="1261110" cy="819721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2883396" y="3863281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angle: Rounded Corners 8"/>
            <p:cNvSpPr txBox="1"/>
            <p:nvPr/>
          </p:nvSpPr>
          <p:spPr>
            <a:xfrm>
              <a:off x="2923411" y="3903296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Drag and Drop Configuration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8047295" y="1349643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705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4327</TotalTime>
  <Words>339</Words>
  <Application>Microsoft Office PowerPoint</Application>
  <PresentationFormat>Widescreen</PresentationFormat>
  <Paragraphs>135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Cohort Lifecycle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Nind (Staff)</cp:lastModifiedBy>
  <cp:revision>51</cp:revision>
  <dcterms:created xsi:type="dcterms:W3CDTF">2015-11-23T09:28:17Z</dcterms:created>
  <dcterms:modified xsi:type="dcterms:W3CDTF">2017-06-30T13:41:34Z</dcterms:modified>
</cp:coreProperties>
</file>