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1D39-397D-4D89-AF33-EA3AC27D202D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EA82-6F7D-419E-9577-EFD3B3F13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05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1D39-397D-4D89-AF33-EA3AC27D202D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EA82-6F7D-419E-9577-EFD3B3F13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47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1D39-397D-4D89-AF33-EA3AC27D202D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EA82-6F7D-419E-9577-EFD3B3F13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66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1D39-397D-4D89-AF33-EA3AC27D202D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EA82-6F7D-419E-9577-EFD3B3F13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60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1D39-397D-4D89-AF33-EA3AC27D202D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EA82-6F7D-419E-9577-EFD3B3F13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5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1D39-397D-4D89-AF33-EA3AC27D202D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EA82-6F7D-419E-9577-EFD3B3F13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23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1D39-397D-4D89-AF33-EA3AC27D202D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EA82-6F7D-419E-9577-EFD3B3F13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95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1D39-397D-4D89-AF33-EA3AC27D202D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EA82-6F7D-419E-9577-EFD3B3F13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26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1D39-397D-4D89-AF33-EA3AC27D202D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EA82-6F7D-419E-9577-EFD3B3F13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53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1D39-397D-4D89-AF33-EA3AC27D202D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EA82-6F7D-419E-9577-EFD3B3F13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73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1D39-397D-4D89-AF33-EA3AC27D202D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EA82-6F7D-419E-9577-EFD3B3F13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91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81D39-397D-4D89-AF33-EA3AC27D202D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BEA82-6F7D-419E-9577-EFD3B3F13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62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6746" y="3275859"/>
            <a:ext cx="1935332" cy="295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 flipH="1">
            <a:off x="816746" y="6232123"/>
            <a:ext cx="202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 Control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29630" y="3275859"/>
            <a:ext cx="3790766" cy="137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 flipH="1">
            <a:off x="2840854" y="4651899"/>
            <a:ext cx="387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RDMPSingleDatabaseObjectControl</a:t>
            </a:r>
            <a:r>
              <a:rPr lang="en-GB" dirty="0"/>
              <a:t>&lt;T</a:t>
            </a:r>
            <a:r>
              <a:rPr lang="en-US" dirty="0"/>
              <a:t>&gt;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87767" y="1171852"/>
            <a:ext cx="1039575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Refresh Bus</a:t>
            </a:r>
            <a:endParaRPr lang="en-GB" dirty="0"/>
          </a:p>
        </p:txBody>
      </p:sp>
      <p:cxnSp>
        <p:nvCxnSpPr>
          <p:cNvPr id="10" name="Straight Arrow Connector 9"/>
          <p:cNvCxnSpPr>
            <a:stCxn id="4" idx="0"/>
          </p:cNvCxnSpPr>
          <p:nvPr/>
        </p:nvCxnSpPr>
        <p:spPr>
          <a:xfrm flipV="1">
            <a:off x="1784412" y="1500326"/>
            <a:ext cx="26633" cy="1775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47021" y="2203426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440315" y="1500326"/>
            <a:ext cx="16275" cy="1775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93735" y="2807120"/>
            <a:ext cx="146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Publish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902924" y="2203426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1308" y="4113915"/>
            <a:ext cx="63919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Save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V="1">
            <a:off x="5620904" y="1500326"/>
            <a:ext cx="0" cy="26135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3177" y="3586579"/>
            <a:ext cx="152695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58283" y="3985619"/>
            <a:ext cx="117185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58283" y="4384659"/>
            <a:ext cx="117185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827842" y="-15195"/>
            <a:ext cx="10515600" cy="6543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Events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587909" y="1500326"/>
            <a:ext cx="4318918" cy="1775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457662" y="1510682"/>
            <a:ext cx="619320" cy="1765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33902" y="1583481"/>
            <a:ext cx="2645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State Rechecked</a:t>
            </a:r>
          </a:p>
          <a:p>
            <a:r>
              <a:rPr lang="en-US" dirty="0"/>
              <a:t>Then Subscribers Notified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03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5624" y="3329125"/>
            <a:ext cx="1935332" cy="295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 flipH="1">
            <a:off x="825624" y="6285389"/>
            <a:ext cx="202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 Control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38508" y="3329125"/>
            <a:ext cx="3790766" cy="137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 flipH="1">
            <a:off x="2849732" y="4705165"/>
            <a:ext cx="387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RDMPSingleDatabaseObjectControl</a:t>
            </a:r>
            <a:r>
              <a:rPr lang="en-GB" dirty="0"/>
              <a:t>&lt;T</a:t>
            </a:r>
            <a:r>
              <a:rPr lang="en-US" dirty="0"/>
              <a:t>&gt;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96645" y="1225118"/>
            <a:ext cx="1039575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IActivateItems</a:t>
            </a:r>
            <a:r>
              <a:rPr lang="en-GB" dirty="0"/>
              <a:t> (Effectively the API Layer)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11" idx="2"/>
          </p:cNvCxnSpPr>
          <p:nvPr/>
        </p:nvCxnSpPr>
        <p:spPr>
          <a:xfrm flipV="1">
            <a:off x="2422169" y="3219065"/>
            <a:ext cx="21591" cy="384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83964" y="2849733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click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310186" y="4167181"/>
            <a:ext cx="63919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Save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12055" y="3639845"/>
            <a:ext cx="152695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67161" y="4038885"/>
            <a:ext cx="117185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67161" y="4437925"/>
            <a:ext cx="117185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18" name="Title 26"/>
          <p:cNvSpPr txBox="1">
            <a:spLocks/>
          </p:cNvSpPr>
          <p:nvPr/>
        </p:nvSpPr>
        <p:spPr>
          <a:xfrm>
            <a:off x="825624" y="94380"/>
            <a:ext cx="10515600" cy="654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Activation (Double Clicking)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443760" y="2476026"/>
            <a:ext cx="21591" cy="384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05555" y="210225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Handler{}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465351" y="1732924"/>
            <a:ext cx="384381" cy="346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81491" y="1478594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ActivateX</a:t>
            </a:r>
            <a:r>
              <a:rPr lang="en-US" dirty="0"/>
              <a:t>(X o)</a:t>
            </a:r>
            <a:endParaRPr lang="en-GB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825091" y="1972531"/>
            <a:ext cx="0" cy="62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31066" y="1612765"/>
            <a:ext cx="371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Activate&lt;</a:t>
            </a:r>
            <a:r>
              <a:rPr lang="en-US" dirty="0" err="1"/>
              <a:t>uiControl,databaseObject</a:t>
            </a:r>
            <a:r>
              <a:rPr lang="en-US" dirty="0"/>
              <a:t>&gt;()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104691" y="2547306"/>
            <a:ext cx="16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 window</a:t>
            </a:r>
            <a:endParaRPr lang="en-GB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104691" y="2849733"/>
            <a:ext cx="714341" cy="479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3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5624" y="3329125"/>
            <a:ext cx="1935332" cy="295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 flipH="1">
            <a:off x="825624" y="6285389"/>
            <a:ext cx="202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 Control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44185" y="1669002"/>
            <a:ext cx="2245749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CommandFactory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12055" y="3639845"/>
            <a:ext cx="152695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67161" y="4038885"/>
            <a:ext cx="117185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67161" y="4437925"/>
            <a:ext cx="117185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18" name="Title 26"/>
          <p:cNvSpPr txBox="1">
            <a:spLocks/>
          </p:cNvSpPr>
          <p:nvPr/>
        </p:nvSpPr>
        <p:spPr>
          <a:xfrm>
            <a:off x="825624" y="94380"/>
            <a:ext cx="10515600" cy="654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Command Execution (drag / drop / copy / paste)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837678" y="2804433"/>
            <a:ext cx="130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DragStarted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142486" y="3168563"/>
            <a:ext cx="192341" cy="449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142486" y="2276768"/>
            <a:ext cx="204185" cy="558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3170" y="1993945"/>
            <a:ext cx="440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translate object into command? Yes/No?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407209" y="2322419"/>
            <a:ext cx="175974" cy="482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6048" y="2727558"/>
            <a:ext cx="1533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Drag Aborted/</a:t>
            </a:r>
          </a:p>
          <a:p>
            <a:r>
              <a:rPr lang="en-US" dirty="0"/>
              <a:t>Allowed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5104661" y="3266979"/>
            <a:ext cx="1935332" cy="295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 flipH="1">
            <a:off x="5104661" y="6223243"/>
            <a:ext cx="2024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 Control2</a:t>
            </a:r>
          </a:p>
          <a:p>
            <a:r>
              <a:rPr lang="en-US" sz="1050" dirty="0"/>
              <a:t>(but also applies to dragging within same control)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5291092" y="3577699"/>
            <a:ext cx="152695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539012" y="3762365"/>
            <a:ext cx="2752080" cy="5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64133" y="3445033"/>
            <a:ext cx="10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CanDrop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5104661" y="1652493"/>
            <a:ext cx="3480046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CommandExecutionFactory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6303146" y="2162948"/>
            <a:ext cx="607984" cy="1414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70320" y="2216251"/>
            <a:ext cx="487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Apply Command to Target object in principle?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128769" y="2178611"/>
            <a:ext cx="780452" cy="1266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235301" y="3454267"/>
            <a:ext cx="3480046" cy="223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ICommandExecution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297443" y="3762365"/>
            <a:ext cx="152695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975324" y="3762365"/>
            <a:ext cx="152695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97442" y="4253259"/>
            <a:ext cx="1526959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IsImpossible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8828977" y="4429142"/>
            <a:ext cx="377167" cy="175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66244" y="4627049"/>
            <a:ext cx="235192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Source and target are compatible in </a:t>
            </a:r>
          </a:p>
          <a:p>
            <a:r>
              <a:rPr lang="en-GB" sz="1050" dirty="0"/>
              <a:t>Principle b</a:t>
            </a:r>
            <a:r>
              <a:rPr lang="en-US" sz="1050" dirty="0" err="1"/>
              <a:t>ut</a:t>
            </a:r>
            <a:r>
              <a:rPr lang="en-US" sz="1050" dirty="0"/>
              <a:t> something about the state</a:t>
            </a:r>
          </a:p>
          <a:p>
            <a:r>
              <a:rPr lang="en-US" sz="1050" dirty="0"/>
              <a:t>of one or other makes the operation </a:t>
            </a:r>
          </a:p>
          <a:p>
            <a:r>
              <a:rPr lang="en-US" sz="1050" dirty="0"/>
              <a:t>Invalid.</a:t>
            </a:r>
          </a:p>
          <a:p>
            <a:endParaRPr lang="en-US" sz="1050" dirty="0"/>
          </a:p>
          <a:p>
            <a:r>
              <a:rPr lang="en-US" sz="1050" dirty="0"/>
              <a:t>Give the user this helpful feedback</a:t>
            </a:r>
            <a:endParaRPr lang="en-GB" sz="1050" dirty="0"/>
          </a:p>
        </p:txBody>
      </p:sp>
      <p:sp>
        <p:nvSpPr>
          <p:cNvPr id="69" name="Rectangle 68"/>
          <p:cNvSpPr/>
          <p:nvPr/>
        </p:nvSpPr>
        <p:spPr>
          <a:xfrm>
            <a:off x="3293909" y="2601756"/>
            <a:ext cx="2245749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ICommand</a:t>
            </a:r>
            <a:endParaRPr lang="en-US" dirty="0"/>
          </a:p>
        </p:txBody>
      </p:sp>
      <p:cxnSp>
        <p:nvCxnSpPr>
          <p:cNvPr id="70" name="Straight Arrow Connector 69"/>
          <p:cNvCxnSpPr>
            <a:endCxn id="69" idx="1"/>
          </p:cNvCxnSpPr>
          <p:nvPr/>
        </p:nvCxnSpPr>
        <p:spPr>
          <a:xfrm>
            <a:off x="2863049" y="2370938"/>
            <a:ext cx="430860" cy="395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530150" y="2162948"/>
            <a:ext cx="1207993" cy="590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92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6"/>
          <p:cNvSpPr txBox="1">
            <a:spLocks/>
          </p:cNvSpPr>
          <p:nvPr/>
        </p:nvSpPr>
        <p:spPr>
          <a:xfrm>
            <a:off x="825624" y="94380"/>
            <a:ext cx="10515600" cy="654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Atomic Command Execution (Standalone Commands)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27968" y="1243728"/>
            <a:ext cx="3480046" cy="223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ICommandExecution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62720" y="1640601"/>
            <a:ext cx="221054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 Objects Required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23424" y="1869655"/>
            <a:ext cx="2139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943" y="1073175"/>
            <a:ext cx="3016959" cy="18735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93183" y="3116424"/>
            <a:ext cx="542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Provides single launch point for potentially sensitive UI (will make authentication / security / user roles / tutorial development better)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68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and Collection Management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99160" y="1753990"/>
            <a:ext cx="3487075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ToolboxWindowManager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73976" y="1753990"/>
            <a:ext cx="3487075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ContentWindowManager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9160" y="2162310"/>
            <a:ext cx="1935332" cy="167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 flipH="1">
            <a:off x="777240" y="6204598"/>
            <a:ext cx="229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Catalogues Collection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217795" y="2344504"/>
            <a:ext cx="152695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72901" y="2743544"/>
            <a:ext cx="117185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72901" y="3142584"/>
            <a:ext cx="117185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8200" y="4551147"/>
            <a:ext cx="1935332" cy="167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156835" y="4733341"/>
            <a:ext cx="152695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11941" y="5132381"/>
            <a:ext cx="117185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11941" y="5531421"/>
            <a:ext cx="117185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18" name="TextBox 17"/>
          <p:cNvSpPr txBox="1"/>
          <p:nvPr/>
        </p:nvSpPr>
        <p:spPr>
          <a:xfrm flipH="1">
            <a:off x="720016" y="3845469"/>
            <a:ext cx="2293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Cohort Identification Collection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286434" y="2753888"/>
            <a:ext cx="6800666" cy="355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 flipH="1">
            <a:off x="4286434" y="6346386"/>
            <a:ext cx="429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RDMPSingleDatabaseObjectControl</a:t>
            </a:r>
            <a:r>
              <a:rPr lang="en-GB" dirty="0"/>
              <a:t>&lt;T</a:t>
            </a:r>
            <a:r>
              <a:rPr lang="en-US" dirty="0"/>
              <a:t>&gt;s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4286434" y="2527018"/>
            <a:ext cx="761308" cy="22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078222" y="2486292"/>
            <a:ext cx="761308" cy="22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870010" y="2486160"/>
            <a:ext cx="761308" cy="22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6685350" y="2486160"/>
            <a:ext cx="761308" cy="22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899160" y="1310952"/>
            <a:ext cx="1039575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IActivateItems</a:t>
            </a:r>
            <a:r>
              <a:rPr lang="en-GB" dirty="0"/>
              <a:t> (Effectively the API Layer)</a:t>
            </a:r>
            <a:endParaRPr lang="en-US" dirty="0"/>
          </a:p>
        </p:txBody>
      </p:sp>
      <p:sp>
        <p:nvSpPr>
          <p:cNvPr id="32" name="Arrow: Curved Right 31"/>
          <p:cNvSpPr/>
          <p:nvPr/>
        </p:nvSpPr>
        <p:spPr>
          <a:xfrm flipV="1">
            <a:off x="455295" y="1284940"/>
            <a:ext cx="625932" cy="1323975"/>
          </a:xfrm>
          <a:prstGeom prst="curv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51915" y="1906413"/>
            <a:ext cx="1042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Item Double Clicked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8048792" y="1664503"/>
            <a:ext cx="459079" cy="282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90613" y="1694515"/>
            <a:ext cx="238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Window already exists?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6962776" y="2162310"/>
            <a:ext cx="1227837" cy="422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62776" y="2111048"/>
            <a:ext cx="238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Yes? Pop it up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542487" y="2174850"/>
            <a:ext cx="2386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No? </a:t>
            </a:r>
          </a:p>
          <a:p>
            <a:r>
              <a:rPr lang="en-US" dirty="0"/>
              <a:t>Construct it and call</a:t>
            </a:r>
          </a:p>
          <a:p>
            <a:r>
              <a:rPr lang="en-US" dirty="0" err="1"/>
              <a:t>SetDatabaseObject</a:t>
            </a:r>
            <a:r>
              <a:rPr lang="en-US" dirty="0"/>
              <a:t>(x)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7488908" y="2499007"/>
            <a:ext cx="811776" cy="214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867650" y="2162310"/>
            <a:ext cx="848391" cy="422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Right Brace 46"/>
          <p:cNvSpPr/>
          <p:nvPr/>
        </p:nvSpPr>
        <p:spPr>
          <a:xfrm>
            <a:off x="11449050" y="1171575"/>
            <a:ext cx="323850" cy="9394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ight Brace 47"/>
          <p:cNvSpPr/>
          <p:nvPr/>
        </p:nvSpPr>
        <p:spPr>
          <a:xfrm>
            <a:off x="11420129" y="2243292"/>
            <a:ext cx="323850" cy="41030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 rot="5400000" flipH="1">
            <a:off x="10570230" y="4420342"/>
            <a:ext cx="2787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Catalogue  / Data Export Manager </a:t>
            </a:r>
            <a:r>
              <a:rPr lang="en-US" sz="1100" dirty="0" err="1"/>
              <a:t>etc</a:t>
            </a:r>
            <a:r>
              <a:rPr lang="en-US" sz="1100" dirty="0"/>
              <a:t> </a:t>
            </a:r>
            <a:endParaRPr lang="en-GB" sz="1100" dirty="0"/>
          </a:p>
        </p:txBody>
      </p:sp>
      <p:sp>
        <p:nvSpPr>
          <p:cNvPr id="50" name="TextBox 49"/>
          <p:cNvSpPr txBox="1"/>
          <p:nvPr/>
        </p:nvSpPr>
        <p:spPr>
          <a:xfrm rot="5400000" flipH="1">
            <a:off x="9857105" y="2213699"/>
            <a:ext cx="4291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ResearchDataManagementPlatform.csproj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83620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38200" y="2376488"/>
            <a:ext cx="1935332" cy="295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 flipH="1">
            <a:off x="838200" y="5332752"/>
            <a:ext cx="202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 Control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016345" y="1321356"/>
            <a:ext cx="1039575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IActivateItems</a:t>
            </a:r>
            <a:r>
              <a:rPr lang="en-GB" dirty="0"/>
              <a:t> (Effectively the API Layer)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89960" y="2300288"/>
            <a:ext cx="4244340" cy="126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RDMPCollectionCommonFunctionality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3246120" y="2560320"/>
            <a:ext cx="381000" cy="281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246120" y="3102292"/>
            <a:ext cx="381000" cy="281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 flipH="1">
            <a:off x="3489960" y="3576104"/>
            <a:ext cx="4244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Handles right clicking collection tree nodes, renaming in cells, drag and drop support (see Command Execution slide) etc.  Works for all collections hosted by </a:t>
            </a:r>
            <a:r>
              <a:rPr lang="en-US" dirty="0" err="1"/>
              <a:t>ToolboxWindowManager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156835" y="2558682"/>
            <a:ext cx="152695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11941" y="2957722"/>
            <a:ext cx="117185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11941" y="3356762"/>
            <a:ext cx="117185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57513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929630" y="3275859"/>
            <a:ext cx="3790766" cy="137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 flipH="1">
            <a:off x="2840854" y="4651899"/>
            <a:ext cx="387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RDMPSingleDatabaseObjectControl</a:t>
            </a:r>
            <a:r>
              <a:rPr lang="en-GB" dirty="0"/>
              <a:t>&lt;T</a:t>
            </a:r>
            <a:r>
              <a:rPr lang="en-US" dirty="0"/>
              <a:t>&gt;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929630" y="3048988"/>
            <a:ext cx="761308" cy="22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03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293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Events</vt:lpstr>
      <vt:lpstr>PowerPoint Presentation</vt:lpstr>
      <vt:lpstr>PowerPoint Presentation</vt:lpstr>
      <vt:lpstr>PowerPoint Presentation</vt:lpstr>
      <vt:lpstr>Tab and Collection Management</vt:lpstr>
      <vt:lpstr>Collections</vt:lpstr>
      <vt:lpstr>Tabs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Nind (Staff)</dc:creator>
  <cp:lastModifiedBy>Thomas Nind (Staff)</cp:lastModifiedBy>
  <cp:revision>48</cp:revision>
  <dcterms:created xsi:type="dcterms:W3CDTF">2017-04-20T14:27:56Z</dcterms:created>
  <dcterms:modified xsi:type="dcterms:W3CDTF">2017-06-30T13:47:27Z</dcterms:modified>
</cp:coreProperties>
</file>