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3612" y="-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E162-50C6-418F-BCEC-7D745197BAA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C118-29CC-4999-87AF-9A87A9B8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5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E162-50C6-418F-BCEC-7D745197BAA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C118-29CC-4999-87AF-9A87A9B8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0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E162-50C6-418F-BCEC-7D745197BAA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C118-29CC-4999-87AF-9A87A9B8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5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E162-50C6-418F-BCEC-7D745197BAA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C118-29CC-4999-87AF-9A87A9B8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85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E162-50C6-418F-BCEC-7D745197BAA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C118-29CC-4999-87AF-9A87A9B8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1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E162-50C6-418F-BCEC-7D745197BAA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C118-29CC-4999-87AF-9A87A9B8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04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E162-50C6-418F-BCEC-7D745197BAA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C118-29CC-4999-87AF-9A87A9B8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69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E162-50C6-418F-BCEC-7D745197BAA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C118-29CC-4999-87AF-9A87A9B8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07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E162-50C6-418F-BCEC-7D745197BAA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C118-29CC-4999-87AF-9A87A9B8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14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E162-50C6-418F-BCEC-7D745197BAA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C118-29CC-4999-87AF-9A87A9B8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54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E162-50C6-418F-BCEC-7D745197BAA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C118-29CC-4999-87AF-9A87A9B8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72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E162-50C6-418F-BCEC-7D745197BAA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C118-29CC-4999-87AF-9A87A9B8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62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866" y="2624025"/>
            <a:ext cx="2810267" cy="16099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381625" y="4150575"/>
            <a:ext cx="571500" cy="245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45874" y="4329112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RDMP Major Version</a:t>
            </a:r>
            <a:endParaRPr lang="en-GB" sz="10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095999" y="4130972"/>
            <a:ext cx="0" cy="44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65024" y="4575333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Database Version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208027" y="4132978"/>
            <a:ext cx="261936" cy="28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58593" y="4421444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Build Version </a:t>
            </a:r>
          </a:p>
          <a:p>
            <a:r>
              <a:rPr lang="en-US" sz="1000" dirty="0"/>
              <a:t>(Non breaking software changes)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2701" y="4373993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Minor Version 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H="1" flipV="1">
            <a:off x="6320054" y="4116095"/>
            <a:ext cx="1290082" cy="305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132701" y="3490913"/>
            <a:ext cx="954107" cy="536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93859" y="3492205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Must Match</a:t>
            </a:r>
          </a:p>
          <a:p>
            <a:pPr algn="ctr"/>
            <a:r>
              <a:rPr lang="en-US" sz="1000" dirty="0"/>
              <a:t>Database Version </a:t>
            </a:r>
          </a:p>
        </p:txBody>
      </p:sp>
    </p:spTree>
    <p:extLst>
      <p:ext uri="{BB962C8B-B14F-4D97-AF65-F5344CB8AC3E}">
        <p14:creationId xmlns:p14="http://schemas.microsoft.com/office/powerpoint/2010/main" val="41153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Nind (Staff)</dc:creator>
  <cp:lastModifiedBy>Thomas Nind (Staff)</cp:lastModifiedBy>
  <cp:revision>3</cp:revision>
  <dcterms:created xsi:type="dcterms:W3CDTF">2017-03-21T09:31:04Z</dcterms:created>
  <dcterms:modified xsi:type="dcterms:W3CDTF">2017-03-21T09:36:41Z</dcterms:modified>
</cp:coreProperties>
</file>