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E790-2A3F-42F0-9B6D-DAB32A8CF568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FEFD-C8DD-4A54-AFD0-CEEFC6156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53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E790-2A3F-42F0-9B6D-DAB32A8CF568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FEFD-C8DD-4A54-AFD0-CEEFC6156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66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E790-2A3F-42F0-9B6D-DAB32A8CF568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FEFD-C8DD-4A54-AFD0-CEEFC6156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49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E790-2A3F-42F0-9B6D-DAB32A8CF568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FEFD-C8DD-4A54-AFD0-CEEFC6156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16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E790-2A3F-42F0-9B6D-DAB32A8CF568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FEFD-C8DD-4A54-AFD0-CEEFC6156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49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E790-2A3F-42F0-9B6D-DAB32A8CF568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FEFD-C8DD-4A54-AFD0-CEEFC6156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12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E790-2A3F-42F0-9B6D-DAB32A8CF568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FEFD-C8DD-4A54-AFD0-CEEFC6156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27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E790-2A3F-42F0-9B6D-DAB32A8CF568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FEFD-C8DD-4A54-AFD0-CEEFC6156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19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E790-2A3F-42F0-9B6D-DAB32A8CF568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FEFD-C8DD-4A54-AFD0-CEEFC6156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23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E790-2A3F-42F0-9B6D-DAB32A8CF568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FEFD-C8DD-4A54-AFD0-CEEFC6156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27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E790-2A3F-42F0-9B6D-DAB32A8CF568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FEFD-C8DD-4A54-AFD0-CEEFC6156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25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8E790-2A3F-42F0-9B6D-DAB32A8CF568}" type="datetimeFigureOut">
              <a:rPr lang="en-GB" smtClean="0"/>
              <a:t>11/08/2016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FEFD-C8DD-4A54-AFD0-CEEFC6156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94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954" y="4364618"/>
            <a:ext cx="626469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RDMP Agent.exe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82954" y="4745607"/>
            <a:ext cx="6264696" cy="125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747650" y="5710465"/>
            <a:ext cx="194421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6963674" y="6183163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Minimize to task bar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11663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Agent Settings</a:t>
            </a:r>
            <a:endParaRPr lang="en-GB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477658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|1</a:t>
            </a:r>
          </a:p>
          <a:p>
            <a:r>
              <a:rPr lang="en-US" dirty="0"/>
              <a:t>Machine Entity | </a:t>
            </a:r>
            <a:r>
              <a:rPr lang="en-US" dirty="0" err="1"/>
              <a:t>DataEntry</a:t>
            </a:r>
            <a:r>
              <a:rPr lang="en-US" dirty="0"/>
              <a:t>\Automation</a:t>
            </a:r>
          </a:p>
          <a:p>
            <a:r>
              <a:rPr lang="en-US" dirty="0"/>
              <a:t>Process Lifeline| 2016-0719 13:45:10</a:t>
            </a:r>
          </a:p>
          <a:p>
            <a:r>
              <a:rPr lang="en-US" dirty="0" err="1"/>
              <a:t>NumberOfDQEEvaluationsToKeep</a:t>
            </a:r>
            <a:r>
              <a:rPr lang="en-US" dirty="0"/>
              <a:t> | 5</a:t>
            </a:r>
          </a:p>
          <a:p>
            <a:r>
              <a:rPr lang="en-US" dirty="0" err="1"/>
              <a:t>DaysBetweenDQEEvaluations</a:t>
            </a:r>
            <a:r>
              <a:rPr lang="en-US" dirty="0"/>
              <a:t> | 7</a:t>
            </a:r>
          </a:p>
          <a:p>
            <a:r>
              <a:rPr lang="en-US" dirty="0"/>
              <a:t>Strategy | </a:t>
            </a:r>
            <a:r>
              <a:rPr lang="en-US" dirty="0" err="1"/>
              <a:t>LastLoaded</a:t>
            </a:r>
            <a:r>
              <a:rPr lang="en-US" dirty="0"/>
              <a:t>, </a:t>
            </a:r>
            <a:r>
              <a:rPr lang="en-US" dirty="0" err="1"/>
              <a:t>MostOverdue</a:t>
            </a:r>
            <a:endParaRPr lang="en-US" dirty="0"/>
          </a:p>
          <a:p>
            <a:r>
              <a:rPr lang="en-US" dirty="0" err="1"/>
              <a:t>LoadFailureStrategy</a:t>
            </a:r>
            <a:r>
              <a:rPr lang="en-US" dirty="0"/>
              <a:t> | </a:t>
            </a:r>
            <a:r>
              <a:rPr lang="en-US" dirty="0" err="1"/>
              <a:t>TryNext</a:t>
            </a:r>
            <a:r>
              <a:rPr lang="en-US" dirty="0"/>
              <a:t>, Stop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2954" y="5998497"/>
            <a:ext cx="10801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DQETab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588871" y="5998497"/>
            <a:ext cx="141436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CachingTab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029031" y="6012561"/>
            <a:ext cx="141436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LoadTab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429406" y="10832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Agent Jobs</a:t>
            </a:r>
            <a:endParaRPr lang="en-GB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4485532" y="1983708"/>
            <a:ext cx="43924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Dashboard – Agent Process Summary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4485532" y="2353040"/>
            <a:ext cx="4392488" cy="193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593544" y="2415756"/>
            <a:ext cx="244827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AgentJob</a:t>
            </a:r>
            <a:r>
              <a:rPr lang="en-US" dirty="0"/>
              <a:t> – Slot 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593544" y="2847804"/>
            <a:ext cx="244827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AgentJob</a:t>
            </a:r>
            <a:r>
              <a:rPr lang="en-US" dirty="0"/>
              <a:t> – Slot 2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593544" y="3334031"/>
            <a:ext cx="244827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AgentJob</a:t>
            </a:r>
            <a:r>
              <a:rPr lang="en-US" dirty="0"/>
              <a:t> – Slot 3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8021345" y="2456406"/>
            <a:ext cx="849693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22603" y="2456406"/>
            <a:ext cx="849693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Running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22603" y="2833404"/>
            <a:ext cx="849693" cy="3981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Cancel Requested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12275" y="3305232"/>
            <a:ext cx="849693" cy="398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Crashed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72296" y="3374681"/>
            <a:ext cx="905724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Resolve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44008" y="430464"/>
            <a:ext cx="45658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 = 1 </a:t>
            </a:r>
            <a:r>
              <a:rPr lang="en-US" sz="1400" dirty="0" err="1"/>
              <a:t>Agent_ID</a:t>
            </a:r>
            <a:r>
              <a:rPr lang="en-US" sz="1400" dirty="0"/>
              <a:t>=1 Type (Load/Caching/DQE)</a:t>
            </a:r>
          </a:p>
          <a:p>
            <a:r>
              <a:rPr lang="en-US" sz="1400" dirty="0"/>
              <a:t>Last Known Status, Time of Last Known Status,</a:t>
            </a:r>
          </a:p>
          <a:p>
            <a:r>
              <a:rPr lang="en-US" sz="1400" dirty="0" err="1"/>
              <a:t>DataLoadRunID</a:t>
            </a:r>
            <a:r>
              <a:rPr lang="en-US" sz="1400" dirty="0"/>
              <a:t> = 1300, </a:t>
            </a:r>
            <a:r>
              <a:rPr lang="en-US" sz="1400" dirty="0" err="1"/>
              <a:t>LoggingServerID</a:t>
            </a:r>
            <a:r>
              <a:rPr lang="en-US" sz="1400" dirty="0"/>
              <a:t> = 3</a:t>
            </a:r>
          </a:p>
          <a:p>
            <a:endParaRPr lang="en-US" sz="1400" dirty="0"/>
          </a:p>
          <a:p>
            <a:r>
              <a:rPr lang="en-US" sz="1400" dirty="0"/>
              <a:t>ID = 2 </a:t>
            </a:r>
            <a:r>
              <a:rPr lang="en-US" sz="1400" dirty="0" err="1"/>
              <a:t>Agent_ID</a:t>
            </a:r>
            <a:r>
              <a:rPr lang="en-US" sz="1400" dirty="0"/>
              <a:t> = 2 Type = DQE , Last Known Status , Last Known Time</a:t>
            </a:r>
            <a:r>
              <a:rPr lang="en-US" sz="1600" dirty="0"/>
              <a:t>, </a:t>
            </a:r>
            <a:r>
              <a:rPr lang="en-US" sz="1400" dirty="0" err="1"/>
              <a:t>DataLoadRunID</a:t>
            </a:r>
            <a:r>
              <a:rPr lang="en-US" sz="1400" dirty="0"/>
              <a:t> = 1301, </a:t>
            </a:r>
            <a:r>
              <a:rPr lang="en-US" sz="1400" dirty="0" err="1"/>
              <a:t>LoggingServerID</a:t>
            </a:r>
            <a:r>
              <a:rPr lang="en-US" sz="1400" dirty="0"/>
              <a:t> = 3</a:t>
            </a:r>
          </a:p>
          <a:p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593544" y="3783908"/>
            <a:ext cx="244827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AgentJob</a:t>
            </a:r>
            <a:r>
              <a:rPr lang="en-US" dirty="0"/>
              <a:t> – Slot 4</a:t>
            </a:r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7113824" y="3755109"/>
            <a:ext cx="849693" cy="398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Free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995668" y="3824558"/>
            <a:ext cx="905724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Delete</a:t>
            </a:r>
          </a:p>
        </p:txBody>
      </p:sp>
      <p:pic>
        <p:nvPicPr>
          <p:cNvPr id="1026" name="Picture 2" descr="https://pixabay.com/static/uploads/photo/2014/04/02/10/39/heartbeat-304130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22" y="2023246"/>
            <a:ext cx="628737" cy="314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0" name="Picture 2" descr="https://pixabay.com/static/uploads/photo/2014/04/02/10/39/heartbeat-304130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744" y="2448617"/>
            <a:ext cx="628737" cy="314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1" name="Picture 2" descr="https://pixabay.com/static/uploads/photo/2014/04/02/10/39/heartbeat-304130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379" y="2875284"/>
            <a:ext cx="628737" cy="314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8" name="Picture 4" descr="https://upload.wikimedia.org/wikipedia/commons/d/d4/Straight_li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6" b="21344"/>
          <a:stretch/>
        </p:blipFill>
        <p:spPr bwMode="auto">
          <a:xfrm>
            <a:off x="6358943" y="3378090"/>
            <a:ext cx="640180" cy="22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4" name="Picture 4" descr="https://upload.wikimedia.org/wikipedia/commons/d/d4/Straight_li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6" b="21344"/>
          <a:stretch/>
        </p:blipFill>
        <p:spPr bwMode="auto">
          <a:xfrm>
            <a:off x="6358943" y="3840208"/>
            <a:ext cx="640180" cy="227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641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1. Retire/Repurpose </a:t>
            </a:r>
            <a:r>
              <a:rPr lang="en-US" dirty="0" err="1"/>
              <a:t>DLEAsyncHost</a:t>
            </a:r>
            <a:endParaRPr lang="en-US" dirty="0"/>
          </a:p>
          <a:p>
            <a:r>
              <a:rPr lang="en-US" dirty="0"/>
              <a:t>2. Wire up events/cancellation to DB</a:t>
            </a:r>
          </a:p>
          <a:p>
            <a:r>
              <a:rPr lang="en-US" dirty="0"/>
              <a:t>3. All 3 activities (Load, DQE, Caching ) require </a:t>
            </a:r>
            <a:r>
              <a:rPr lang="en-US" dirty="0" err="1"/>
              <a:t>HIC.Common.Logging</a:t>
            </a:r>
            <a:r>
              <a:rPr lang="en-US" dirty="0"/>
              <a:t> support and needs an Event that tells you when it is ready to start logging and what the </a:t>
            </a:r>
            <a:r>
              <a:rPr lang="en-US" dirty="0" err="1"/>
              <a:t>DataLoadRunId</a:t>
            </a:r>
            <a:r>
              <a:rPr lang="en-US" dirty="0"/>
              <a:t> it is logging to </a:t>
            </a:r>
            <a:r>
              <a:rPr lang="en-US"/>
              <a:t>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Tabs/Jobs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Load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DQE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Caching…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7504" y="2276872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OnDemandDataLoadProcess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loadMetadata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listener,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logManager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GB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exitCode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_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dataLoadProcess.Run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GracefulCancellationToken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40152" y="1876635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452320" y="191683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7559" y="1493496"/>
            <a:ext cx="11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ToConsole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804248" y="1493496"/>
            <a:ext cx="149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Logging Db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296195" y="1246221"/>
            <a:ext cx="488507" cy="167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82061" y="603702"/>
            <a:ext cx="244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 for Cancellation </a:t>
            </a:r>
          </a:p>
          <a:p>
            <a:r>
              <a:rPr lang="en-US" dirty="0"/>
              <a:t>Requests from database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7504" y="3786991"/>
            <a:ext cx="9143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CatalogueConstraintReport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report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CatalogueConstraintReport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(cat);                     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report.GenerateReport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cat,listener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198249" y="1862828"/>
            <a:ext cx="1597887" cy="247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9459" y="4340989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(Need to add Logging)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846138"/>
            <a:ext cx="237626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LoadPeriodically</a:t>
            </a:r>
            <a:endParaRPr lang="en-GB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1331640" y="1246221"/>
            <a:ext cx="360040" cy="353979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86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220</Words>
  <Application>Microsoft Office PowerPoint</Application>
  <PresentationFormat>On-screen Show (4:3)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Office Theme</vt:lpstr>
      <vt:lpstr>PowerPoint Presentation</vt:lpstr>
      <vt:lpstr>Actions</vt:lpstr>
      <vt:lpstr>Tabs/Jobs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</dc:creator>
  <cp:lastModifiedBy>Thomas Nind (Staff)</cp:lastModifiedBy>
  <cp:revision>32</cp:revision>
  <dcterms:created xsi:type="dcterms:W3CDTF">2016-07-19T13:27:23Z</dcterms:created>
  <dcterms:modified xsi:type="dcterms:W3CDTF">2016-08-11T07:48:01Z</dcterms:modified>
</cp:coreProperties>
</file>