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88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8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8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5E07-D3B5-4FA4-9746-9FC27B6590CD}" type="datetimeFigureOut">
              <a:rPr lang="en-GB" smtClean="0"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04BB-A846-43F5-B023-31257B867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RDMP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Catalogue, Load, Export and Quality Engines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9111"/>
            <a:ext cx="2286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5" y="3073398"/>
            <a:ext cx="1314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27207"/>
            <a:ext cx="1514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8" y="5949280"/>
            <a:ext cx="1524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" y="183762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898" y="269972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 Database</a:t>
            </a:r>
            <a:endParaRPr lang="en-GB" sz="1100" dirty="0"/>
          </a:p>
        </p:txBody>
      </p:sp>
      <p:pic>
        <p:nvPicPr>
          <p:cNvPr id="1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623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4673" y="2699722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Cohort Database</a:t>
            </a:r>
            <a:endParaRPr lang="en-GB" sz="1100" dirty="0"/>
          </a:p>
        </p:txBody>
      </p:sp>
      <p:pic>
        <p:nvPicPr>
          <p:cNvPr id="13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7" y="1854979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5254" y="271013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Catalogue</a:t>
            </a:r>
            <a:endParaRPr lang="en-GB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82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94" y="4725145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6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08466" y="561526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Live HIC Data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0076" y="557286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STAGING HIC Data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992090" y="557286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HIC Data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3059832" y="1628800"/>
            <a:ext cx="195591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82951" y="1625939"/>
            <a:ext cx="24449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80838" y="1643904"/>
            <a:ext cx="2675538" cy="444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83768" y="3301239"/>
            <a:ext cx="7957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36536" y="3284984"/>
            <a:ext cx="2695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Validation Rules?</a:t>
            </a:r>
          </a:p>
          <a:p>
            <a:r>
              <a:rPr lang="en-US" dirty="0" smtClean="0"/>
              <a:t>How to extract data (SQL)?</a:t>
            </a:r>
          </a:p>
          <a:p>
            <a:r>
              <a:rPr lang="en-US" dirty="0" smtClean="0"/>
              <a:t>Available Filters?</a:t>
            </a:r>
          </a:p>
          <a:p>
            <a:r>
              <a:rPr lang="en-US" dirty="0" smtClean="0"/>
              <a:t>Issues?</a:t>
            </a:r>
          </a:p>
          <a:p>
            <a:r>
              <a:rPr lang="en-US" dirty="0" smtClean="0"/>
              <a:t>Descriptive data?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2951" y="3504271"/>
            <a:ext cx="616641" cy="1076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87624" y="3504271"/>
            <a:ext cx="216024" cy="1148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" y="4581128"/>
            <a:ext cx="643930" cy="66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-5319" y="5247073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Research Data</a:t>
            </a:r>
            <a:endParaRPr lang="en-GB" sz="1100" dirty="0"/>
          </a:p>
        </p:txBody>
      </p:sp>
      <p:pic>
        <p:nvPicPr>
          <p:cNvPr id="38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1" y="4972546"/>
            <a:ext cx="262240" cy="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23" y="4659718"/>
            <a:ext cx="581705" cy="62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5" y="5004407"/>
            <a:ext cx="262240" cy="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9842" y="530319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Descriptive data</a:t>
            </a:r>
          </a:p>
          <a:p>
            <a:r>
              <a:rPr lang="en-US" sz="1100" dirty="0" smtClean="0"/>
              <a:t>And time series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302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‘Catalogue’ Holds: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High level description of dataset</a:t>
            </a:r>
          </a:p>
          <a:p>
            <a:r>
              <a:rPr lang="en-US" dirty="0" smtClean="0"/>
              <a:t>Descriptive metadata about every extractable column</a:t>
            </a:r>
          </a:p>
          <a:p>
            <a:r>
              <a:rPr lang="en-US" dirty="0" smtClean="0"/>
              <a:t>Technical details of how columns are extracted including transforms</a:t>
            </a:r>
          </a:p>
          <a:p>
            <a:r>
              <a:rPr lang="en-US" dirty="0" smtClean="0"/>
              <a:t>Which columns are </a:t>
            </a:r>
            <a:r>
              <a:rPr lang="en-US" dirty="0" err="1" smtClean="0"/>
              <a:t>anonymised</a:t>
            </a:r>
            <a:r>
              <a:rPr lang="en-US" dirty="0" smtClean="0"/>
              <a:t> </a:t>
            </a:r>
            <a:r>
              <a:rPr lang="en-US" dirty="0" smtClean="0"/>
              <a:t>/ hashed /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Tracked issues on a column by column basis (linked to JIRA)</a:t>
            </a:r>
          </a:p>
          <a:p>
            <a:r>
              <a:rPr lang="en-US" dirty="0" smtClean="0"/>
              <a:t>Dataset load steps</a:t>
            </a:r>
          </a:p>
          <a:p>
            <a:r>
              <a:rPr lang="en-US" dirty="0" smtClean="0"/>
              <a:t>Available filters for extraction (e.g. no ‘future’ records)</a:t>
            </a:r>
          </a:p>
          <a:p>
            <a:r>
              <a:rPr lang="en-US" dirty="0" smtClean="0"/>
              <a:t>Which columns should be used for cohort linkage</a:t>
            </a:r>
          </a:p>
          <a:p>
            <a:r>
              <a:rPr lang="en-US" dirty="0" smtClean="0"/>
              <a:t>Additional linked documents / handy SQL related to the dataset</a:t>
            </a:r>
          </a:p>
          <a:p>
            <a:r>
              <a:rPr lang="en-US" dirty="0" smtClean="0"/>
              <a:t>Any lookups that can be (optionally) joined to/extracted</a:t>
            </a:r>
          </a:p>
          <a:p>
            <a:r>
              <a:rPr lang="en-US" dirty="0" smtClean="0"/>
              <a:t>Dataset primary keys, join information (LEFT/RIGHT </a:t>
            </a:r>
            <a:r>
              <a:rPr lang="en-US" dirty="0" err="1" smtClean="0"/>
              <a:t>etc</a:t>
            </a:r>
            <a:r>
              <a:rPr lang="en-US" dirty="0" smtClean="0"/>
              <a:t>), the column which indicates periodicity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What logging task dataset should be logged under</a:t>
            </a:r>
          </a:p>
          <a:p>
            <a:r>
              <a:rPr lang="en-US" dirty="0" smtClean="0"/>
              <a:t>Aggregation configurations for useful statistics (e.g. records over time, number of hospital admissions after date of death – errors).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99" y="1052736"/>
            <a:ext cx="970156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0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28325"/>
            <a:ext cx="9143999" cy="600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1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9111"/>
            <a:ext cx="2286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87686"/>
            <a:ext cx="1314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27207"/>
            <a:ext cx="1514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18" y="4009290"/>
            <a:ext cx="1524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" y="183762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898" y="269972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 Database</a:t>
            </a:r>
            <a:endParaRPr lang="en-GB" sz="1100" dirty="0"/>
          </a:p>
        </p:txBody>
      </p:sp>
      <p:pic>
        <p:nvPicPr>
          <p:cNvPr id="1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623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4673" y="2699722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Cohort Database</a:t>
            </a:r>
            <a:endParaRPr lang="en-GB" sz="1100" dirty="0"/>
          </a:p>
        </p:txBody>
      </p:sp>
      <p:pic>
        <p:nvPicPr>
          <p:cNvPr id="13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7" y="1854979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5254" y="271013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Catalogue</a:t>
            </a:r>
            <a:endParaRPr lang="en-GB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82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64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25143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08466" y="561526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Live HIC Data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015746" y="557286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STAGING HIC Data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7760" y="5572868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HIC Data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324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9111"/>
            <a:ext cx="2286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5" y="3073398"/>
            <a:ext cx="1314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27207"/>
            <a:ext cx="1514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" y="4972794"/>
            <a:ext cx="1524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" y="183762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898" y="269972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 Database</a:t>
            </a:r>
            <a:endParaRPr lang="en-GB" sz="1100" dirty="0"/>
          </a:p>
        </p:txBody>
      </p:sp>
      <p:pic>
        <p:nvPicPr>
          <p:cNvPr id="1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623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4673" y="2699722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Cohort Database</a:t>
            </a:r>
            <a:endParaRPr lang="en-GB" sz="1100" dirty="0"/>
          </a:p>
        </p:txBody>
      </p:sp>
      <p:pic>
        <p:nvPicPr>
          <p:cNvPr id="13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7" y="1854979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5254" y="271013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Catalogue</a:t>
            </a:r>
            <a:endParaRPr lang="en-GB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82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94" y="4725145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6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08466" y="561526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Live HIC Data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0076" y="557286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STAGING HIC Data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992090" y="557286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HIC Data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3059832" y="1628800"/>
            <a:ext cx="195591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82951" y="1625939"/>
            <a:ext cx="24449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80838" y="1643904"/>
            <a:ext cx="2675538" cy="444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9111"/>
            <a:ext cx="2286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5" y="3073398"/>
            <a:ext cx="1314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27207"/>
            <a:ext cx="1514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" y="4972794"/>
            <a:ext cx="1524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" y="183762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898" y="269972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 Database</a:t>
            </a:r>
            <a:endParaRPr lang="en-GB" sz="1100" dirty="0"/>
          </a:p>
        </p:txBody>
      </p:sp>
      <p:pic>
        <p:nvPicPr>
          <p:cNvPr id="1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623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4673" y="2699722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Cohort Database</a:t>
            </a:r>
            <a:endParaRPr lang="en-GB" sz="1100" dirty="0"/>
          </a:p>
        </p:txBody>
      </p:sp>
      <p:pic>
        <p:nvPicPr>
          <p:cNvPr id="13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7" y="1854979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5254" y="271013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Catalogue</a:t>
            </a:r>
            <a:endParaRPr lang="en-GB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82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94" y="4725145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6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08466" y="561526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Live HIC Data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0076" y="557286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STAGING HIC Data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992090" y="557286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HIC Data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3059832" y="1628800"/>
            <a:ext cx="195591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82951" y="1625939"/>
            <a:ext cx="24449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80838" y="1643904"/>
            <a:ext cx="2675538" cy="444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60032" y="3293894"/>
            <a:ext cx="10081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80838" y="2757875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load?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88509" y="4149080"/>
            <a:ext cx="3077" cy="536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6444208" y="3573016"/>
            <a:ext cx="1428378" cy="751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1034" idx="1"/>
            <a:endCxn id="1033" idx="3"/>
          </p:cNvCxnSpPr>
          <p:nvPr/>
        </p:nvCxnSpPr>
        <p:spPr>
          <a:xfrm flipH="1">
            <a:off x="6249194" y="5149007"/>
            <a:ext cx="86139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60032" y="3455799"/>
            <a:ext cx="1758575" cy="1516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3968" y="3825938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to </a:t>
            </a:r>
            <a:r>
              <a:rPr lang="en-US" dirty="0" err="1" smtClean="0"/>
              <a:t>anonymise</a:t>
            </a:r>
            <a:r>
              <a:rPr lang="en-US" dirty="0" smtClean="0"/>
              <a:t>?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1033" idx="1"/>
          </p:cNvCxnSpPr>
          <p:nvPr/>
        </p:nvCxnSpPr>
        <p:spPr>
          <a:xfrm flipH="1">
            <a:off x="4283968" y="5149008"/>
            <a:ext cx="1203226" cy="12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" y="1"/>
            <a:ext cx="915726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0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" y="0"/>
            <a:ext cx="8514901" cy="684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59111"/>
            <a:ext cx="2286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5" y="3073398"/>
            <a:ext cx="1314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27207"/>
            <a:ext cx="1514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" y="4972794"/>
            <a:ext cx="1524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" y="183762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898" y="269972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Export Database</a:t>
            </a:r>
            <a:endParaRPr lang="en-GB" sz="1100" dirty="0"/>
          </a:p>
        </p:txBody>
      </p:sp>
      <p:pic>
        <p:nvPicPr>
          <p:cNvPr id="11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623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4673" y="2699722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Cohort Database</a:t>
            </a:r>
            <a:endParaRPr lang="en-GB" sz="1100" dirty="0"/>
          </a:p>
        </p:txBody>
      </p:sp>
      <p:pic>
        <p:nvPicPr>
          <p:cNvPr id="13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7" y="1854979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5254" y="271013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Catalogue</a:t>
            </a:r>
            <a:endParaRPr lang="en-GB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82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94" y="4725145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6" y="4725144"/>
            <a:ext cx="76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08466" y="561526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Live HIC Data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0076" y="557286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STAGING HIC Data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992090" y="557286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HIC Data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3059832" y="1628800"/>
            <a:ext cx="195591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82951" y="1625939"/>
            <a:ext cx="24449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80838" y="1643904"/>
            <a:ext cx="2675538" cy="444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endCxn id="1029" idx="0"/>
          </p:cNvCxnSpPr>
          <p:nvPr/>
        </p:nvCxnSpPr>
        <p:spPr>
          <a:xfrm flipH="1">
            <a:off x="1584673" y="3460582"/>
            <a:ext cx="1790581" cy="1512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4673" y="3916692"/>
            <a:ext cx="2695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Validation Rules?</a:t>
            </a:r>
          </a:p>
          <a:p>
            <a:r>
              <a:rPr lang="en-US" dirty="0" smtClean="0"/>
              <a:t>How to extract data (SQL)?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715054" y="6359315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Quality Reports</a:t>
            </a:r>
            <a:endParaRPr lang="en-GB" sz="1100" dirty="0"/>
          </a:p>
        </p:txBody>
      </p:sp>
      <p:pic>
        <p:nvPicPr>
          <p:cNvPr id="40" name="Picture 7" descr="https://encrypted-tbn0.gstatic.com/images?q=tbn:ANd9GcQDu3_89jKRC8umz836I2xKenG1r3wL1tckfeY5L6JSRUrOTs2H9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92" y="5567894"/>
            <a:ext cx="765995" cy="8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2" y="5341039"/>
            <a:ext cx="982619" cy="10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68920" y="6376725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Quality Reports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902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52"/>
            <a:ext cx="14746626" cy="684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RDMP Architecture</vt:lpstr>
      <vt:lpstr>Architecture</vt:lpstr>
      <vt:lpstr>Applications</vt:lpstr>
      <vt:lpstr>Applications</vt:lpstr>
      <vt:lpstr>Data Load</vt:lpstr>
      <vt:lpstr>PowerPoint Presentation</vt:lpstr>
      <vt:lpstr>PowerPoint Presentation</vt:lpstr>
      <vt:lpstr>Data Load</vt:lpstr>
      <vt:lpstr>PowerPoint Presentation</vt:lpstr>
      <vt:lpstr>Data Load</vt:lpstr>
      <vt:lpstr>Each ‘Catalogue’ Holds: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Catalogue</dc:title>
  <dc:creator>Thomas Nind</dc:creator>
  <cp:lastModifiedBy>Thomas Nind</cp:lastModifiedBy>
  <cp:revision>24</cp:revision>
  <dcterms:created xsi:type="dcterms:W3CDTF">2014-10-14T14:44:45Z</dcterms:created>
  <dcterms:modified xsi:type="dcterms:W3CDTF">2014-10-28T11:51:06Z</dcterms:modified>
</cp:coreProperties>
</file>