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64" r:id="rId2"/>
    <p:sldId id="266" r:id="rId3"/>
    <p:sldId id="267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80" r:id="rId17"/>
    <p:sldId id="281" r:id="rId18"/>
  </p:sldIdLst>
  <p:sldSz cx="9144000" cy="5143500" type="screen16x9"/>
  <p:notesSz cx="6858000" cy="9144000"/>
  <p:defaultTextStyle>
    <a:defPPr>
      <a:defRPr lang="en-US"/>
    </a:defPPr>
    <a:lvl1pPr marL="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>
        <p:scale>
          <a:sx n="100" d="100"/>
          <a:sy n="100" d="100"/>
        </p:scale>
        <p:origin x="-193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6152D5-4E20-4C7C-AF5E-B8297626DD7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86F2D5A-7B16-4E0F-8754-24FE5986DB4F}">
      <dgm:prSet phldrT="[Text]"/>
      <dgm:spPr/>
      <dgm:t>
        <a:bodyPr/>
        <a:lstStyle/>
        <a:p>
          <a:r>
            <a:rPr lang="en-US" dirty="0" smtClean="0"/>
            <a:t>Inspect Load Bubble</a:t>
          </a:r>
        </a:p>
        <a:p>
          <a:r>
            <a:rPr lang="en-US" dirty="0" smtClean="0"/>
            <a:t>(if any)</a:t>
          </a:r>
          <a:endParaRPr lang="en-GB" dirty="0"/>
        </a:p>
      </dgm:t>
    </dgm:pt>
    <dgm:pt modelId="{7E2E0A16-7D44-4BAF-8BA6-92A2A4828F7F}" type="parTrans" cxnId="{77288CCC-ABF7-4CD3-B60A-63F3A41BC771}">
      <dgm:prSet/>
      <dgm:spPr/>
      <dgm:t>
        <a:bodyPr/>
        <a:lstStyle/>
        <a:p>
          <a:endParaRPr lang="en-GB"/>
        </a:p>
      </dgm:t>
    </dgm:pt>
    <dgm:pt modelId="{ECA65A9F-D5C2-4CA1-800A-DA760DA944D7}" type="sibTrans" cxnId="{77288CCC-ABF7-4CD3-B60A-63F3A41BC771}">
      <dgm:prSet/>
      <dgm:spPr/>
      <dgm:t>
        <a:bodyPr/>
        <a:lstStyle/>
        <a:p>
          <a:endParaRPr lang="en-GB" dirty="0"/>
        </a:p>
      </dgm:t>
    </dgm:pt>
    <dgm:pt modelId="{9BFF71C8-F258-4319-9C79-7F64FAFFB8E1}">
      <dgm:prSet phldrT="[Text]"/>
      <dgm:spPr/>
      <dgm:t>
        <a:bodyPr/>
        <a:lstStyle/>
        <a:p>
          <a:r>
            <a:rPr lang="en-US" dirty="0" smtClean="0"/>
            <a:t>Adjust Load/Tables</a:t>
          </a:r>
          <a:endParaRPr lang="en-GB" dirty="0"/>
        </a:p>
      </dgm:t>
    </dgm:pt>
    <dgm:pt modelId="{2C21409C-6CF8-4BC1-A774-18582D204FD3}" type="parTrans" cxnId="{4020B8A2-545B-4123-A858-1FB647438CEA}">
      <dgm:prSet/>
      <dgm:spPr/>
      <dgm:t>
        <a:bodyPr/>
        <a:lstStyle/>
        <a:p>
          <a:endParaRPr lang="en-GB"/>
        </a:p>
      </dgm:t>
    </dgm:pt>
    <dgm:pt modelId="{7384739B-8F84-49F9-A3E5-C6C4CED0D140}" type="sibTrans" cxnId="{4020B8A2-545B-4123-A858-1FB647438CEA}">
      <dgm:prSet/>
      <dgm:spPr/>
      <dgm:t>
        <a:bodyPr/>
        <a:lstStyle/>
        <a:p>
          <a:endParaRPr lang="en-GB"/>
        </a:p>
      </dgm:t>
    </dgm:pt>
    <dgm:pt modelId="{C70D84AE-861E-4B76-8494-8ABC24B6A682}">
      <dgm:prSet phldrT="[Text]"/>
      <dgm:spPr/>
      <dgm:t>
        <a:bodyPr/>
        <a:lstStyle/>
        <a:p>
          <a:r>
            <a:rPr lang="en-US" dirty="0" smtClean="0"/>
            <a:t>Run Loader Manually</a:t>
          </a:r>
        </a:p>
      </dgm:t>
    </dgm:pt>
    <dgm:pt modelId="{8B849973-2259-4305-AFE0-878BF626929A}" type="parTrans" cxnId="{8B5B0733-FB10-4161-B5C8-742495F41755}">
      <dgm:prSet/>
      <dgm:spPr/>
      <dgm:t>
        <a:bodyPr/>
        <a:lstStyle/>
        <a:p>
          <a:endParaRPr lang="en-GB"/>
        </a:p>
      </dgm:t>
    </dgm:pt>
    <dgm:pt modelId="{7A82EC29-EB32-4E6F-9466-132B8ED64216}" type="sibTrans" cxnId="{8B5B0733-FB10-4161-B5C8-742495F41755}">
      <dgm:prSet/>
      <dgm:spPr/>
      <dgm:t>
        <a:bodyPr/>
        <a:lstStyle/>
        <a:p>
          <a:r>
            <a:rPr lang="en-US" dirty="0" smtClean="0"/>
            <a:t>Fail</a:t>
          </a:r>
          <a:endParaRPr lang="en-GB" dirty="0"/>
        </a:p>
      </dgm:t>
    </dgm:pt>
    <dgm:pt modelId="{2DB35BE1-6BD4-4AF9-B2C6-5AC0880BC213}">
      <dgm:prSet phldrT="[Text]"/>
      <dgm:spPr/>
      <dgm:t>
        <a:bodyPr/>
        <a:lstStyle/>
        <a:p>
          <a:r>
            <a:rPr lang="en-US" dirty="0" smtClean="0"/>
            <a:t>Review Error Log</a:t>
          </a:r>
          <a:endParaRPr lang="en-GB" dirty="0"/>
        </a:p>
      </dgm:t>
    </dgm:pt>
    <dgm:pt modelId="{1D05B1E9-DE7B-4DC4-9909-66011E8ECA8A}" type="parTrans" cxnId="{0D414659-3246-423F-B378-A88393359303}">
      <dgm:prSet/>
      <dgm:spPr/>
      <dgm:t>
        <a:bodyPr/>
        <a:lstStyle/>
        <a:p>
          <a:endParaRPr lang="en-GB"/>
        </a:p>
      </dgm:t>
    </dgm:pt>
    <dgm:pt modelId="{045D63CF-008A-411A-A7B0-AA23D0699A6D}" type="sibTrans" cxnId="{0D414659-3246-423F-B378-A88393359303}">
      <dgm:prSet/>
      <dgm:spPr/>
      <dgm:t>
        <a:bodyPr/>
        <a:lstStyle/>
        <a:p>
          <a:r>
            <a:rPr lang="en-US" dirty="0" smtClean="0"/>
            <a:t>Inspect</a:t>
          </a:r>
          <a:endParaRPr lang="en-GB" dirty="0"/>
        </a:p>
      </dgm:t>
    </dgm:pt>
    <dgm:pt modelId="{E7AB1BDB-61FB-49F4-8A70-F383E46B6AD3}">
      <dgm:prSet phldrT="[Text]"/>
      <dgm:spPr/>
      <dgm:t>
        <a:bodyPr/>
        <a:lstStyle/>
        <a:p>
          <a:r>
            <a:rPr lang="en-US" dirty="0" smtClean="0"/>
            <a:t>Identify Fix</a:t>
          </a:r>
          <a:endParaRPr lang="en-GB" dirty="0"/>
        </a:p>
      </dgm:t>
    </dgm:pt>
    <dgm:pt modelId="{BF08CDAF-E85E-45B3-BA11-25276218F784}" type="parTrans" cxnId="{1B89E08E-D48B-485D-A08D-2390B9893052}">
      <dgm:prSet/>
      <dgm:spPr/>
      <dgm:t>
        <a:bodyPr/>
        <a:lstStyle/>
        <a:p>
          <a:endParaRPr lang="en-GB"/>
        </a:p>
      </dgm:t>
    </dgm:pt>
    <dgm:pt modelId="{E0D8A56E-A696-4BF0-A56F-DCB344513904}" type="sibTrans" cxnId="{1B89E08E-D48B-485D-A08D-2390B9893052}">
      <dgm:prSet/>
      <dgm:spPr/>
      <dgm:t>
        <a:bodyPr/>
        <a:lstStyle/>
        <a:p>
          <a:endParaRPr lang="en-GB"/>
        </a:p>
      </dgm:t>
    </dgm:pt>
    <dgm:pt modelId="{611373A3-1A4A-4A5D-AADC-687EDD9E1501}" type="pres">
      <dgm:prSet presAssocID="{E76152D5-4E20-4C7C-AF5E-B8297626DD70}" presName="cycle" presStyleCnt="0">
        <dgm:presLayoutVars>
          <dgm:dir/>
          <dgm:resizeHandles val="exact"/>
        </dgm:presLayoutVars>
      </dgm:prSet>
      <dgm:spPr/>
    </dgm:pt>
    <dgm:pt modelId="{F70A33FB-CAE3-43B0-B22E-F08FE5477B90}" type="pres">
      <dgm:prSet presAssocID="{D86F2D5A-7B16-4E0F-8754-24FE5986DB4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38489C5-3262-4E85-9A4D-BFA70FEA0740}" type="pres">
      <dgm:prSet presAssocID="{ECA65A9F-D5C2-4CA1-800A-DA760DA944D7}" presName="sibTrans" presStyleLbl="sibTrans2D1" presStyleIdx="0" presStyleCnt="5"/>
      <dgm:spPr/>
      <dgm:t>
        <a:bodyPr/>
        <a:lstStyle/>
        <a:p>
          <a:endParaRPr lang="en-GB"/>
        </a:p>
      </dgm:t>
    </dgm:pt>
    <dgm:pt modelId="{D456F591-354D-414B-9F61-D0865AC72583}" type="pres">
      <dgm:prSet presAssocID="{ECA65A9F-D5C2-4CA1-800A-DA760DA944D7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740B3CD9-DA6B-4502-A443-C77341341600}" type="pres">
      <dgm:prSet presAssocID="{E7AB1BDB-61FB-49F4-8A70-F383E46B6AD3}" presName="node" presStyleLbl="node1" presStyleIdx="1" presStyleCnt="5">
        <dgm:presLayoutVars>
          <dgm:bulletEnabled val="1"/>
        </dgm:presLayoutVars>
      </dgm:prSet>
      <dgm:spPr/>
    </dgm:pt>
    <dgm:pt modelId="{F32395E5-B294-4CFC-A023-43BC85BC664B}" type="pres">
      <dgm:prSet presAssocID="{E0D8A56E-A696-4BF0-A56F-DCB344513904}" presName="sibTrans" presStyleLbl="sibTrans2D1" presStyleIdx="1" presStyleCnt="5"/>
      <dgm:spPr/>
    </dgm:pt>
    <dgm:pt modelId="{6EA1F7D3-D781-44D2-B51D-8AFCC07ED670}" type="pres">
      <dgm:prSet presAssocID="{E0D8A56E-A696-4BF0-A56F-DCB344513904}" presName="connectorText" presStyleLbl="sibTrans2D1" presStyleIdx="1" presStyleCnt="5"/>
      <dgm:spPr/>
    </dgm:pt>
    <dgm:pt modelId="{736001C4-C250-48FE-83B4-9A18487D6636}" type="pres">
      <dgm:prSet presAssocID="{9BFF71C8-F258-4319-9C79-7F64FAFFB8E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0AB329-0329-4874-AECD-4C2C91F024CB}" type="pres">
      <dgm:prSet presAssocID="{7384739B-8F84-49F9-A3E5-C6C4CED0D140}" presName="sibTrans" presStyleLbl="sibTrans2D1" presStyleIdx="2" presStyleCnt="5"/>
      <dgm:spPr/>
    </dgm:pt>
    <dgm:pt modelId="{0FB4D8D3-566F-4AE3-92A8-1B8462383334}" type="pres">
      <dgm:prSet presAssocID="{7384739B-8F84-49F9-A3E5-C6C4CED0D140}" presName="connectorText" presStyleLbl="sibTrans2D1" presStyleIdx="2" presStyleCnt="5"/>
      <dgm:spPr/>
    </dgm:pt>
    <dgm:pt modelId="{25C75BF9-293E-41D1-9762-3565DBB0DB2F}" type="pres">
      <dgm:prSet presAssocID="{C70D84AE-861E-4B76-8494-8ABC24B6A68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6153E-D490-4DF8-A793-C82D99FE04F7}" type="pres">
      <dgm:prSet presAssocID="{7A82EC29-EB32-4E6F-9466-132B8ED64216}" presName="sibTrans" presStyleLbl="sibTrans2D1" presStyleIdx="3" presStyleCnt="5"/>
      <dgm:spPr/>
      <dgm:t>
        <a:bodyPr/>
        <a:lstStyle/>
        <a:p>
          <a:endParaRPr lang="en-GB"/>
        </a:p>
      </dgm:t>
    </dgm:pt>
    <dgm:pt modelId="{3A541F94-6B19-4A62-910A-D81ADA774C41}" type="pres">
      <dgm:prSet presAssocID="{7A82EC29-EB32-4E6F-9466-132B8ED64216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06F38B47-FD5C-469B-B38E-C79A513D8519}" type="pres">
      <dgm:prSet presAssocID="{2DB35BE1-6BD4-4AF9-B2C6-5AC0880BC213}" presName="node" presStyleLbl="node1" presStyleIdx="4" presStyleCnt="5" custRadScaleRad="155095" custRadScaleInc="-44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75EA42B-BD80-4AC2-87CB-DF26EDFC0D0C}" type="pres">
      <dgm:prSet presAssocID="{045D63CF-008A-411A-A7B0-AA23D0699A6D}" presName="sibTrans" presStyleLbl="sibTrans2D1" presStyleIdx="4" presStyleCnt="5"/>
      <dgm:spPr/>
    </dgm:pt>
    <dgm:pt modelId="{69FE25D1-08AD-4E31-8365-76F572E90015}" type="pres">
      <dgm:prSet presAssocID="{045D63CF-008A-411A-A7B0-AA23D0699A6D}" presName="connectorText" presStyleLbl="sibTrans2D1" presStyleIdx="4" presStyleCnt="5"/>
      <dgm:spPr/>
    </dgm:pt>
  </dgm:ptLst>
  <dgm:cxnLst>
    <dgm:cxn modelId="{2C96F471-8549-40D9-AEF6-104D929302D1}" type="presOf" srcId="{045D63CF-008A-411A-A7B0-AA23D0699A6D}" destId="{69FE25D1-08AD-4E31-8365-76F572E90015}" srcOrd="1" destOrd="0" presId="urn:microsoft.com/office/officeart/2005/8/layout/cycle2"/>
    <dgm:cxn modelId="{589EB257-33EE-48B7-817B-C3EED3DE5856}" type="presOf" srcId="{7384739B-8F84-49F9-A3E5-C6C4CED0D140}" destId="{0FB4D8D3-566F-4AE3-92A8-1B8462383334}" srcOrd="1" destOrd="0" presId="urn:microsoft.com/office/officeart/2005/8/layout/cycle2"/>
    <dgm:cxn modelId="{C221C794-12B7-4A1E-A26D-0606FDC67D44}" type="presOf" srcId="{9BFF71C8-F258-4319-9C79-7F64FAFFB8E1}" destId="{736001C4-C250-48FE-83B4-9A18487D6636}" srcOrd="0" destOrd="0" presId="urn:microsoft.com/office/officeart/2005/8/layout/cycle2"/>
    <dgm:cxn modelId="{9F5DE246-963B-41B4-947B-EDFF23C4EFD3}" type="presOf" srcId="{ECA65A9F-D5C2-4CA1-800A-DA760DA944D7}" destId="{D456F591-354D-414B-9F61-D0865AC72583}" srcOrd="1" destOrd="0" presId="urn:microsoft.com/office/officeart/2005/8/layout/cycle2"/>
    <dgm:cxn modelId="{05C5E7F1-BCD0-4D57-83D2-E3135C9B129D}" type="presOf" srcId="{2DB35BE1-6BD4-4AF9-B2C6-5AC0880BC213}" destId="{06F38B47-FD5C-469B-B38E-C79A513D8519}" srcOrd="0" destOrd="0" presId="urn:microsoft.com/office/officeart/2005/8/layout/cycle2"/>
    <dgm:cxn modelId="{4020B8A2-545B-4123-A858-1FB647438CEA}" srcId="{E76152D5-4E20-4C7C-AF5E-B8297626DD70}" destId="{9BFF71C8-F258-4319-9C79-7F64FAFFB8E1}" srcOrd="2" destOrd="0" parTransId="{2C21409C-6CF8-4BC1-A774-18582D204FD3}" sibTransId="{7384739B-8F84-49F9-A3E5-C6C4CED0D140}"/>
    <dgm:cxn modelId="{4E7009FD-C3F9-4968-A1C6-5D5A161E74E2}" type="presOf" srcId="{C70D84AE-861E-4B76-8494-8ABC24B6A682}" destId="{25C75BF9-293E-41D1-9762-3565DBB0DB2F}" srcOrd="0" destOrd="0" presId="urn:microsoft.com/office/officeart/2005/8/layout/cycle2"/>
    <dgm:cxn modelId="{0D414659-3246-423F-B378-A88393359303}" srcId="{E76152D5-4E20-4C7C-AF5E-B8297626DD70}" destId="{2DB35BE1-6BD4-4AF9-B2C6-5AC0880BC213}" srcOrd="4" destOrd="0" parTransId="{1D05B1E9-DE7B-4DC4-9909-66011E8ECA8A}" sibTransId="{045D63CF-008A-411A-A7B0-AA23D0699A6D}"/>
    <dgm:cxn modelId="{8B5B0733-FB10-4161-B5C8-742495F41755}" srcId="{E76152D5-4E20-4C7C-AF5E-B8297626DD70}" destId="{C70D84AE-861E-4B76-8494-8ABC24B6A682}" srcOrd="3" destOrd="0" parTransId="{8B849973-2259-4305-AFE0-878BF626929A}" sibTransId="{7A82EC29-EB32-4E6F-9466-132B8ED64216}"/>
    <dgm:cxn modelId="{64358F23-9C7F-4D91-A2A6-A7C4F8F76DE7}" type="presOf" srcId="{E76152D5-4E20-4C7C-AF5E-B8297626DD70}" destId="{611373A3-1A4A-4A5D-AADC-687EDD9E1501}" srcOrd="0" destOrd="0" presId="urn:microsoft.com/office/officeart/2005/8/layout/cycle2"/>
    <dgm:cxn modelId="{88CD6569-2C98-4E07-9DE6-0885503B0F0B}" type="presOf" srcId="{ECA65A9F-D5C2-4CA1-800A-DA760DA944D7}" destId="{438489C5-3262-4E85-9A4D-BFA70FEA0740}" srcOrd="0" destOrd="0" presId="urn:microsoft.com/office/officeart/2005/8/layout/cycle2"/>
    <dgm:cxn modelId="{5C60ADF8-37A1-46C0-80F4-0713B34D3356}" type="presOf" srcId="{045D63CF-008A-411A-A7B0-AA23D0699A6D}" destId="{575EA42B-BD80-4AC2-87CB-DF26EDFC0D0C}" srcOrd="0" destOrd="0" presId="urn:microsoft.com/office/officeart/2005/8/layout/cycle2"/>
    <dgm:cxn modelId="{68D8C9E0-35C2-4417-9EC0-416F495609BB}" type="presOf" srcId="{7A82EC29-EB32-4E6F-9466-132B8ED64216}" destId="{AF36153E-D490-4DF8-A793-C82D99FE04F7}" srcOrd="0" destOrd="0" presId="urn:microsoft.com/office/officeart/2005/8/layout/cycle2"/>
    <dgm:cxn modelId="{1B89E08E-D48B-485D-A08D-2390B9893052}" srcId="{E76152D5-4E20-4C7C-AF5E-B8297626DD70}" destId="{E7AB1BDB-61FB-49F4-8A70-F383E46B6AD3}" srcOrd="1" destOrd="0" parTransId="{BF08CDAF-E85E-45B3-BA11-25276218F784}" sibTransId="{E0D8A56E-A696-4BF0-A56F-DCB344513904}"/>
    <dgm:cxn modelId="{7A2A3D0A-E699-45E8-977A-5CC16A8EBE43}" type="presOf" srcId="{7A82EC29-EB32-4E6F-9466-132B8ED64216}" destId="{3A541F94-6B19-4A62-910A-D81ADA774C41}" srcOrd="1" destOrd="0" presId="urn:microsoft.com/office/officeart/2005/8/layout/cycle2"/>
    <dgm:cxn modelId="{0459F56D-CECA-4E15-BECA-B0CE0C12096C}" type="presOf" srcId="{E0D8A56E-A696-4BF0-A56F-DCB344513904}" destId="{6EA1F7D3-D781-44D2-B51D-8AFCC07ED670}" srcOrd="1" destOrd="0" presId="urn:microsoft.com/office/officeart/2005/8/layout/cycle2"/>
    <dgm:cxn modelId="{1019698B-2B4A-432F-95EE-1DCB6435D0F7}" type="presOf" srcId="{E7AB1BDB-61FB-49F4-8A70-F383E46B6AD3}" destId="{740B3CD9-DA6B-4502-A443-C77341341600}" srcOrd="0" destOrd="0" presId="urn:microsoft.com/office/officeart/2005/8/layout/cycle2"/>
    <dgm:cxn modelId="{461FFD71-0BD9-41DF-B94D-6E9933FFD92F}" type="presOf" srcId="{7384739B-8F84-49F9-A3E5-C6C4CED0D140}" destId="{FB0AB329-0329-4874-AECD-4C2C91F024CB}" srcOrd="0" destOrd="0" presId="urn:microsoft.com/office/officeart/2005/8/layout/cycle2"/>
    <dgm:cxn modelId="{4CB691F4-4D81-4D59-A44C-98F1D9E823A1}" type="presOf" srcId="{E0D8A56E-A696-4BF0-A56F-DCB344513904}" destId="{F32395E5-B294-4CFC-A023-43BC85BC664B}" srcOrd="0" destOrd="0" presId="urn:microsoft.com/office/officeart/2005/8/layout/cycle2"/>
    <dgm:cxn modelId="{77288CCC-ABF7-4CD3-B60A-63F3A41BC771}" srcId="{E76152D5-4E20-4C7C-AF5E-B8297626DD70}" destId="{D86F2D5A-7B16-4E0F-8754-24FE5986DB4F}" srcOrd="0" destOrd="0" parTransId="{7E2E0A16-7D44-4BAF-8BA6-92A2A4828F7F}" sibTransId="{ECA65A9F-D5C2-4CA1-800A-DA760DA944D7}"/>
    <dgm:cxn modelId="{812DBD95-A9D7-4EF5-8BBC-310133516903}" type="presOf" srcId="{D86F2D5A-7B16-4E0F-8754-24FE5986DB4F}" destId="{F70A33FB-CAE3-43B0-B22E-F08FE5477B90}" srcOrd="0" destOrd="0" presId="urn:microsoft.com/office/officeart/2005/8/layout/cycle2"/>
    <dgm:cxn modelId="{C4E9FD67-2275-4782-BA6D-0159E317D718}" type="presParOf" srcId="{611373A3-1A4A-4A5D-AADC-687EDD9E1501}" destId="{F70A33FB-CAE3-43B0-B22E-F08FE5477B90}" srcOrd="0" destOrd="0" presId="urn:microsoft.com/office/officeart/2005/8/layout/cycle2"/>
    <dgm:cxn modelId="{2388BFF1-3096-4E91-97F9-89ABD9A8FC5A}" type="presParOf" srcId="{611373A3-1A4A-4A5D-AADC-687EDD9E1501}" destId="{438489C5-3262-4E85-9A4D-BFA70FEA0740}" srcOrd="1" destOrd="0" presId="urn:microsoft.com/office/officeart/2005/8/layout/cycle2"/>
    <dgm:cxn modelId="{9FD79E0A-0F2A-4F59-A87E-4426E59F6792}" type="presParOf" srcId="{438489C5-3262-4E85-9A4D-BFA70FEA0740}" destId="{D456F591-354D-414B-9F61-D0865AC72583}" srcOrd="0" destOrd="0" presId="urn:microsoft.com/office/officeart/2005/8/layout/cycle2"/>
    <dgm:cxn modelId="{1FF4CBE7-71AF-4275-B276-D3AF01BD5080}" type="presParOf" srcId="{611373A3-1A4A-4A5D-AADC-687EDD9E1501}" destId="{740B3CD9-DA6B-4502-A443-C77341341600}" srcOrd="2" destOrd="0" presId="urn:microsoft.com/office/officeart/2005/8/layout/cycle2"/>
    <dgm:cxn modelId="{2D881C3F-CFA5-4B7E-9E91-F1CDE2AF50E4}" type="presParOf" srcId="{611373A3-1A4A-4A5D-AADC-687EDD9E1501}" destId="{F32395E5-B294-4CFC-A023-43BC85BC664B}" srcOrd="3" destOrd="0" presId="urn:microsoft.com/office/officeart/2005/8/layout/cycle2"/>
    <dgm:cxn modelId="{6160DF4F-B017-4A51-A9DD-202BAC189946}" type="presParOf" srcId="{F32395E5-B294-4CFC-A023-43BC85BC664B}" destId="{6EA1F7D3-D781-44D2-B51D-8AFCC07ED670}" srcOrd="0" destOrd="0" presId="urn:microsoft.com/office/officeart/2005/8/layout/cycle2"/>
    <dgm:cxn modelId="{210AEE97-C2D9-4108-8844-09D9975FB2DF}" type="presParOf" srcId="{611373A3-1A4A-4A5D-AADC-687EDD9E1501}" destId="{736001C4-C250-48FE-83B4-9A18487D6636}" srcOrd="4" destOrd="0" presId="urn:microsoft.com/office/officeart/2005/8/layout/cycle2"/>
    <dgm:cxn modelId="{90725F0F-ED8E-4CA0-AADB-3A2B57D2CA50}" type="presParOf" srcId="{611373A3-1A4A-4A5D-AADC-687EDD9E1501}" destId="{FB0AB329-0329-4874-AECD-4C2C91F024CB}" srcOrd="5" destOrd="0" presId="urn:microsoft.com/office/officeart/2005/8/layout/cycle2"/>
    <dgm:cxn modelId="{E6E7E996-414F-449B-A0C5-F053926E00AA}" type="presParOf" srcId="{FB0AB329-0329-4874-AECD-4C2C91F024CB}" destId="{0FB4D8D3-566F-4AE3-92A8-1B8462383334}" srcOrd="0" destOrd="0" presId="urn:microsoft.com/office/officeart/2005/8/layout/cycle2"/>
    <dgm:cxn modelId="{8440CDAC-1869-4430-BE71-9929D0FD99A7}" type="presParOf" srcId="{611373A3-1A4A-4A5D-AADC-687EDD9E1501}" destId="{25C75BF9-293E-41D1-9762-3565DBB0DB2F}" srcOrd="6" destOrd="0" presId="urn:microsoft.com/office/officeart/2005/8/layout/cycle2"/>
    <dgm:cxn modelId="{DA2F17BA-5DD3-476A-B3FD-0A1044DE97CC}" type="presParOf" srcId="{611373A3-1A4A-4A5D-AADC-687EDD9E1501}" destId="{AF36153E-D490-4DF8-A793-C82D99FE04F7}" srcOrd="7" destOrd="0" presId="urn:microsoft.com/office/officeart/2005/8/layout/cycle2"/>
    <dgm:cxn modelId="{7FC3593C-06D0-45A8-AA7B-69F2B5167E71}" type="presParOf" srcId="{AF36153E-D490-4DF8-A793-C82D99FE04F7}" destId="{3A541F94-6B19-4A62-910A-D81ADA774C41}" srcOrd="0" destOrd="0" presId="urn:microsoft.com/office/officeart/2005/8/layout/cycle2"/>
    <dgm:cxn modelId="{FAF83C65-1B18-42B8-A4DB-4CE312D3C80F}" type="presParOf" srcId="{611373A3-1A4A-4A5D-AADC-687EDD9E1501}" destId="{06F38B47-FD5C-469B-B38E-C79A513D8519}" srcOrd="8" destOrd="0" presId="urn:microsoft.com/office/officeart/2005/8/layout/cycle2"/>
    <dgm:cxn modelId="{9859622B-C480-443A-A4A8-DC6B6419FE35}" type="presParOf" srcId="{611373A3-1A4A-4A5D-AADC-687EDD9E1501}" destId="{575EA42B-BD80-4AC2-87CB-DF26EDFC0D0C}" srcOrd="9" destOrd="0" presId="urn:microsoft.com/office/officeart/2005/8/layout/cycle2"/>
    <dgm:cxn modelId="{0491754E-39E4-43B9-BC72-CC6194BCB4FD}" type="presParOf" srcId="{575EA42B-BD80-4AC2-87CB-DF26EDFC0D0C}" destId="{69FE25D1-08AD-4E31-8365-76F572E9001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A33FB-CAE3-43B0-B22E-F08FE5477B90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Inspect Load Bubble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(if any)</a:t>
          </a:r>
          <a:endParaRPr lang="en-GB" sz="1300" kern="1200" dirty="0"/>
        </a:p>
      </dsp:txBody>
      <dsp:txXfrm>
        <a:off x="2614422" y="179995"/>
        <a:ext cx="867155" cy="867155"/>
      </dsp:txXfrm>
    </dsp:sp>
    <dsp:sp modelId="{438489C5-3262-4E85-9A4D-BFA70FEA0740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 dirty="0"/>
        </a:p>
      </dsp:txBody>
      <dsp:txXfrm>
        <a:off x="3632045" y="996915"/>
        <a:ext cx="228964" cy="248335"/>
      </dsp:txXfrm>
    </dsp:sp>
    <dsp:sp modelId="{740B3CD9-DA6B-4502-A443-C77341341600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Identify Fix</a:t>
          </a:r>
          <a:endParaRPr lang="en-GB" sz="1300" kern="1200" dirty="0"/>
        </a:p>
      </dsp:txBody>
      <dsp:txXfrm>
        <a:off x="4105844" y="1263576"/>
        <a:ext cx="867155" cy="867155"/>
      </dsp:txXfrm>
    </dsp:sp>
    <dsp:sp modelId="{F32395E5-B294-4CFC-A023-43BC85BC664B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/>
        </a:p>
      </dsp:txBody>
      <dsp:txXfrm rot="10800000">
        <a:off x="4158126" y="2394156"/>
        <a:ext cx="228964" cy="248335"/>
      </dsp:txXfrm>
    </dsp:sp>
    <dsp:sp modelId="{736001C4-C250-48FE-83B4-9A18487D6636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Adjust Load/Tables</a:t>
          </a:r>
          <a:endParaRPr lang="en-GB" sz="1300" kern="1200" dirty="0"/>
        </a:p>
      </dsp:txBody>
      <dsp:txXfrm>
        <a:off x="3536171" y="3016849"/>
        <a:ext cx="867155" cy="867155"/>
      </dsp:txXfrm>
    </dsp:sp>
    <dsp:sp modelId="{FB0AB329-0329-4874-AECD-4C2C91F024CB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/>
        </a:p>
      </dsp:txBody>
      <dsp:txXfrm rot="10800000">
        <a:off x="2991839" y="3326259"/>
        <a:ext cx="228964" cy="248335"/>
      </dsp:txXfrm>
    </dsp:sp>
    <dsp:sp modelId="{25C75BF9-293E-41D1-9762-3565DBB0DB2F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Run Loader Manually</a:t>
          </a:r>
        </a:p>
      </dsp:txBody>
      <dsp:txXfrm>
        <a:off x="1692672" y="3016849"/>
        <a:ext cx="867155" cy="867155"/>
      </dsp:txXfrm>
    </dsp:sp>
    <dsp:sp modelId="{AF36153E-D490-4DF8-A793-C82D99FE04F7}">
      <dsp:nvSpPr>
        <dsp:cNvPr id="0" name=""/>
        <dsp:cNvSpPr/>
      </dsp:nvSpPr>
      <dsp:spPr>
        <a:xfrm rot="14051044">
          <a:off x="1116832" y="2280032"/>
          <a:ext cx="628296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Fail</a:t>
          </a:r>
          <a:endParaRPr lang="en-GB" sz="1100" kern="1200" dirty="0"/>
        </a:p>
      </dsp:txBody>
      <dsp:txXfrm rot="10800000">
        <a:off x="1215246" y="2413154"/>
        <a:ext cx="504129" cy="248335"/>
      </dsp:txXfrm>
    </dsp:sp>
    <dsp:sp modelId="{06F38B47-FD5C-469B-B38E-C79A513D8519}">
      <dsp:nvSpPr>
        <dsp:cNvPr id="0" name=""/>
        <dsp:cNvSpPr/>
      </dsp:nvSpPr>
      <dsp:spPr>
        <a:xfrm>
          <a:off x="101728" y="881517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Review Error Log</a:t>
          </a:r>
          <a:endParaRPr lang="en-GB" sz="1300" kern="1200" dirty="0"/>
        </a:p>
      </dsp:txBody>
      <dsp:txXfrm>
        <a:off x="281322" y="1061111"/>
        <a:ext cx="867155" cy="867155"/>
      </dsp:txXfrm>
    </dsp:sp>
    <dsp:sp modelId="{575EA42B-BD80-4AC2-87CB-DF26EDFC0D0C}">
      <dsp:nvSpPr>
        <dsp:cNvPr id="0" name=""/>
        <dsp:cNvSpPr/>
      </dsp:nvSpPr>
      <dsp:spPr>
        <a:xfrm rot="20358630">
          <a:off x="1527750" y="853903"/>
          <a:ext cx="671824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Inspect</a:t>
          </a:r>
          <a:endParaRPr lang="en-GB" sz="1100" kern="1200" dirty="0"/>
        </a:p>
      </dsp:txBody>
      <dsp:txXfrm>
        <a:off x="1531754" y="958615"/>
        <a:ext cx="547657" cy="24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E4EA2-2833-4E96-BBB1-2726E5C9739A}" type="datetimeFigureOut">
              <a:rPr lang="en-GB" smtClean="0"/>
              <a:t>03/04/2015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39EB1-D0BE-4F67-841B-468F0654D4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21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5.emf"/><Relationship Id="rId9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5.emf"/><Relationship Id="rId9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11" Type="http://schemas.openxmlformats.org/officeDocument/2006/relationships/image" Target="../media/image11.jpeg"/><Relationship Id="rId5" Type="http://schemas.openxmlformats.org/officeDocument/2006/relationships/image" Target="../media/image3.jpeg"/><Relationship Id="rId10" Type="http://schemas.openxmlformats.org/officeDocument/2006/relationships/image" Target="../media/image10.emf"/><Relationship Id="rId4" Type="http://schemas.openxmlformats.org/officeDocument/2006/relationships/image" Target="../media/image2.jpeg"/><Relationship Id="rId9" Type="http://schemas.openxmlformats.org/officeDocument/2006/relationships/image" Target="../media/image9.em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IC generic ppt bk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4 process logo 1200dpi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80" y="1243409"/>
            <a:ext cx="45362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NHS_TA_spotC [Converted]-01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595" y="688577"/>
            <a:ext cx="46791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NHS_Fife_spotC [Converted]-02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8" y="221852"/>
            <a:ext cx="466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HIC logo full col.ep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0" y="4423954"/>
            <a:ext cx="1123411" cy="65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HIC images row1.pdf-1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062" y="4595955"/>
            <a:ext cx="5256609" cy="54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76" tIns="34289" rIns="68576" bIns="34289" anchor="b"/>
          <a:lstStyle>
            <a:lvl1pPr algn="ctr">
              <a:defRPr sz="4500">
                <a:solidFill>
                  <a:srgbClr val="00587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 algn="ctr">
              <a:buNone/>
              <a:defRPr sz="1800">
                <a:solidFill>
                  <a:srgbClr val="00587C"/>
                </a:solidFill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40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6" tIns="34289" rIns="68576" bIns="34289"/>
          <a:lstStyle/>
          <a:p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31" t="8826" r="64056" b="79332"/>
          <a:stretch/>
        </p:blipFill>
        <p:spPr>
          <a:xfrm>
            <a:off x="7866222" y="4706634"/>
            <a:ext cx="1053205" cy="3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4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6" tIns="34289" rIns="68576" bIns="34289"/>
          <a:lstStyle/>
          <a:p>
            <a:fld id="{0A4A71CC-BCEB-43CA-943C-A1C9EDD9E1C3}" type="datetimeFigureOut">
              <a:rPr lang="en-GB" smtClean="0"/>
              <a:t>03/04/2015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6" tIns="34289" rIns="68576" bIns="34289"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6" tIns="34289" rIns="68576" bIns="34289"/>
          <a:lstStyle/>
          <a:p>
            <a:fld id="{DA5B2031-7A1F-4706-AA88-0E644D9C9821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Picture 4" descr="HIC generic ppt bk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HIC logo full col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0" y="4423954"/>
            <a:ext cx="1123411" cy="65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4 process logo 1200dpi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80" y="1243409"/>
            <a:ext cx="45362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NHS_TA_spotC [Converted]-01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595" y="688577"/>
            <a:ext cx="46791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NHS_Fife_spotC [Converted]-02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8" y="221852"/>
            <a:ext cx="466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31" t="8826" r="64056" b="79332"/>
          <a:stretch/>
        </p:blipFill>
        <p:spPr>
          <a:xfrm>
            <a:off x="7866222" y="4706634"/>
            <a:ext cx="1053205" cy="3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9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6" tIns="34289" rIns="68576" bIns="34289"/>
          <a:lstStyle/>
          <a:p>
            <a:fld id="{0A4A71CC-BCEB-43CA-943C-A1C9EDD9E1C3}" type="datetimeFigureOut">
              <a:rPr lang="en-GB" smtClean="0"/>
              <a:t>03/04/2015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6" tIns="34289" rIns="68576" bIns="34289"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6" tIns="34289" rIns="68576" bIns="34289"/>
          <a:lstStyle/>
          <a:p>
            <a:fld id="{DA5B2031-7A1F-4706-AA88-0E644D9C9821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Picture 4" descr="HIC generic ppt bk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HIC logo full col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0" y="4423954"/>
            <a:ext cx="1123411" cy="65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4 process logo 1200dpi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80" y="1243409"/>
            <a:ext cx="45362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NHS_TA_spotC [Converted]-01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595" y="688577"/>
            <a:ext cx="46791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NHS_Fife_spotC [Converted]-02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8" y="221852"/>
            <a:ext cx="466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Masters slide.jpg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7" t="5790" r="17698" b="17999"/>
          <a:stretch/>
        </p:blipFill>
        <p:spPr bwMode="auto">
          <a:xfrm>
            <a:off x="2212252" y="509470"/>
            <a:ext cx="4539632" cy="391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31" t="8826" r="64056" b="79332"/>
          <a:stretch/>
        </p:blipFill>
        <p:spPr>
          <a:xfrm>
            <a:off x="7866222" y="4706634"/>
            <a:ext cx="1053205" cy="3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76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IC generic ppt bk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HIC logo full col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0" y="4423954"/>
            <a:ext cx="1123411" cy="65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18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IC generic ppt bk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HIC logo full col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0" y="4423954"/>
            <a:ext cx="1123411" cy="65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4 process logo 1200dpi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80" y="1243409"/>
            <a:ext cx="45362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NHS_TA_spotC [Converted]-01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595" y="688577"/>
            <a:ext cx="46791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NHS_Fife_spotC [Converted]-02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8" y="221852"/>
            <a:ext cx="466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68576" tIns="34289" rIns="68576" bIns="34289" anchor="b"/>
          <a:lstStyle>
            <a:lvl1pPr>
              <a:defRPr sz="2400">
                <a:solidFill>
                  <a:srgbClr val="00587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200">
                <a:solidFill>
                  <a:srgbClr val="00587C"/>
                </a:solidFill>
              </a:defRPr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 descr="HIC images row1.pdf-1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062" y="4595955"/>
            <a:ext cx="5256609" cy="54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31" t="8826" r="64056" b="79332"/>
          <a:stretch/>
        </p:blipFill>
        <p:spPr>
          <a:xfrm>
            <a:off x="7866222" y="4706634"/>
            <a:ext cx="1053205" cy="3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4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IC generic ppt bk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HIC logo full col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0" y="4423954"/>
            <a:ext cx="1123411" cy="65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4 process logo 1200dpi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80" y="1243409"/>
            <a:ext cx="45362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NHS_TA_spotC [Converted]-01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595" y="688577"/>
            <a:ext cx="46791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NHS_Fife_spotC [Converted]-02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8" y="221852"/>
            <a:ext cx="466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68576" tIns="34289" rIns="68576" bIns="34289" anchor="b"/>
          <a:lstStyle>
            <a:lvl1pPr>
              <a:defRPr sz="2400">
                <a:solidFill>
                  <a:srgbClr val="00587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200">
                <a:solidFill>
                  <a:srgbClr val="00587C"/>
                </a:solidFill>
              </a:defRPr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31" t="8826" r="64056" b="79332"/>
          <a:stretch/>
        </p:blipFill>
        <p:spPr>
          <a:xfrm>
            <a:off x="7866222" y="4706634"/>
            <a:ext cx="1053205" cy="3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3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IC generic ppt bk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4 process logo 1200dpi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26" y="2587077"/>
            <a:ext cx="45362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NHS_TA_spotC [Converted]-01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841" y="1911743"/>
            <a:ext cx="46791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NHS_Fife_spotC [Converted]-02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027" y="1351715"/>
            <a:ext cx="466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HIC logo full col.eps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434" y="346184"/>
            <a:ext cx="1123411" cy="65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40440"/>
            <a:ext cx="6858000" cy="1192032"/>
          </a:xfrm>
          <a:prstGeom prst="rect">
            <a:avLst/>
          </a:prstGeom>
        </p:spPr>
        <p:txBody>
          <a:bodyPr lIns="68576" tIns="34289" rIns="68576" bIns="34289" anchor="b"/>
          <a:lstStyle>
            <a:lvl1pPr algn="ctr">
              <a:defRPr sz="4500">
                <a:solidFill>
                  <a:srgbClr val="00587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31902"/>
            <a:ext cx="6858000" cy="1241822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 algn="ctr">
              <a:buNone/>
              <a:defRPr sz="1800">
                <a:solidFill>
                  <a:srgbClr val="00587C"/>
                </a:solidFill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40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6" y="125824"/>
            <a:ext cx="1051814" cy="1051814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23" y="4565188"/>
            <a:ext cx="4298633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9" y="4500741"/>
            <a:ext cx="4298633" cy="48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8" y="197973"/>
            <a:ext cx="2822235" cy="9796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31" t="8826" r="64056" b="79332"/>
          <a:stretch/>
        </p:blipFill>
        <p:spPr>
          <a:xfrm>
            <a:off x="5961071" y="506592"/>
            <a:ext cx="1053205" cy="3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8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IC generic ppt bk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76" tIns="34289" rIns="68576" bIns="34289"/>
          <a:lstStyle/>
          <a:p>
            <a:r>
              <a:rPr lang="en-GB" dirty="0" smtClean="0">
                <a:solidFill>
                  <a:srgbClr val="00587C"/>
                </a:solidFill>
              </a:rPr>
              <a:t>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054735"/>
          </a:xfrm>
          <a:prstGeom prst="rect">
            <a:avLst/>
          </a:prstGeom>
        </p:spPr>
        <p:txBody>
          <a:bodyPr lIns="68576" tIns="34289" rIns="68576" bIns="34289"/>
          <a:lstStyle>
            <a:lvl1pPr>
              <a:defRPr>
                <a:solidFill>
                  <a:srgbClr val="00587C"/>
                </a:solidFill>
              </a:defRPr>
            </a:lvl1pPr>
            <a:lvl2pPr>
              <a:defRPr>
                <a:solidFill>
                  <a:srgbClr val="00587C"/>
                </a:solidFill>
              </a:defRPr>
            </a:lvl2pPr>
            <a:lvl3pPr>
              <a:defRPr>
                <a:solidFill>
                  <a:srgbClr val="00587C"/>
                </a:solidFill>
              </a:defRPr>
            </a:lvl3pPr>
            <a:lvl4pPr>
              <a:defRPr>
                <a:solidFill>
                  <a:srgbClr val="00587C"/>
                </a:solidFill>
              </a:defRPr>
            </a:lvl4pPr>
            <a:lvl5pPr>
              <a:defRPr>
                <a:solidFill>
                  <a:srgbClr val="00587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8" name="Picture 8" descr="4 process logo 1200dpi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80" y="1243409"/>
            <a:ext cx="45362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NHS_TA_spotC [Converted]-01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595" y="688577"/>
            <a:ext cx="46791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NHS_Fife_spotC [Converted]-02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8" y="221852"/>
            <a:ext cx="466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HIC logo full col.ep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0" y="4423954"/>
            <a:ext cx="1123411" cy="65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HIC images row1.pdf-1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062" y="4595955"/>
            <a:ext cx="5256609" cy="54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31" t="8826" r="64056" b="79332"/>
          <a:stretch/>
        </p:blipFill>
        <p:spPr>
          <a:xfrm>
            <a:off x="7866222" y="4706634"/>
            <a:ext cx="1053205" cy="3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90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IC generic ppt bk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76" tIns="34289" rIns="68576" bIns="34289"/>
          <a:lstStyle/>
          <a:p>
            <a:r>
              <a:rPr lang="en-GB" dirty="0" smtClean="0">
                <a:solidFill>
                  <a:srgbClr val="00587C"/>
                </a:solidFill>
              </a:rPr>
              <a:t>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054735"/>
          </a:xfrm>
          <a:prstGeom prst="rect">
            <a:avLst/>
          </a:prstGeom>
        </p:spPr>
        <p:txBody>
          <a:bodyPr lIns="68576" tIns="34289" rIns="68576" bIns="34289"/>
          <a:lstStyle>
            <a:lvl1pPr>
              <a:defRPr>
                <a:solidFill>
                  <a:srgbClr val="00587C"/>
                </a:solidFill>
              </a:defRPr>
            </a:lvl1pPr>
            <a:lvl2pPr>
              <a:defRPr>
                <a:solidFill>
                  <a:srgbClr val="00587C"/>
                </a:solidFill>
              </a:defRPr>
            </a:lvl2pPr>
            <a:lvl3pPr>
              <a:defRPr>
                <a:solidFill>
                  <a:srgbClr val="00587C"/>
                </a:solidFill>
              </a:defRPr>
            </a:lvl3pPr>
            <a:lvl4pPr>
              <a:defRPr>
                <a:solidFill>
                  <a:srgbClr val="00587C"/>
                </a:solidFill>
              </a:defRPr>
            </a:lvl4pPr>
            <a:lvl5pPr>
              <a:defRPr>
                <a:solidFill>
                  <a:srgbClr val="00587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8" name="Picture 8" descr="4 process logo 1200dpi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80" y="1243409"/>
            <a:ext cx="45362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NHS_TA_spotC [Converted]-01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595" y="688577"/>
            <a:ext cx="46791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NHS_Fife_spotC [Converted]-02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8" y="221852"/>
            <a:ext cx="466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HIC logo full col.ep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0" y="4423954"/>
            <a:ext cx="1123411" cy="65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31" t="8826" r="64056" b="79332"/>
          <a:stretch/>
        </p:blipFill>
        <p:spPr>
          <a:xfrm>
            <a:off x="7866222" y="4706634"/>
            <a:ext cx="1053205" cy="3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47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IC generic ppt bk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  <a:prstGeom prst="rect">
            <a:avLst/>
          </a:prstGeom>
        </p:spPr>
        <p:txBody>
          <a:bodyPr lIns="68576" tIns="34289" rIns="68576" bIns="34289" anchor="b"/>
          <a:lstStyle>
            <a:lvl1pPr>
              <a:defRPr sz="4500">
                <a:solidFill>
                  <a:srgbClr val="00587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3594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IC generic ppt bk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4 process logo 1200dpi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80" y="1243409"/>
            <a:ext cx="45362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NHS_TA_spotC [Converted]-01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595" y="688577"/>
            <a:ext cx="46791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NHS_Fife_spotC [Converted]-02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8" y="221852"/>
            <a:ext cx="466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HIC logo full col.ep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0" y="4423954"/>
            <a:ext cx="1123411" cy="65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76" tIns="34289" rIns="68576" bIns="34289"/>
          <a:lstStyle>
            <a:lvl1pPr>
              <a:defRPr>
                <a:solidFill>
                  <a:srgbClr val="00587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68576" tIns="34289" rIns="68576" bIns="34289"/>
          <a:lstStyle>
            <a:lvl1pPr>
              <a:defRPr>
                <a:solidFill>
                  <a:srgbClr val="00587C"/>
                </a:solidFill>
              </a:defRPr>
            </a:lvl1pPr>
            <a:lvl2pPr>
              <a:defRPr>
                <a:solidFill>
                  <a:srgbClr val="00587C"/>
                </a:solidFill>
              </a:defRPr>
            </a:lvl2pPr>
            <a:lvl3pPr>
              <a:defRPr>
                <a:solidFill>
                  <a:srgbClr val="00587C"/>
                </a:solidFill>
              </a:defRPr>
            </a:lvl3pPr>
            <a:lvl4pPr>
              <a:defRPr>
                <a:solidFill>
                  <a:srgbClr val="00587C"/>
                </a:solidFill>
              </a:defRPr>
            </a:lvl4pPr>
            <a:lvl5pPr>
              <a:defRPr>
                <a:solidFill>
                  <a:srgbClr val="00587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68576" tIns="34289" rIns="68576" bIns="34289"/>
          <a:lstStyle>
            <a:lvl1pPr>
              <a:defRPr>
                <a:solidFill>
                  <a:srgbClr val="00587C"/>
                </a:solidFill>
              </a:defRPr>
            </a:lvl1pPr>
            <a:lvl2pPr>
              <a:defRPr>
                <a:solidFill>
                  <a:srgbClr val="00587C"/>
                </a:solidFill>
              </a:defRPr>
            </a:lvl2pPr>
            <a:lvl3pPr>
              <a:defRPr>
                <a:solidFill>
                  <a:srgbClr val="00587C"/>
                </a:solidFill>
              </a:defRPr>
            </a:lvl3pPr>
            <a:lvl4pPr>
              <a:defRPr>
                <a:solidFill>
                  <a:srgbClr val="00587C"/>
                </a:solidFill>
              </a:defRPr>
            </a:lvl4pPr>
            <a:lvl5pPr>
              <a:defRPr>
                <a:solidFill>
                  <a:srgbClr val="00587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31" t="8826" r="64056" b="79332"/>
          <a:stretch/>
        </p:blipFill>
        <p:spPr>
          <a:xfrm>
            <a:off x="7866222" y="4706634"/>
            <a:ext cx="1053205" cy="3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IC generic ppt bk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4 process logo 1200dpi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80" y="1243409"/>
            <a:ext cx="45362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NHS_TA_spotC [Converted]-01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595" y="688577"/>
            <a:ext cx="46791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NHS_Fife_spotC [Converted]-02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8" y="221852"/>
            <a:ext cx="466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HIC logo full col.ep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0" y="4423954"/>
            <a:ext cx="1123411" cy="65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76" tIns="34289" rIns="68576" bIns="34289"/>
          <a:lstStyle>
            <a:lvl1pPr>
              <a:defRPr>
                <a:solidFill>
                  <a:srgbClr val="00587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68576" tIns="34289" rIns="68576" bIns="34289"/>
          <a:lstStyle>
            <a:lvl1pPr>
              <a:defRPr>
                <a:solidFill>
                  <a:srgbClr val="00587C"/>
                </a:solidFill>
              </a:defRPr>
            </a:lvl1pPr>
            <a:lvl2pPr>
              <a:defRPr>
                <a:solidFill>
                  <a:srgbClr val="00587C"/>
                </a:solidFill>
              </a:defRPr>
            </a:lvl2pPr>
            <a:lvl3pPr>
              <a:defRPr>
                <a:solidFill>
                  <a:srgbClr val="00587C"/>
                </a:solidFill>
              </a:defRPr>
            </a:lvl3pPr>
            <a:lvl4pPr>
              <a:defRPr>
                <a:solidFill>
                  <a:srgbClr val="00587C"/>
                </a:solidFill>
              </a:defRPr>
            </a:lvl4pPr>
            <a:lvl5pPr>
              <a:defRPr>
                <a:solidFill>
                  <a:srgbClr val="00587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68576" tIns="34289" rIns="68576" bIns="34289"/>
          <a:lstStyle>
            <a:lvl1pPr>
              <a:defRPr>
                <a:solidFill>
                  <a:srgbClr val="00587C"/>
                </a:solidFill>
              </a:defRPr>
            </a:lvl1pPr>
            <a:lvl2pPr>
              <a:defRPr>
                <a:solidFill>
                  <a:srgbClr val="00587C"/>
                </a:solidFill>
              </a:defRPr>
            </a:lvl2pPr>
            <a:lvl3pPr>
              <a:defRPr>
                <a:solidFill>
                  <a:srgbClr val="00587C"/>
                </a:solidFill>
              </a:defRPr>
            </a:lvl3pPr>
            <a:lvl4pPr>
              <a:defRPr>
                <a:solidFill>
                  <a:srgbClr val="00587C"/>
                </a:solidFill>
              </a:defRPr>
            </a:lvl4pPr>
            <a:lvl5pPr>
              <a:defRPr>
                <a:solidFill>
                  <a:srgbClr val="00587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HIC images row1.pdf-1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062" y="4595955"/>
            <a:ext cx="5256609" cy="54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31" t="8826" r="64056" b="79332"/>
          <a:stretch/>
        </p:blipFill>
        <p:spPr>
          <a:xfrm>
            <a:off x="7866222" y="4706634"/>
            <a:ext cx="1053205" cy="3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3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IC generic ppt bk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4 process logo 1200dpi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80" y="1243409"/>
            <a:ext cx="45362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NHS_TA_spotC [Converted]-01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595" y="688577"/>
            <a:ext cx="46791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NHS_Fife_spotC [Converted]-02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8" y="221852"/>
            <a:ext cx="466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HIC logo full col.ep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0" y="4423954"/>
            <a:ext cx="1123411" cy="65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76" tIns="34289" rIns="68576" bIns="34289"/>
          <a:lstStyle>
            <a:lvl1pPr>
              <a:defRPr>
                <a:solidFill>
                  <a:srgbClr val="00587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31" t="8826" r="64056" b="79332"/>
          <a:stretch/>
        </p:blipFill>
        <p:spPr>
          <a:xfrm>
            <a:off x="7866222" y="4706634"/>
            <a:ext cx="1053205" cy="3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8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IC generic ppt bk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4 process logo 1200dpi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80" y="1243409"/>
            <a:ext cx="45362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NHS_TA_spotC [Converted]-01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595" y="688577"/>
            <a:ext cx="46791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NHS_Fife_spotC [Converted]-02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8" y="221852"/>
            <a:ext cx="466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HIC logo full col.ep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0" y="4423954"/>
            <a:ext cx="1123411" cy="65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76" tIns="34289" rIns="68576" bIns="34289"/>
          <a:lstStyle>
            <a:lvl1pPr>
              <a:defRPr>
                <a:solidFill>
                  <a:srgbClr val="00587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1" name="Picture 10" descr="HIC images row1.pdf-1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062" y="4595955"/>
            <a:ext cx="5256609" cy="54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31" t="8826" r="64056" b="79332"/>
          <a:stretch/>
        </p:blipFill>
        <p:spPr>
          <a:xfrm>
            <a:off x="7866222" y="4706634"/>
            <a:ext cx="1053205" cy="3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0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IC generic ppt bk"/>
          <p:cNvPicPr>
            <a:picLocks noChangeAspect="1" noChangeArrowheads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103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4 process logo 1200dpi.jpg"/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80" y="1243409"/>
            <a:ext cx="45362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NHS_TA_spotC [Converted]-01.jpg"/>
          <p:cNvPicPr>
            <a:picLocks noChangeAspect="1"/>
          </p:cNvPicPr>
          <p:nvPr/>
        </p:nvPicPr>
        <p:blipFill>
          <a:blip r:embed="rId19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595" y="688577"/>
            <a:ext cx="46791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NHS_Fife_spotC [Converted]-02.jpg"/>
          <p:cNvPicPr>
            <a:picLocks noChangeAspect="1"/>
          </p:cNvPicPr>
          <p:nvPr/>
        </p:nvPicPr>
        <p:blipFill>
          <a:blip r:embed="rId20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8" y="221852"/>
            <a:ext cx="466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HIC logo full col.eps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0" y="4423954"/>
            <a:ext cx="1123411" cy="65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31" t="8826" r="64056" b="79332"/>
          <a:stretch/>
        </p:blipFill>
        <p:spPr>
          <a:xfrm>
            <a:off x="7866222" y="4706634"/>
            <a:ext cx="1053205" cy="3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9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iming>
    <p:tnLst>
      <p:par>
        <p:cTn id="1" dur="indefinite" restart="never" nodeType="tmRoot"/>
      </p:par>
    </p:tnLst>
  </p:timing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87C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587C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587C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587C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rgbClr val="00587C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rgbClr val="00587C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1672"/>
            <a:ext cx="7886700" cy="25002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800" dirty="0" smtClean="0"/>
              <a:t>Data Lifecycle</a:t>
            </a:r>
            <a:endParaRPr lang="en-GB" sz="8800" dirty="0"/>
          </a:p>
          <a:p>
            <a:pPr marL="0" indent="0" algn="ctr">
              <a:buNone/>
            </a:pPr>
            <a:r>
              <a:rPr lang="en-GB" dirty="0" smtClean="0"/>
              <a:t>Loading, Curating, Exporting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3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Attempt 2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(New File Received From Data Provider)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4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Attempt 3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(Load Adjusted To New Structure)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5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60299" y="1450279"/>
            <a:ext cx="4536504" cy="19550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Data Load Bubble</a:t>
            </a:r>
            <a:endParaRPr lang="en-GB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51" y="1593170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09551" y="2901558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STAGING Table</a:t>
            </a:r>
            <a:endParaRPr lang="en-GB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60" y="1953210"/>
            <a:ext cx="1143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39" y="1594296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62148" y="2809140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Table</a:t>
            </a:r>
            <a:endParaRPr lang="en-GB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55" y="2248490"/>
            <a:ext cx="8001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42" y="1896060"/>
            <a:ext cx="2762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455" y="2247364"/>
            <a:ext cx="838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76" tIns="34289" rIns="68576" bIns="34289"/>
          <a:lstStyle>
            <a:lvl1pPr algn="l" defTabSz="6857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587C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12" y="1594296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907621" y="2795394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 Table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10326" y="1450280"/>
            <a:ext cx="375593" cy="2160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Data Source (e.g. csv)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625252" y="771550"/>
            <a:ext cx="6632688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 Catalogue</a:t>
            </a:r>
            <a:endParaRPr lang="en-GB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21" y="1954336"/>
            <a:ext cx="1143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72" y="2222599"/>
            <a:ext cx="838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3195032" y="1091228"/>
            <a:ext cx="3897248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Anonymisation Configuration</a:t>
            </a:r>
            <a:endParaRPr lang="en-GB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572" y="3086422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825753" y="4295750"/>
            <a:ext cx="14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Archive Table</a:t>
            </a:r>
            <a:endParaRPr lang="en-GB" dirty="0"/>
          </a:p>
        </p:txBody>
      </p:sp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48" y="3391445"/>
            <a:ext cx="2762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08" y="3722762"/>
            <a:ext cx="838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55576" y="1091228"/>
            <a:ext cx="2376264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Metadata</a:t>
            </a:r>
            <a:endParaRPr lang="en-GB" dirty="0"/>
          </a:p>
        </p:txBody>
      </p:sp>
      <p:sp>
        <p:nvSpPr>
          <p:cNvPr id="29" name="Right Arrow 28"/>
          <p:cNvSpPr/>
          <p:nvPr/>
        </p:nvSpPr>
        <p:spPr>
          <a:xfrm>
            <a:off x="395536" y="1666775"/>
            <a:ext cx="1224136" cy="17385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Attempt3</a:t>
            </a:r>
            <a:endParaRPr lang="en-GB" dirty="0"/>
          </a:p>
        </p:txBody>
      </p:sp>
      <p:sp>
        <p:nvSpPr>
          <p:cNvPr id="30" name="Cross 29"/>
          <p:cNvSpPr/>
          <p:nvPr/>
        </p:nvSpPr>
        <p:spPr>
          <a:xfrm rot="2760386">
            <a:off x="3433520" y="1803499"/>
            <a:ext cx="1152128" cy="1152128"/>
          </a:xfrm>
          <a:prstGeom prst="plus">
            <a:avLst>
              <a:gd name="adj" fmla="val 4285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>
            <a:off x="2948883" y="1601926"/>
            <a:ext cx="803704" cy="17385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51" y="1896060"/>
            <a:ext cx="1105396" cy="109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8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Attempt 4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(Primary Key Duplication Resolved)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2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60299" y="1450279"/>
            <a:ext cx="4536504" cy="19550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Data Load Bubble</a:t>
            </a:r>
            <a:endParaRPr lang="en-GB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51" y="1593170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09551" y="2901558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STAGING Table</a:t>
            </a:r>
            <a:endParaRPr lang="en-GB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60" y="1953210"/>
            <a:ext cx="1143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39" y="1594296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62148" y="2809140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Table</a:t>
            </a:r>
            <a:endParaRPr lang="en-GB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55" y="2248490"/>
            <a:ext cx="8001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42" y="1896060"/>
            <a:ext cx="2762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455" y="2247364"/>
            <a:ext cx="838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76" tIns="34289" rIns="68576" bIns="34289"/>
          <a:lstStyle>
            <a:lvl1pPr algn="l" defTabSz="6857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587C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12" y="1594296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907621" y="2795394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 Table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10326" y="1450280"/>
            <a:ext cx="375593" cy="2160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Data Source (e.g. csv)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625252" y="771550"/>
            <a:ext cx="6632688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 Catalogue</a:t>
            </a:r>
            <a:endParaRPr lang="en-GB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21" y="1954336"/>
            <a:ext cx="1143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72" y="2222599"/>
            <a:ext cx="838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3195032" y="1091228"/>
            <a:ext cx="3897248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Anonymisation Configuration</a:t>
            </a:r>
            <a:endParaRPr lang="en-GB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572" y="3086422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825753" y="4295750"/>
            <a:ext cx="14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Archive Table</a:t>
            </a:r>
            <a:endParaRPr lang="en-GB" dirty="0"/>
          </a:p>
        </p:txBody>
      </p:sp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48" y="3391445"/>
            <a:ext cx="2762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08" y="3722762"/>
            <a:ext cx="838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55576" y="1091228"/>
            <a:ext cx="2376264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Metadata</a:t>
            </a:r>
            <a:endParaRPr lang="en-GB" dirty="0"/>
          </a:p>
        </p:txBody>
      </p:sp>
      <p:sp>
        <p:nvSpPr>
          <p:cNvPr id="29" name="Right Arrow 28"/>
          <p:cNvSpPr/>
          <p:nvPr/>
        </p:nvSpPr>
        <p:spPr>
          <a:xfrm>
            <a:off x="395536" y="1666775"/>
            <a:ext cx="1224136" cy="17385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Attempt4</a:t>
            </a:r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>
            <a:off x="2948883" y="1601926"/>
            <a:ext cx="803704" cy="17385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51" y="1896060"/>
            <a:ext cx="1105396" cy="109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98" y="1918692"/>
            <a:ext cx="1105396" cy="109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44" y="1878928"/>
            <a:ext cx="1105396" cy="109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5096351" y="1463928"/>
            <a:ext cx="803704" cy="17385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1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Load Same File Again?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(Duplication? Or sanity? Errors or what?)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4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52404" y="3349913"/>
            <a:ext cx="1226343" cy="1226343"/>
            <a:chOff x="943405" y="1083982"/>
            <a:chExt cx="1226343" cy="1226343"/>
          </a:xfrm>
        </p:grpSpPr>
        <p:sp>
          <p:nvSpPr>
            <p:cNvPr id="8" name="Oval 7"/>
            <p:cNvSpPr/>
            <p:nvPr/>
          </p:nvSpPr>
          <p:spPr>
            <a:xfrm>
              <a:off x="943405" y="1083982"/>
              <a:ext cx="1226343" cy="12263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300" dirty="0" smtClean="0"/>
                <a:t>Load Fixed</a:t>
              </a:r>
              <a:endParaRPr lang="en-GB" sz="1300" dirty="0"/>
            </a:p>
          </p:txBody>
        </p:sp>
        <p:sp>
          <p:nvSpPr>
            <p:cNvPr id="9" name="Oval 4"/>
            <p:cNvSpPr/>
            <p:nvPr/>
          </p:nvSpPr>
          <p:spPr>
            <a:xfrm>
              <a:off x="1122999" y="1263576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 rot="18367049">
            <a:off x="3188369" y="3654028"/>
            <a:ext cx="413891" cy="628296"/>
            <a:chOff x="1224034" y="2172830"/>
            <a:chExt cx="413891" cy="628296"/>
          </a:xfrm>
        </p:grpSpPr>
        <p:sp>
          <p:nvSpPr>
            <p:cNvPr id="14" name="Right Arrow 13"/>
            <p:cNvSpPr/>
            <p:nvPr/>
          </p:nvSpPr>
          <p:spPr>
            <a:xfrm rot="14051044">
              <a:off x="1116832" y="2280032"/>
              <a:ext cx="628296" cy="41389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ight Arrow 4"/>
            <p:cNvSpPr/>
            <p:nvPr/>
          </p:nvSpPr>
          <p:spPr>
            <a:xfrm rot="24851044">
              <a:off x="1215246" y="2413154"/>
              <a:ext cx="504129" cy="248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dirty="0" smtClean="0"/>
                <a:t>Pass</a:t>
              </a:r>
              <a:endParaRPr lang="en-GB" sz="13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45364" y="0"/>
            <a:ext cx="1291543" cy="1291543"/>
            <a:chOff x="943405" y="1083982"/>
            <a:chExt cx="1291543" cy="1291543"/>
          </a:xfrm>
        </p:grpSpPr>
        <p:sp>
          <p:nvSpPr>
            <p:cNvPr id="22" name="Oval 21"/>
            <p:cNvSpPr/>
            <p:nvPr/>
          </p:nvSpPr>
          <p:spPr>
            <a:xfrm>
              <a:off x="943405" y="1083982"/>
              <a:ext cx="1291543" cy="12915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300" dirty="0" smtClean="0"/>
                <a:t>New Dataset</a:t>
              </a:r>
              <a:endParaRPr lang="en-GB" sz="1300" dirty="0"/>
            </a:p>
          </p:txBody>
        </p:sp>
        <p:sp>
          <p:nvSpPr>
            <p:cNvPr id="23" name="Oval 4"/>
            <p:cNvSpPr/>
            <p:nvPr/>
          </p:nvSpPr>
          <p:spPr>
            <a:xfrm>
              <a:off x="1122999" y="1263576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7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801955"/>
            <a:ext cx="1363551" cy="1363551"/>
            <a:chOff x="871397" y="1083982"/>
            <a:chExt cx="1363551" cy="1363551"/>
          </a:xfrm>
        </p:grpSpPr>
        <p:sp>
          <p:nvSpPr>
            <p:cNvPr id="25" name="Oval 24"/>
            <p:cNvSpPr/>
            <p:nvPr/>
          </p:nvSpPr>
          <p:spPr>
            <a:xfrm>
              <a:off x="871397" y="1083982"/>
              <a:ext cx="1363551" cy="136355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300" dirty="0" smtClean="0"/>
                <a:t>Automated Load Failing</a:t>
              </a:r>
              <a:endParaRPr lang="en-GB" sz="1300" dirty="0"/>
            </a:p>
          </p:txBody>
        </p:sp>
        <p:sp>
          <p:nvSpPr>
            <p:cNvPr id="26" name="Oval 4"/>
            <p:cNvSpPr/>
            <p:nvPr/>
          </p:nvSpPr>
          <p:spPr>
            <a:xfrm>
              <a:off x="1122999" y="1263576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7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 rot="2884536">
            <a:off x="1791663" y="1295650"/>
            <a:ext cx="1035904" cy="641340"/>
            <a:chOff x="1531754" y="958615"/>
            <a:chExt cx="1035904" cy="641340"/>
          </a:xfrm>
        </p:grpSpPr>
        <p:sp>
          <p:nvSpPr>
            <p:cNvPr id="28" name="Right Arrow 27"/>
            <p:cNvSpPr/>
            <p:nvPr/>
          </p:nvSpPr>
          <p:spPr>
            <a:xfrm rot="20358630">
              <a:off x="1895834" y="1186064"/>
              <a:ext cx="671824" cy="41389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100" dirty="0" smtClean="0"/>
                <a:t>Start</a:t>
              </a:r>
              <a:endParaRPr lang="en-GB" sz="1100" dirty="0"/>
            </a:p>
          </p:txBody>
        </p:sp>
        <p:sp>
          <p:nvSpPr>
            <p:cNvPr id="29" name="Right Arrow 4"/>
            <p:cNvSpPr/>
            <p:nvPr/>
          </p:nvSpPr>
          <p:spPr>
            <a:xfrm rot="20358630">
              <a:off x="1531754" y="958615"/>
              <a:ext cx="547657" cy="248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300" kern="1200"/>
            </a:p>
          </p:txBody>
        </p:sp>
      </p:grpSp>
      <p:grpSp>
        <p:nvGrpSpPr>
          <p:cNvPr id="30" name="Group 29"/>
          <p:cNvGrpSpPr/>
          <p:nvPr/>
        </p:nvGrpSpPr>
        <p:grpSpPr>
          <a:xfrm rot="3514619">
            <a:off x="410695" y="1024553"/>
            <a:ext cx="6599705" cy="533979"/>
            <a:chOff x="1531754" y="958615"/>
            <a:chExt cx="980746" cy="533979"/>
          </a:xfrm>
        </p:grpSpPr>
        <p:sp>
          <p:nvSpPr>
            <p:cNvPr id="31" name="Right Arrow 30"/>
            <p:cNvSpPr/>
            <p:nvPr/>
          </p:nvSpPr>
          <p:spPr>
            <a:xfrm rot="20358630">
              <a:off x="1887848" y="1078703"/>
              <a:ext cx="624652" cy="41389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100" dirty="0" smtClean="0"/>
                <a:t>Start</a:t>
              </a:r>
              <a:endParaRPr lang="en-GB" sz="1100" dirty="0"/>
            </a:p>
          </p:txBody>
        </p:sp>
        <p:sp>
          <p:nvSpPr>
            <p:cNvPr id="32" name="Right Arrow 4"/>
            <p:cNvSpPr/>
            <p:nvPr/>
          </p:nvSpPr>
          <p:spPr>
            <a:xfrm rot="20358630">
              <a:off x="1531754" y="958615"/>
              <a:ext cx="547657" cy="248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300" kern="1200"/>
            </a:p>
          </p:txBody>
        </p:sp>
      </p:grp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04404166"/>
              </p:ext>
            </p:extLst>
          </p:nvPr>
        </p:nvGraphicFramePr>
        <p:xfrm>
          <a:off x="2381195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4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Checking with Aggregates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(Cata</a:t>
            </a:r>
            <a:r>
              <a:rPr lang="en-US" dirty="0" smtClean="0"/>
              <a:t>logue Manager + Dashboard</a:t>
            </a:r>
            <a:r>
              <a:rPr lang="en-US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3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99592" y="843558"/>
            <a:ext cx="4248472" cy="2160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Data Load Bubble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Model</a:t>
            </a:r>
            <a:endParaRPr lang="en-GB" dirty="0"/>
          </a:p>
        </p:txBody>
      </p:sp>
      <p:sp>
        <p:nvSpPr>
          <p:cNvPr id="4" name="AutoShape 2" descr="Image result for t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87574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93929" y="2297480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 Table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29" y="1347614"/>
            <a:ext cx="1143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812" y="986448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60812" y="2294836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STAGING Table</a:t>
            </a:r>
            <a:endParaRPr lang="en-GB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321" y="1346488"/>
            <a:ext cx="1143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7574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213409" y="2202418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Table</a:t>
            </a:r>
            <a:endParaRPr lang="en-GB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480" y="2682826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12061" y="4083918"/>
            <a:ext cx="14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Archive Table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41768"/>
            <a:ext cx="8001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96" y="1290464"/>
            <a:ext cx="2762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16" y="3003798"/>
            <a:ext cx="2762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716" y="1640642"/>
            <a:ext cx="838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480" y="1615877"/>
            <a:ext cx="838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16" y="3337020"/>
            <a:ext cx="838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07975" y="843559"/>
            <a:ext cx="375593" cy="2160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Data Source (e.g. csv)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1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5252" y="1450280"/>
            <a:ext cx="4536504" cy="2160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Data Load Bubble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Model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12" y="1594296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07621" y="2795394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 Table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21" y="1954336"/>
            <a:ext cx="1143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04" y="1593170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74504" y="2901558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STAGING Table</a:t>
            </a:r>
            <a:endParaRPr lang="en-GB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13" y="1953210"/>
            <a:ext cx="1143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92" y="1594296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227101" y="2809140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Table</a:t>
            </a:r>
            <a:endParaRPr lang="en-GB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572" y="3086422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5753" y="4295750"/>
            <a:ext cx="14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Archive Table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08" y="2248490"/>
            <a:ext cx="8001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95" y="1896060"/>
            <a:ext cx="2762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48" y="3391445"/>
            <a:ext cx="2762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08" y="2247364"/>
            <a:ext cx="838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72" y="2222599"/>
            <a:ext cx="838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08" y="3722762"/>
            <a:ext cx="838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5252" y="771550"/>
            <a:ext cx="6632688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 Catalogue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755576" y="1091228"/>
            <a:ext cx="2376264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Metadata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3195032" y="1091228"/>
            <a:ext cx="3897248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Anonymisation Configuration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10326" y="1450280"/>
            <a:ext cx="375593" cy="2160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Data Source (e.g. csv)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2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Scratch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LIVE Structure</a:t>
            </a:r>
          </a:p>
          <a:p>
            <a:r>
              <a:rPr lang="en-US" dirty="0" smtClean="0"/>
              <a:t>Import Live Structure into Data Catalogue</a:t>
            </a:r>
          </a:p>
          <a:p>
            <a:r>
              <a:rPr lang="en-US" dirty="0" smtClean="0"/>
              <a:t>Configure Pre-Load Discarded Columns</a:t>
            </a:r>
          </a:p>
          <a:p>
            <a:r>
              <a:rPr lang="en-US" dirty="0" smtClean="0"/>
              <a:t>Build Data Load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0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 – Build Live Skeleton</a:t>
            </a:r>
            <a:endParaRPr lang="en-GB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76" tIns="34289" rIns="68576" bIns="34289"/>
          <a:lstStyle>
            <a:lvl1pPr algn="l" defTabSz="6857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587C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12" y="1594296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907621" y="2795394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 Table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110326" y="1450280"/>
            <a:ext cx="375593" cy="2160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Data Source (e.g. csv)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827584" y="1779662"/>
            <a:ext cx="4536504" cy="93610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From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5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 – Import As New Catalogue (Dataset)</a:t>
            </a:r>
            <a:endParaRPr lang="en-GB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76" tIns="34289" rIns="68576" bIns="34289"/>
          <a:lstStyle>
            <a:lvl1pPr algn="l" defTabSz="6857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587C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12" y="1594296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907621" y="2795394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 Table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110326" y="1450280"/>
            <a:ext cx="375593" cy="2160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Data Source (e.g. csv)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25252" y="771550"/>
            <a:ext cx="6632688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 Catalogue</a:t>
            </a:r>
            <a:endParaRPr lang="en-GB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21" y="1954336"/>
            <a:ext cx="1143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72" y="2222599"/>
            <a:ext cx="838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195032" y="1091228"/>
            <a:ext cx="3897248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Anonymisation Configuration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16200000">
            <a:off x="6152254" y="624111"/>
            <a:ext cx="539284" cy="15121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Create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5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 – Build Data Load</a:t>
            </a:r>
            <a:endParaRPr lang="en-GB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76" tIns="34289" rIns="68576" bIns="34289"/>
          <a:lstStyle>
            <a:lvl1pPr algn="l" defTabSz="6857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587C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12" y="1594296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907621" y="2795394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 Table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110326" y="1450280"/>
            <a:ext cx="375593" cy="2160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Data Source (e.g. csv)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25252" y="771550"/>
            <a:ext cx="6632688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 Catalogue</a:t>
            </a:r>
            <a:endParaRPr lang="en-GB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21" y="1954336"/>
            <a:ext cx="1143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72" y="2222599"/>
            <a:ext cx="838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195032" y="1091228"/>
            <a:ext cx="3897248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Anonymisation Configuration</a:t>
            </a:r>
            <a:endParaRPr lang="en-GB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572" y="3086422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825753" y="4295750"/>
            <a:ext cx="14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Archive Table</a:t>
            </a:r>
            <a:endParaRPr lang="en-GB" dirty="0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48" y="3391445"/>
            <a:ext cx="2762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08" y="3722762"/>
            <a:ext cx="838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755576" y="1091228"/>
            <a:ext cx="2376264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Metadata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16200000">
            <a:off x="508560" y="2057336"/>
            <a:ext cx="2726281" cy="15121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Create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95766"/>
            <a:ext cx="1512168" cy="15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27114" y="2078235"/>
            <a:ext cx="1910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Load Engine</a:t>
            </a:r>
          </a:p>
          <a:p>
            <a:r>
              <a:rPr lang="en-US" dirty="0" smtClean="0"/>
              <a:t>(Pre Flight Checks)</a:t>
            </a:r>
            <a:endParaRPr lang="en-GB" dirty="0"/>
          </a:p>
        </p:txBody>
      </p:sp>
      <p:sp>
        <p:nvSpPr>
          <p:cNvPr id="19" name="Right Arrow 18"/>
          <p:cNvSpPr/>
          <p:nvPr/>
        </p:nvSpPr>
        <p:spPr>
          <a:xfrm rot="1587762">
            <a:off x="4168542" y="2933170"/>
            <a:ext cx="1683262" cy="3897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/>
          </a:p>
        </p:txBody>
      </p:sp>
      <p:sp>
        <p:nvSpPr>
          <p:cNvPr id="21" name="Right Arrow 20"/>
          <p:cNvSpPr/>
          <p:nvPr/>
        </p:nvSpPr>
        <p:spPr>
          <a:xfrm rot="20413211">
            <a:off x="4259038" y="1590896"/>
            <a:ext cx="1138233" cy="3897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184" y="1489439"/>
            <a:ext cx="15525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8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60299" y="1450279"/>
            <a:ext cx="4536504" cy="19550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Data Load Bubble</a:t>
            </a:r>
            <a:endParaRPr lang="en-GB" dirty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51" y="1593170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909551" y="2901558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STAGING Table</a:t>
            </a:r>
            <a:endParaRPr lang="en-GB" dirty="0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60" y="1953210"/>
            <a:ext cx="1143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39" y="1594296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762148" y="2809140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Table</a:t>
            </a:r>
            <a:endParaRPr lang="en-GB" dirty="0"/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55" y="2248490"/>
            <a:ext cx="8001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42" y="1896060"/>
            <a:ext cx="2762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455" y="2247364"/>
            <a:ext cx="838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4 – Run Data Load</a:t>
            </a:r>
            <a:endParaRPr lang="en-GB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76" tIns="34289" rIns="68576" bIns="34289"/>
          <a:lstStyle>
            <a:lvl1pPr algn="l" defTabSz="6857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587C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12" y="1594296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907621" y="2795394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 Table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110326" y="1450280"/>
            <a:ext cx="375593" cy="2160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Data Source (e.g. csv)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25252" y="771550"/>
            <a:ext cx="6632688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 Catalogue</a:t>
            </a:r>
            <a:endParaRPr lang="en-GB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21" y="1954336"/>
            <a:ext cx="1143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72" y="2222599"/>
            <a:ext cx="838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195032" y="1091228"/>
            <a:ext cx="3897248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Anonymisation Configuration</a:t>
            </a:r>
            <a:endParaRPr lang="en-GB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572" y="3086422"/>
            <a:ext cx="1584176" cy="13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825753" y="4295750"/>
            <a:ext cx="14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Archive Table</a:t>
            </a:r>
            <a:endParaRPr lang="en-GB" dirty="0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48" y="3391445"/>
            <a:ext cx="2762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08" y="3722762"/>
            <a:ext cx="838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755576" y="1091228"/>
            <a:ext cx="2376264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Metadata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52" y="3270890"/>
            <a:ext cx="1512168" cy="15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95536" y="1666775"/>
            <a:ext cx="648072" cy="17385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Attempt1</a:t>
            </a:r>
            <a:endParaRPr lang="en-GB" dirty="0"/>
          </a:p>
        </p:txBody>
      </p:sp>
      <p:sp>
        <p:nvSpPr>
          <p:cNvPr id="5" name="Cross 4"/>
          <p:cNvSpPr/>
          <p:nvPr/>
        </p:nvSpPr>
        <p:spPr>
          <a:xfrm rot="2760386">
            <a:off x="805121" y="1954336"/>
            <a:ext cx="1152128" cy="1152128"/>
          </a:xfrm>
          <a:prstGeom prst="plus">
            <a:avLst>
              <a:gd name="adj" fmla="val 4285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ight Arrow 38"/>
          <p:cNvSpPr/>
          <p:nvPr/>
        </p:nvSpPr>
        <p:spPr>
          <a:xfrm rot="13548207">
            <a:off x="2518122" y="3215646"/>
            <a:ext cx="782455" cy="3872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3471421" y="3838947"/>
            <a:ext cx="181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Load Engine</a:t>
            </a:r>
          </a:p>
        </p:txBody>
      </p:sp>
    </p:spTree>
    <p:extLst>
      <p:ext uri="{BB962C8B-B14F-4D97-AF65-F5344CB8AC3E}">
        <p14:creationId xmlns:p14="http://schemas.microsoft.com/office/powerpoint/2010/main" val="7313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Attempt 1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CServicesOffice201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sterTemplateHICChange.potx" id="{863C3D3C-1692-4D61-95BE-DE6323C774FB}" vid="{1273779C-50A2-4765-A55F-AC8E191730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27381</TotalTime>
  <Words>311</Words>
  <Application>Microsoft Office PowerPoint</Application>
  <PresentationFormat>On-screen Show (16:9)</PresentationFormat>
  <Paragraphs>101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HICServicesOffice2010</vt:lpstr>
      <vt:lpstr>PowerPoint Presentation</vt:lpstr>
      <vt:lpstr>Stage Model</vt:lpstr>
      <vt:lpstr>Stage Model</vt:lpstr>
      <vt:lpstr>From Scratch</vt:lpstr>
      <vt:lpstr>Stage 1 – Build Live Skeleton</vt:lpstr>
      <vt:lpstr>Stage 2 – Import As New Catalogue (Dataset)</vt:lpstr>
      <vt:lpstr>Stage 3 – Build Data Load</vt:lpstr>
      <vt:lpstr>Stage 4 – Run Data Load</vt:lpstr>
      <vt:lpstr>Attempt 1</vt:lpstr>
      <vt:lpstr>Attempt 2</vt:lpstr>
      <vt:lpstr>Attempt 3</vt:lpstr>
      <vt:lpstr>PowerPoint Presentation</vt:lpstr>
      <vt:lpstr>Attempt 4</vt:lpstr>
      <vt:lpstr>PowerPoint Presentation</vt:lpstr>
      <vt:lpstr>Load Same File Again?</vt:lpstr>
      <vt:lpstr>PowerPoint Presentation</vt:lpstr>
      <vt:lpstr>Checking with Aggregates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Hall</dc:creator>
  <cp:lastModifiedBy>Thomas Nind</cp:lastModifiedBy>
  <cp:revision>143</cp:revision>
  <dcterms:created xsi:type="dcterms:W3CDTF">2014-03-03T14:33:37Z</dcterms:created>
  <dcterms:modified xsi:type="dcterms:W3CDTF">2015-04-03T12:53:12Z</dcterms:modified>
</cp:coreProperties>
</file>