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71FA-A1C8-4A99-BC6E-29F52D0313C6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4B7-9A24-4AA4-BBF6-637ED215C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27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71FA-A1C8-4A99-BC6E-29F52D0313C6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4B7-9A24-4AA4-BBF6-637ED215C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1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71FA-A1C8-4A99-BC6E-29F52D0313C6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4B7-9A24-4AA4-BBF6-637ED215C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98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71FA-A1C8-4A99-BC6E-29F52D0313C6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4B7-9A24-4AA4-BBF6-637ED215C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71FA-A1C8-4A99-BC6E-29F52D0313C6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4B7-9A24-4AA4-BBF6-637ED215C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2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71FA-A1C8-4A99-BC6E-29F52D0313C6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4B7-9A24-4AA4-BBF6-637ED215C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02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71FA-A1C8-4A99-BC6E-29F52D0313C6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4B7-9A24-4AA4-BBF6-637ED215C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32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71FA-A1C8-4A99-BC6E-29F52D0313C6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4B7-9A24-4AA4-BBF6-637ED215C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43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71FA-A1C8-4A99-BC6E-29F52D0313C6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4B7-9A24-4AA4-BBF6-637ED215C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25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71FA-A1C8-4A99-BC6E-29F52D0313C6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4B7-9A24-4AA4-BBF6-637ED215C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3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71FA-A1C8-4A99-BC6E-29F52D0313C6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4B7-9A24-4AA4-BBF6-637ED215C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16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871FA-A1C8-4A99-BC6E-29F52D0313C6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A4B7-9A24-4AA4-BBF6-637ED215C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2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Model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7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82698" y="29431"/>
            <a:ext cx="11066271" cy="213110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698" y="5503178"/>
            <a:ext cx="11066271" cy="128491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698" y="2223028"/>
            <a:ext cx="11066271" cy="316264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25" y="2215974"/>
            <a:ext cx="11916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Runtime</a:t>
            </a:r>
          </a:p>
        </p:txBody>
      </p:sp>
      <p:sp>
        <p:nvSpPr>
          <p:cNvPr id="5" name="Lightning Bolt 4"/>
          <p:cNvSpPr/>
          <p:nvPr/>
        </p:nvSpPr>
        <p:spPr>
          <a:xfrm>
            <a:off x="192946" y="2583809"/>
            <a:ext cx="201336" cy="436227"/>
          </a:xfrm>
          <a:prstGeom prst="lightningBol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4282" y="2667699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MEFFileDownloaded</a:t>
            </a:r>
            <a:endParaRPr lang="en-GB" dirty="0"/>
          </a:p>
        </p:txBody>
      </p:sp>
      <p:sp>
        <p:nvSpPr>
          <p:cNvPr id="7" name="Lightning Bolt 6"/>
          <p:cNvSpPr/>
          <p:nvPr/>
        </p:nvSpPr>
        <p:spPr>
          <a:xfrm>
            <a:off x="209724" y="2953141"/>
            <a:ext cx="201336" cy="436227"/>
          </a:xfrm>
          <a:prstGeom prst="lightningBol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11059" y="3037031"/>
            <a:ext cx="42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ICheckNotifier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mefCheckNotifier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" y="351744"/>
            <a:ext cx="3362794" cy="177189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360839" y="3389368"/>
            <a:ext cx="14956" cy="6126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05583" y="4918646"/>
            <a:ext cx="246413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PluginBootstrapper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075536" y="3844638"/>
            <a:ext cx="271741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SafeDirectoryCatalog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40230" y="4001982"/>
            <a:ext cx="107112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Startup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6" idx="3"/>
            <a:endCxn id="33" idx="1"/>
          </p:cNvCxnSpPr>
          <p:nvPr/>
        </p:nvCxnSpPr>
        <p:spPr>
          <a:xfrm flipV="1">
            <a:off x="1911357" y="4042150"/>
            <a:ext cx="949779" cy="1444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4" idx="1"/>
          </p:cNvCxnSpPr>
          <p:nvPr/>
        </p:nvCxnSpPr>
        <p:spPr>
          <a:xfrm>
            <a:off x="1911357" y="4186648"/>
            <a:ext cx="1694226" cy="916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9724" y="5926452"/>
            <a:ext cx="208422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PluginProcessor</a:t>
            </a:r>
            <a:endParaRPr lang="en-GB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308" y="5463849"/>
            <a:ext cx="183704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Upload Time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61136" y="3857484"/>
            <a:ext cx="56457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MEF</a:t>
            </a:r>
          </a:p>
        </p:txBody>
      </p:sp>
      <p:cxnSp>
        <p:nvCxnSpPr>
          <p:cNvPr id="35" name="Straight Arrow Connector 34"/>
          <p:cNvCxnSpPr>
            <a:stCxn id="33" idx="3"/>
            <a:endCxn id="15" idx="1"/>
          </p:cNvCxnSpPr>
          <p:nvPr/>
        </p:nvCxnSpPr>
        <p:spPr>
          <a:xfrm flipV="1">
            <a:off x="3425714" y="4029304"/>
            <a:ext cx="649822" cy="128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91" y="-15130"/>
            <a:ext cx="191016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User Interface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53415" y="5926452"/>
            <a:ext cx="398378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PluginManifestAgreementChecker</a:t>
            </a:r>
            <a:endParaRPr lang="en-GB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05462" y="6195008"/>
            <a:ext cx="199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(</a:t>
            </a:r>
            <a:r>
              <a:rPr lang="en-GB" i="1" dirty="0" err="1"/>
              <a:t>AppDomain</a:t>
            </a:r>
            <a:r>
              <a:rPr lang="en-GB" i="1" dirty="0"/>
              <a:t> Proxy)</a:t>
            </a:r>
          </a:p>
        </p:txBody>
      </p:sp>
      <p:cxnSp>
        <p:nvCxnSpPr>
          <p:cNvPr id="45" name="Straight Arrow Connector 44"/>
          <p:cNvCxnSpPr>
            <a:stCxn id="30" idx="3"/>
            <a:endCxn id="43" idx="1"/>
          </p:cNvCxnSpPr>
          <p:nvPr/>
        </p:nvCxnSpPr>
        <p:spPr>
          <a:xfrm>
            <a:off x="2293949" y="6111118"/>
            <a:ext cx="65946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99" y="2667699"/>
            <a:ext cx="5305801" cy="1720012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8048673" y="3327650"/>
            <a:ext cx="24145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Database Repository</a:t>
            </a:r>
          </a:p>
        </p:txBody>
      </p:sp>
    </p:spTree>
    <p:extLst>
      <p:ext uri="{BB962C8B-B14F-4D97-AF65-F5344CB8AC3E}">
        <p14:creationId xmlns:p14="http://schemas.microsoft.com/office/powerpoint/2010/main" val="81640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New Model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4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6185"/>
              </p:ext>
            </p:extLst>
          </p:nvPr>
        </p:nvGraphicFramePr>
        <p:xfrm>
          <a:off x="2040389" y="312700"/>
          <a:ext cx="6773333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01397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3422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66859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Plugin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Last Validated</a:t>
                      </a:r>
                    </a:p>
                    <a:p>
                      <a:r>
                        <a:rPr lang="en-GB" dirty="0"/>
                        <a:t>NUGET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2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1.0.34.0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0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SCIStore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1.0.34.0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577163"/>
                  </a:ext>
                </a:extLst>
              </a:tr>
            </a:tbl>
          </a:graphicData>
        </a:graphic>
      </p:graphicFrame>
      <p:pic>
        <p:nvPicPr>
          <p:cNvPr id="1026" name="Picture 2" descr="https://pixabay.com/static/uploads/photo/2013/07/12/16/58/folder-151584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6" y="3744913"/>
            <a:ext cx="1942022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ixabay.com/static/uploads/photo/2013/07/12/16/58/folder-151584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68" y="3744913"/>
            <a:ext cx="1942022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7876" y="2336800"/>
            <a:ext cx="4886324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LoadModuleAssembly</a:t>
            </a:r>
            <a:r>
              <a:rPr lang="en-GB" dirty="0"/>
              <a:t> Table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50" y="4195750"/>
            <a:ext cx="181000" cy="1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50" y="4737087"/>
            <a:ext cx="181000" cy="18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0409" y="4155445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JIRA.dll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4450" y="4696782"/>
            <a:ext cx="1346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Newtonsoft.Json.dll </a:t>
            </a:r>
          </a:p>
          <a:p>
            <a:r>
              <a:rPr lang="en-GB" sz="1100" dirty="0"/>
              <a:t>(Version 4.5)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80" y="4106850"/>
            <a:ext cx="181000" cy="1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80" y="4648187"/>
            <a:ext cx="181000" cy="181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37639" y="4066545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SciStore.dll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11680" y="4607882"/>
            <a:ext cx="1346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Newtonsoft.Json.dll </a:t>
            </a:r>
          </a:p>
          <a:p>
            <a:r>
              <a:rPr lang="en-GB" sz="1100" dirty="0"/>
              <a:t>(Version 6.0)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3221038" y="2243100"/>
            <a:ext cx="2206017" cy="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30120" y="205157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21304" y="2094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876" y="5255055"/>
            <a:ext cx="189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%</a:t>
            </a:r>
            <a:r>
              <a:rPr lang="en-GB" dirty="0" err="1"/>
              <a:t>AppData</a:t>
            </a:r>
            <a:r>
              <a:rPr lang="en-GB" dirty="0"/>
              <a:t>%\JIRA\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3345" y="5316804"/>
            <a:ext cx="228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%</a:t>
            </a:r>
            <a:r>
              <a:rPr lang="en-GB" dirty="0" err="1"/>
              <a:t>AppData</a:t>
            </a:r>
            <a:r>
              <a:rPr lang="en-GB" dirty="0"/>
              <a:t>%\</a:t>
            </a:r>
            <a:r>
              <a:rPr lang="en-GB" dirty="0" err="1"/>
              <a:t>SCIStore</a:t>
            </a:r>
            <a:r>
              <a:rPr lang="en-GB" dirty="0"/>
              <a:t>\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89579" y="-56632"/>
            <a:ext cx="28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Plugin Table</a:t>
            </a:r>
          </a:p>
        </p:txBody>
      </p: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4155492" y="3562350"/>
            <a:ext cx="2167498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7287" y="3375581"/>
            <a:ext cx="533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PATCH/Mismatch: Evaluate MISL</a:t>
            </a:r>
            <a:r>
              <a:rPr lang="en-US" dirty="0"/>
              <a:t>/CIL Method Calls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187281" y="4173451"/>
            <a:ext cx="2061158" cy="6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77288" y="3970779"/>
            <a:ext cx="4289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Runtime: </a:t>
            </a:r>
          </a:p>
          <a:p>
            <a:pPr marL="342900" indent="-342900">
              <a:buAutoNum type="arabicPeriod"/>
            </a:pPr>
            <a:r>
              <a:rPr lang="en-GB" dirty="0"/>
              <a:t>Download to MEF subdirectory</a:t>
            </a:r>
          </a:p>
          <a:p>
            <a:pPr marL="342900" indent="-342900">
              <a:buAutoNum type="arabicPeriod"/>
            </a:pPr>
            <a:r>
              <a:rPr lang="en-US" dirty="0"/>
              <a:t>Register for Assembly Resolve events</a:t>
            </a:r>
          </a:p>
          <a:p>
            <a:pPr marL="342900" indent="-342900">
              <a:buAutoNum type="arabicPeriod"/>
            </a:pPr>
            <a:r>
              <a:rPr lang="en-US" dirty="0"/>
              <a:t>Navigate assembly load events to correct directory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024" name="Rectangle 1023"/>
          <p:cNvSpPr/>
          <p:nvPr/>
        </p:nvSpPr>
        <p:spPr>
          <a:xfrm>
            <a:off x="9004640" y="1439050"/>
            <a:ext cx="2240563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NUGET Package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dlls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9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96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Current Model</vt:lpstr>
      <vt:lpstr>PowerPoint Presentation</vt:lpstr>
      <vt:lpstr>New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27</cp:revision>
  <dcterms:created xsi:type="dcterms:W3CDTF">2016-08-03T10:45:25Z</dcterms:created>
  <dcterms:modified xsi:type="dcterms:W3CDTF">2016-08-03T13:12:32Z</dcterms:modified>
</cp:coreProperties>
</file>