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3" r:id="rId5"/>
    <p:sldId id="290" r:id="rId6"/>
    <p:sldId id="284" r:id="rId7"/>
    <p:sldId id="292" r:id="rId8"/>
    <p:sldId id="272" r:id="rId9"/>
    <p:sldId id="273" r:id="rId10"/>
    <p:sldId id="279" r:id="rId11"/>
    <p:sldId id="291" r:id="rId12"/>
    <p:sldId id="287" r:id="rId13"/>
    <p:sldId id="275" r:id="rId14"/>
    <p:sldId id="276" r:id="rId15"/>
    <p:sldId id="277" r:id="rId16"/>
    <p:sldId id="282" r:id="rId17"/>
    <p:sldId id="281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D844D-1846-4F15-95F8-3C48C34A8F9F}">
          <p14:sldIdLst>
            <p14:sldId id="256"/>
          </p14:sldIdLst>
        </p14:section>
        <p14:section name="Untitled Section" id="{DEBEEAE4-1A62-4E83-99A0-3B6328A97333}">
          <p14:sldIdLst>
            <p14:sldId id="288"/>
            <p14:sldId id="289"/>
            <p14:sldId id="283"/>
            <p14:sldId id="290"/>
            <p14:sldId id="284"/>
            <p14:sldId id="292"/>
            <p14:sldId id="272"/>
            <p14:sldId id="273"/>
            <p14:sldId id="279"/>
            <p14:sldId id="291"/>
            <p14:sldId id="287"/>
            <p14:sldId id="275"/>
            <p14:sldId id="276"/>
            <p14:sldId id="277"/>
            <p14:sldId id="282"/>
            <p14:sldId id="281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Galloway" initials="JG" lastIdx="7" clrIdx="0">
    <p:extLst>
      <p:ext uri="{19B8F6BF-5375-455C-9EA6-DF929625EA0E}">
        <p15:presenceInfo xmlns:p15="http://schemas.microsoft.com/office/powerpoint/2012/main" userId="S-1-5-21-854245398-1757981266-725345543-4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Simple filter, graph showing wrong drug, correct and re-run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File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3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630C-F9C1-4722-A787-564B801DC51B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78BA-044C-46BD-96AC-4BF0856AAFB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37460" y="5522976"/>
            <a:ext cx="1198499" cy="11984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0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1" y="1371579"/>
            <a:ext cx="1925743" cy="19257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814" y="909722"/>
            <a:ext cx="8656320" cy="2387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/>
            <a:r>
              <a:rPr lang="en-US" dirty="0"/>
              <a:t>Research Data Management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Health Informatics Centre</a:t>
            </a:r>
          </a:p>
        </p:txBody>
      </p:sp>
      <p:pic>
        <p:nvPicPr>
          <p:cNvPr id="5" name="Picture 4" descr="HIC Service Fl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34" y="5488308"/>
            <a:ext cx="860507" cy="11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Summarisation</a:t>
            </a:r>
            <a:endParaRPr lang="en-US" sz="1000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64151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File, Configure column extracts, anonymization,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4436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Extraction Policy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707"/>
            <a:ext cx="10515600" cy="4351338"/>
          </a:xfrm>
        </p:spPr>
        <p:txBody>
          <a:bodyPr/>
          <a:lstStyle/>
          <a:p>
            <a:r>
              <a:rPr lang="en-US" dirty="0"/>
              <a:t>Dataset Extraction Rules </a:t>
            </a:r>
          </a:p>
          <a:p>
            <a:pPr lvl="1"/>
            <a:r>
              <a:rPr lang="en-US" dirty="0"/>
              <a:t>Which columns are extracted</a:t>
            </a:r>
          </a:p>
          <a:p>
            <a:pPr lvl="1"/>
            <a:r>
              <a:rPr lang="en-US" dirty="0"/>
              <a:t>Which columns require special approval</a:t>
            </a:r>
          </a:p>
          <a:p>
            <a:pPr lvl="1"/>
            <a:r>
              <a:rPr lang="en-US" dirty="0"/>
              <a:t>Which columns are Never Extractable</a:t>
            </a:r>
          </a:p>
          <a:p>
            <a:pPr lvl="1"/>
            <a:r>
              <a:rPr lang="en-US" dirty="0"/>
              <a:t>Mandatory Filtering (only extract </a:t>
            </a:r>
            <a:r>
              <a:rPr lang="en-US" dirty="0" err="1"/>
              <a:t>Tayside</a:t>
            </a:r>
            <a:r>
              <a:rPr lang="en-US" dirty="0"/>
              <a:t> and Fife </a:t>
            </a:r>
            <a:r>
              <a:rPr lang="en-US" dirty="0" err="1"/>
              <a:t>Healthboards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Predefined filter templates</a:t>
            </a:r>
          </a:p>
          <a:p>
            <a:pPr lvl="1"/>
            <a:r>
              <a:rPr lang="en-US" dirty="0" err="1"/>
              <a:t>Anonymisation</a:t>
            </a:r>
            <a:r>
              <a:rPr lang="en-US" dirty="0"/>
              <a:t> Rules (project specific):</a:t>
            </a:r>
          </a:p>
          <a:p>
            <a:pPr lvl="2"/>
            <a:r>
              <a:rPr lang="en-US" dirty="0"/>
              <a:t>Dilution ( DD1 ), Hashing (fe34ga7345)  and Substitution ( T1010 -&gt; A23299)</a:t>
            </a:r>
          </a:p>
          <a:p>
            <a:pPr lvl="1"/>
            <a:r>
              <a:rPr lang="en-US" dirty="0"/>
              <a:t>Dashboard Aggregates Graphs</a:t>
            </a:r>
          </a:p>
          <a:p>
            <a:pPr lvl="1"/>
            <a:r>
              <a:rPr lang="en-US" dirty="0"/>
              <a:t>Quality Metrics (e.g. CHI 100%, Condition Codes &gt; 90%)</a:t>
            </a:r>
          </a:p>
          <a:p>
            <a:pPr lvl="1"/>
            <a:r>
              <a:rPr lang="en-US" dirty="0"/>
              <a:t>Important Meta data document attachments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0"/>
            <a:ext cx="1173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0"/>
            <a:ext cx="809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Extraction, Data Load, Data Quality Engine run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Extraction Queries</a:t>
            </a:r>
          </a:p>
          <a:p>
            <a:r>
              <a:rPr lang="en-US" dirty="0"/>
              <a:t>Number of records extracted / loaded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Who performed action</a:t>
            </a:r>
          </a:p>
          <a:p>
            <a:r>
              <a:rPr lang="en-US" dirty="0"/>
              <a:t>Extract location</a:t>
            </a:r>
          </a:p>
          <a:p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5588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68"/>
            <a:ext cx="12192000" cy="62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2" y="580637"/>
            <a:ext cx="5563376" cy="5563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581150" y="1781175"/>
            <a:ext cx="540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1826" y="159650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PROCHI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52725" y="1965841"/>
            <a:ext cx="42291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1826" y="1965841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Generation Scotland ID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514475" y="2519838"/>
            <a:ext cx="5467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1826" y="2335172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</a:t>
            </a:r>
            <a:r>
              <a:rPr lang="en-US" dirty="0" err="1"/>
              <a:t>eDRIS</a:t>
            </a:r>
            <a:r>
              <a:rPr lang="en-US" dirty="0"/>
              <a:t> Identifier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52725" y="4459039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24150" y="3876466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1" y="3691800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Projects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1" y="4274373"/>
            <a:ext cx="38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Projects with active extracts being built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8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66419"/>
            <a:ext cx="5068007" cy="4925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05051" y="1218991"/>
            <a:ext cx="3857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2675" y="1034325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Project: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82095" y="1607164"/>
            <a:ext cx="4023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5700" y="1422498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cohort snapshots over time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0050" y="1884163"/>
            <a:ext cx="3295650" cy="6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5700" y="171092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Project/Cohort Specific Data Tables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9225" y="2619754"/>
            <a:ext cx="2276475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5700" y="2340917"/>
            <a:ext cx="460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Configurations (which datasets were extracted)</a:t>
            </a:r>
          </a:p>
          <a:p>
            <a:r>
              <a:rPr lang="en-US" dirty="0"/>
              <a:t>Were there any filters?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0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Summarisation</a:t>
            </a:r>
            <a:endParaRPr lang="en-US" sz="1000" dirty="0"/>
          </a:p>
        </p:txBody>
      </p:sp>
      <p:sp>
        <p:nvSpPr>
          <p:cNvPr id="67" name="Rectangle: Rounded Corners 66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3204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Summarisation</a:t>
            </a:r>
            <a:endParaRPr lang="en-US" sz="1000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092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Summarisation</a:t>
            </a:r>
            <a:endParaRPr lang="en-US" sz="1000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9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1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Cohort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65" y="767199"/>
            <a:ext cx="9316750" cy="4420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3436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57301" y="958467"/>
            <a:ext cx="2653687" cy="31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041864" y="452761"/>
            <a:ext cx="4252404" cy="390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</TotalTime>
  <Words>383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Research Data Management Platform</vt:lpstr>
      <vt:lpstr>RDMP Data Linkage Services Core Features</vt:lpstr>
      <vt:lpstr>RDMP Data Linkage Services Core Features</vt:lpstr>
      <vt:lpstr>RDMP Demo Break</vt:lpstr>
      <vt:lpstr>RDMP Data Linkage Services Core Features</vt:lpstr>
      <vt:lpstr>RDMP Demo Break</vt:lpstr>
      <vt:lpstr>Advanced Cohort Example</vt:lpstr>
      <vt:lpstr>PowerPoint Presentation</vt:lpstr>
      <vt:lpstr>PowerPoint Presentation</vt:lpstr>
      <vt:lpstr>PowerPoint Presentation</vt:lpstr>
      <vt:lpstr>RDMP Data Linkage Services Core Features</vt:lpstr>
      <vt:lpstr>RDMP Demo Break</vt:lpstr>
      <vt:lpstr>Data Set and Extraction Policy Management</vt:lpstr>
      <vt:lpstr>PowerPoint Presentation</vt:lpstr>
      <vt:lpstr>PowerPoint Presentation</vt:lpstr>
      <vt:lpstr>Audit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Platform</dc:title>
  <dc:creator>Thomas Nind (Staff)</dc:creator>
  <cp:lastModifiedBy>Thomas Nind (Staff)</cp:lastModifiedBy>
  <cp:revision>93</cp:revision>
  <dcterms:created xsi:type="dcterms:W3CDTF">2017-07-05T11:47:44Z</dcterms:created>
  <dcterms:modified xsi:type="dcterms:W3CDTF">2017-07-19T08:07:42Z</dcterms:modified>
</cp:coreProperties>
</file>