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4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9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4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61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D8B5-D43D-40C7-A89A-A2475AF4A19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985838" y="1934551"/>
            <a:ext cx="2619632" cy="140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Cohort Database</a:t>
            </a:r>
          </a:p>
          <a:p>
            <a:pPr algn="ctr"/>
            <a:r>
              <a:rPr lang="en-US" dirty="0"/>
              <a:t>Private Id: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Release Id: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85838" y="2501931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chi varchar(10)</a:t>
            </a:r>
            <a:endParaRPr lang="en-GB" sz="1100" dirty="0"/>
          </a:p>
        </p:txBody>
      </p:sp>
      <p:sp>
        <p:nvSpPr>
          <p:cNvPr id="40" name="Rectangle 39"/>
          <p:cNvSpPr/>
          <p:nvPr/>
        </p:nvSpPr>
        <p:spPr>
          <a:xfrm>
            <a:off x="6985838" y="3069311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err="1"/>
              <a:t>ReleaseID</a:t>
            </a:r>
            <a:r>
              <a:rPr lang="en-US" sz="1100"/>
              <a:t> varchar(300)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6320" y="738033"/>
            <a:ext cx="2273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This is the patient identifier column</a:t>
            </a:r>
          </a:p>
          <a:p>
            <a:pPr algn="ctr"/>
            <a:r>
              <a:rPr lang="en-US" sz="1100"/>
              <a:t>(should be the same in all datasets*)</a:t>
            </a:r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637523" y="746242"/>
            <a:ext cx="2154196" cy="1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7523" y="1459456"/>
            <a:ext cx="2154196" cy="1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63487" y="795634"/>
            <a:ext cx="2884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Project extractions using cohorts in</a:t>
            </a:r>
          </a:p>
          <a:p>
            <a:r>
              <a:rPr lang="en-US" sz="1200" dirty="0"/>
              <a:t>This source will </a:t>
            </a:r>
            <a:r>
              <a:rPr lang="en-US" sz="1200"/>
              <a:t>have chi  (Identifiable) </a:t>
            </a:r>
            <a:endParaRPr lang="en-US" sz="1200" dirty="0"/>
          </a:p>
          <a:p>
            <a:r>
              <a:rPr lang="en-US" sz="1200" dirty="0"/>
              <a:t>Replaced with </a:t>
            </a:r>
            <a:r>
              <a:rPr lang="en-US" sz="1200" dirty="0" err="1"/>
              <a:t>ReleaseID</a:t>
            </a:r>
            <a:r>
              <a:rPr lang="en-US" sz="1200" dirty="0"/>
              <a:t> (Anonymisation)</a:t>
            </a:r>
            <a:endParaRPr lang="en-GB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15521" y="-33721"/>
            <a:ext cx="3178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What is a Cohort?</a:t>
            </a: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909F8-DF51-4A1E-9587-46122DA9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64" y="3571452"/>
            <a:ext cx="1086002" cy="126700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949DF1E-1034-487E-82BF-B5A358CAFAC6}"/>
              </a:ext>
            </a:extLst>
          </p:cNvPr>
          <p:cNvSpPr/>
          <p:nvPr/>
        </p:nvSpPr>
        <p:spPr>
          <a:xfrm rot="19747205">
            <a:off x="6170544" y="3299366"/>
            <a:ext cx="817760" cy="368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93A41-A957-4042-81BB-C37E2D18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30" y="746242"/>
            <a:ext cx="2791215" cy="42201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4FF8A8-3FF3-4A6A-A670-28F37A480E7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3288485" y="953477"/>
            <a:ext cx="1747835" cy="48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24E134-2896-49DA-B978-7647F18CF3F7}"/>
              </a:ext>
            </a:extLst>
          </p:cNvPr>
          <p:cNvCxnSpPr>
            <a:cxnSpLocks/>
            <a:stCxn id="41" idx="2"/>
            <a:endCxn id="39" idx="1"/>
          </p:cNvCxnSpPr>
          <p:nvPr/>
        </p:nvCxnSpPr>
        <p:spPr>
          <a:xfrm>
            <a:off x="6173010" y="1168920"/>
            <a:ext cx="812828" cy="142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895077-202A-4977-8533-8237DCD8C39B}"/>
              </a:ext>
            </a:extLst>
          </p:cNvPr>
          <p:cNvSpPr txBox="1"/>
          <p:nvPr/>
        </p:nvSpPr>
        <p:spPr>
          <a:xfrm>
            <a:off x="2388437" y="5653075"/>
            <a:ext cx="903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* If you have multiple patient field types between datasets (e.g. chi , barcode, nhs number) then you can create multiple cohort tables.</a:t>
            </a:r>
          </a:p>
          <a:p>
            <a:r>
              <a:rPr lang="en-US" sz="1200" i="1"/>
              <a:t>** If you have your own relase identifier allocation system you can select ‘Leave Blank’ as the allocation strategy and populate them yourselves.</a:t>
            </a:r>
            <a:endParaRPr lang="en-GB" sz="1200" i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B84398-4737-49A2-BBC8-A84BEFC3B4EC}"/>
              </a:ext>
            </a:extLst>
          </p:cNvPr>
          <p:cNvSpPr txBox="1"/>
          <p:nvPr/>
        </p:nvSpPr>
        <p:spPr>
          <a:xfrm>
            <a:off x="4141592" y="4892569"/>
            <a:ext cx="37737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New cohorts (patient lists) get </a:t>
            </a:r>
          </a:p>
          <a:p>
            <a:pPr algn="ctr"/>
            <a:r>
              <a:rPr lang="en-US" sz="1100"/>
              <a:t>uploaded for use in extraction projects</a:t>
            </a:r>
          </a:p>
          <a:p>
            <a:pPr algn="ctr"/>
            <a:r>
              <a:rPr lang="en-US" sz="1100"/>
              <a:t>(Release Identifiers are usually allocated by Upload Pipeline**)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3034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</cp:lastModifiedBy>
  <cp:revision>16</cp:revision>
  <dcterms:created xsi:type="dcterms:W3CDTF">2016-05-13T11:48:49Z</dcterms:created>
  <dcterms:modified xsi:type="dcterms:W3CDTF">2018-06-25T11:36:17Z</dcterms:modified>
</cp:coreProperties>
</file>