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5AC2-7406-4A17-9681-ADDBC4D6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C06E-5056-4877-9732-F1AE41626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9BCD-4A8E-44E7-B0B6-34E0BFC6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7DFB-F4B4-44BB-A89B-2E1277DA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83B3-9D45-4B6B-80ED-40C6362C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7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EA1C-2443-4B58-92B1-31B82FCB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8903F-248F-449D-AF35-C1CF22F0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5248-D7E6-475B-8079-8F95CE64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A3BC-AA29-427C-8C15-C67710CA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8F4C-5C98-4233-9310-DBE4C48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0EB15-692A-4BEA-A218-BC9CC6FC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E029-C285-47BB-9064-86621F898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E53D-2AD7-4339-8E99-4ACEB537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FFAC-2414-4B50-93D0-9996FB2D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FB6A-D266-419C-9AE5-6C8A443F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0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3141-40FF-4D39-AD97-B07258D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D66C-11C5-4C3D-9A02-FFE9B0DA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BB31-F283-4A7E-9E8F-F593923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EBD4-7430-49CF-93DC-1E15BA8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78F2-64AC-4AFF-8E25-1B14A098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9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586F-348D-4D6D-BC01-8B375A4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62F8-C2EE-41BD-8193-D986968C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824F-C229-41C2-9422-6A9099C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136D-3F5B-4AC4-98BA-07DFF980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168B-57B5-4403-9B84-78EA5BA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6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0446-9B94-4DE2-83A8-27529140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E4A9-D48F-414A-BE35-B7C04B4E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C715-BA81-43A6-92DF-6ED50CE2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0EDD-BC9C-4FC4-9CF2-41295FA9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9B35-B9C3-4E74-A57B-235D2E81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7AD6-0B67-422D-8452-6F193AC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3EC0-BEF5-45C1-AA61-D6D1C865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85E2-59E3-4705-8923-5DC25C22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04AC-4C1B-4388-84F6-845CE0562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CAFB2-34E5-452A-A32E-3C9A63E3F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4954-6EFF-49A4-9AD4-E41634CF5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F98F-5FD9-4FEA-B9E4-C7C7D8D6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5D0F3-2B0B-47E8-8B32-ACE53BB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72553-03E8-4AA9-9A43-49055C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0A35-6EB5-4D03-9CF0-C866FA5B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91096-F87E-4764-8132-FC21485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E0905-3E84-441B-AA84-339FDC08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777EC-DD35-416B-AA91-7A413AC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5CC82-CFC0-4811-B64F-BF9FDC18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F425-C8E9-49B2-9565-B378B750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701A-2D02-46B2-8B02-03A1A0D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67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D2A8-9509-4E2B-BB78-148113BE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FCE8-DC35-4162-93CD-24DC80EE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A5AF6-3949-4AB0-8FE1-E5BA123B0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1499-5B0A-43DA-B82D-CA29B053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F682-F958-4B38-A042-91C95C64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D9813-3611-43B6-82AA-8B88F722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C582-2D38-4335-B562-8FB8715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19AE7-A4D3-4868-9245-246F6EA9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5D41-375B-4AA9-8A72-BA9D99BDE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D06C-0861-4028-A52F-191B67CD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21F1-1643-49B8-A98A-8286CED3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A7A1-6244-4E95-B2C5-ACC8648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7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1AF16-AF6C-4AEA-AC2C-F2DED628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3B23-D46A-4CFC-B32F-51A845BC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7F95-34A9-4294-AFF1-45C2CAD43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6201-9CB5-460A-8120-B3BE646B9393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C6E6-CFC6-47BB-B6DB-A95A0056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0A3D-0CF4-47E8-B069-77BA9FAFE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F6C9-62B3-4C7F-A322-F1ED1F722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1962E8-526F-4367-9A61-11AB7C58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85" y="455364"/>
            <a:ext cx="3912132" cy="2934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67FCE7-D2FB-4986-B7EB-C35DCCF7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67" y="2738569"/>
            <a:ext cx="1530351" cy="1521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3EA134-699F-438A-AF81-A2EB1F62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368" y="2633656"/>
            <a:ext cx="1626808" cy="16268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22C612-EB5C-4B05-B7DA-8298C16D6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21" y="2769404"/>
            <a:ext cx="1511615" cy="15116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1F33D84-FB45-4E5D-9945-2AB94E755B09}"/>
              </a:ext>
            </a:extLst>
          </p:cNvPr>
          <p:cNvSpPr/>
          <p:nvPr/>
        </p:nvSpPr>
        <p:spPr>
          <a:xfrm>
            <a:off x="2677151" y="3218484"/>
            <a:ext cx="729843" cy="562063"/>
          </a:xfrm>
          <a:prstGeom prst="rightArrow">
            <a:avLst/>
          </a:prstGeom>
          <a:solidFill>
            <a:srgbClr val="00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759FA9C-8092-460C-B0A1-56F907D3AF7E}"/>
              </a:ext>
            </a:extLst>
          </p:cNvPr>
          <p:cNvSpPr/>
          <p:nvPr/>
        </p:nvSpPr>
        <p:spPr>
          <a:xfrm>
            <a:off x="5192550" y="3262900"/>
            <a:ext cx="729843" cy="562063"/>
          </a:xfrm>
          <a:prstGeom prst="rightArrow">
            <a:avLst/>
          </a:prstGeom>
          <a:solidFill>
            <a:srgbClr val="00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6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3</cp:revision>
  <dcterms:created xsi:type="dcterms:W3CDTF">2019-06-06T07:14:31Z</dcterms:created>
  <dcterms:modified xsi:type="dcterms:W3CDTF">2019-06-06T07:39:54Z</dcterms:modified>
</cp:coreProperties>
</file>