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7" r:id="rId5"/>
    <p:sldId id="260" r:id="rId6"/>
    <p:sldId id="261" r:id="rId7"/>
    <p:sldId id="25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生成对抗网络模型的泛化和均衡研究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从目标函数、梯度和博弈论角度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/>
              <a:t>16</a:t>
            </a:r>
            <a:r>
              <a:rPr lang="zh-CN" altLang="en-US" dirty="0"/>
              <a:t>级计科云伟东</a:t>
            </a:r>
            <a:endParaRPr lang="zh-CN" altLang="en-US" dirty="0"/>
          </a:p>
          <a:p>
            <a:r>
              <a:rPr lang="zh-CN" altLang="en-US" dirty="0"/>
              <a:t>指导老师：曾智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生成对抗网络基本结构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4" y="2308763"/>
            <a:ext cx="5273497" cy="22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31" y="2055764"/>
            <a:ext cx="5814456" cy="355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9" y="4649494"/>
            <a:ext cx="3544856" cy="220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生成对抗网络独特的对抗训练方式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080" y="2214695"/>
            <a:ext cx="6616158" cy="357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纳什均衡和极大极小零和博弈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2" y="2109916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纳什均衡是指博弈中这样的局面，对于每个参与者来说，只要其他人不改变策略，他就无法改善自己的状况。</a:t>
            </a:r>
            <a:endParaRPr lang="en-US" altLang="zh-CN" dirty="0"/>
          </a:p>
          <a:p>
            <a:r>
              <a:rPr lang="zh-CN" altLang="en-US" dirty="0"/>
              <a:t>零和博弈表示在一项游戏中，游戏者有输有赢，一方所赢正是另一方所输，游戏的总成绩永远为零。其例子有赌博、期货等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的损失函数：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的损失函数：</a:t>
            </a:r>
            <a:endParaRPr lang="en-US" altLang="zh-CN" dirty="0"/>
          </a:p>
          <a:p>
            <a:r>
              <a:rPr lang="zh-CN" altLang="en-US" dirty="0"/>
              <a:t>生成对抗网络训练判别模型</a:t>
            </a:r>
            <a:r>
              <a:rPr lang="en-US" altLang="zh-CN" dirty="0"/>
              <a:t>D</a:t>
            </a:r>
            <a:r>
              <a:rPr lang="zh-CN" altLang="en-US" dirty="0"/>
              <a:t>用于最大化输出正确的标签，训练生成模型</a:t>
            </a:r>
            <a:r>
              <a:rPr lang="en-US" altLang="zh-CN" dirty="0"/>
              <a:t>G</a:t>
            </a:r>
            <a:r>
              <a:rPr lang="zh-CN" altLang="en-US" dirty="0"/>
              <a:t>用于最小化判别模型</a:t>
            </a:r>
            <a:r>
              <a:rPr lang="en-US" altLang="zh-CN" dirty="0"/>
              <a:t>D</a:t>
            </a:r>
            <a:r>
              <a:rPr lang="zh-CN" altLang="en-US" dirty="0"/>
              <a:t>对于生成数据输出正确的标签。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21" y="3821970"/>
            <a:ext cx="43148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74" y="4336320"/>
            <a:ext cx="27146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纳什均衡状态存在实际的问题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纳什均衡状态无法通过数学理论进行求得解析解。</a:t>
            </a:r>
            <a:endParaRPr lang="en-US" altLang="zh-CN" dirty="0"/>
          </a:p>
          <a:p>
            <a:r>
              <a:rPr lang="zh-CN" altLang="en-US" dirty="0"/>
              <a:t>理论上最优的纳什均衡状态或许不存在，且无法证明。</a:t>
            </a:r>
            <a:endParaRPr lang="en-US" altLang="zh-CN" dirty="0"/>
          </a:p>
          <a:p>
            <a:r>
              <a:rPr lang="zh-CN" altLang="en-US" dirty="0"/>
              <a:t>经验最优纳什均衡状态可以由梯度下降算法达到的。</a:t>
            </a:r>
            <a:endParaRPr lang="en-US" altLang="zh-CN" dirty="0"/>
          </a:p>
          <a:p>
            <a:r>
              <a:rPr lang="zh-CN" altLang="en-US" dirty="0"/>
              <a:t>尽可能地找到经验最优纳什均衡点。</a:t>
            </a:r>
            <a:endParaRPr lang="en-US" altLang="zh-CN" dirty="0"/>
          </a:p>
          <a:p>
            <a:r>
              <a:rPr lang="zh-CN" altLang="en-US" dirty="0"/>
              <a:t>梯度下降算法中梯度为</a:t>
            </a:r>
            <a:r>
              <a:rPr lang="en-US" altLang="zh-CN" dirty="0"/>
              <a:t>0</a:t>
            </a:r>
            <a:r>
              <a:rPr lang="zh-CN" altLang="en-US" dirty="0"/>
              <a:t>的点极大可能不是极小点而是局部最小点（鞍点）。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梯度下降算法原理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867488" y="2148009"/>
            <a:ext cx="6844683" cy="3561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梯度中心化算法</a:t>
            </a:r>
            <a:endParaRPr lang="zh-CN" altLang="en-US"/>
          </a:p>
        </p:txBody>
      </p:sp>
      <p:pic>
        <p:nvPicPr>
          <p:cNvPr id="3" name="图片 171" descr="gc_1"/>
          <p:cNvPicPr>
            <a:picLocks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0620" y="2367280"/>
            <a:ext cx="7348855" cy="3423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使用梯度中心化算法改进模型效果</a:t>
            </a:r>
            <a:endParaRPr lang="zh-CN" altLang="en-US"/>
          </a:p>
        </p:txBody>
      </p:sp>
      <p:pic>
        <p:nvPicPr>
          <p:cNvPr id="3" name="图片 156" descr="SGD_GCC(1)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41630" y="2103120"/>
            <a:ext cx="5715000" cy="285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62" descr="sgd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65" y="2343785"/>
            <a:ext cx="5232400" cy="2616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未使用梯度中心化算法改进模型兄效果</a:t>
            </a:r>
            <a:endParaRPr lang="zh-CN" altLang="en-US"/>
          </a:p>
        </p:txBody>
      </p:sp>
      <p:pic>
        <p:nvPicPr>
          <p:cNvPr id="3" name="图片 160" descr="sgd(1)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40055" y="1932305"/>
            <a:ext cx="5900420" cy="2950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62" descr="sgd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164080"/>
            <a:ext cx="5434965" cy="2718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669795364"/>
  <p:tag name="KSO_WM_UNIT_PLACING_PICTURE_USER_VIEWPORT" val="{&quot;height&quot;:5392,&quot;width&quot;:11573}"/>
</p:tagLst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436</Words>
  <Application>WPS 演示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水滴</vt:lpstr>
      <vt:lpstr>生成对抗网络模型的泛化和均衡研究 </vt:lpstr>
      <vt:lpstr>生成对抗网络基本结构</vt:lpstr>
      <vt:lpstr>生成对抗网络独特的对抗训练方式</vt:lpstr>
      <vt:lpstr>纳什均衡和极大极小零和博弈</vt:lpstr>
      <vt:lpstr>纳什均衡状态存在实际的问题</vt:lpstr>
      <vt:lpstr>梯度下降算法原理</vt:lpstr>
      <vt:lpstr>梯度中心化算法</vt:lpstr>
      <vt:lpstr>使用梯度中心化算法改进模型效果</vt:lpstr>
      <vt:lpstr>未使用梯度中心化算法改进模型兄效果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2444395570@qq.com</dc:creator>
  <cp:lastModifiedBy>衣天</cp:lastModifiedBy>
  <cp:revision>8</cp:revision>
  <dcterms:created xsi:type="dcterms:W3CDTF">2020-05-06T03:36:00Z</dcterms:created>
  <dcterms:modified xsi:type="dcterms:W3CDTF">2020-05-14T08:38:50Z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