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gif" ContentType="image/gif"/>
  <Override PartName="/ppt/media/image4.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5.png" ContentType="image/png"/>
  <Override PartName="/ppt/media/image10.png" ContentType="image/png"/>
  <Override PartName="/ppt/media/image6.png" ContentType="image/png"/>
  <Override PartName="/ppt/media/image11.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8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oogle Shape;383;p16"/>
          <p:cNvGrpSpPr/>
          <p:nvPr/>
        </p:nvGrpSpPr>
        <p:grpSpPr>
          <a:xfrm>
            <a:off x="6396840" y="4838400"/>
            <a:ext cx="2757600" cy="192600"/>
            <a:chOff x="6396840" y="4838400"/>
            <a:chExt cx="2757600" cy="192600"/>
          </a:xfrm>
        </p:grpSpPr>
        <p:sp>
          <p:nvSpPr>
            <p:cNvPr id="1" name="Google Shape;384;p16"/>
            <p:cNvSpPr/>
            <p:nvPr/>
          </p:nvSpPr>
          <p:spPr>
            <a:xfrm flipH="1">
              <a:off x="7041600" y="4850640"/>
              <a:ext cx="91440" cy="90360"/>
            </a:xfrm>
            <a:custGeom>
              <a:avLst/>
              <a:gdLst/>
              <a:ahLst/>
              <a:rect l="l" t="t" r="r" b="b"/>
              <a:pathLst>
                <a:path w="1880" h="1855">
                  <a:moveTo>
                    <a:pt x="0" y="0"/>
                  </a:moveTo>
                  <a:lnTo>
                    <a:pt x="0" y="1855"/>
                  </a:lnTo>
                  <a:lnTo>
                    <a:pt x="1880" y="1855"/>
                  </a:lnTo>
                  <a:lnTo>
                    <a:pt x="1880" y="0"/>
                  </a:lnTo>
                  <a:close/>
                </a:path>
              </a:pathLst>
            </a:custGeom>
            <a:solidFill>
              <a:srgbClr val="f9cad2"/>
            </a:solidFill>
            <a:ln w="0">
              <a:noFill/>
            </a:ln>
          </p:spPr>
          <p:style>
            <a:lnRef idx="0"/>
            <a:fillRef idx="0"/>
            <a:effectRef idx="0"/>
            <a:fontRef idx="minor"/>
          </p:style>
        </p:sp>
        <p:sp>
          <p:nvSpPr>
            <p:cNvPr id="2" name="Google Shape;385;p16"/>
            <p:cNvSpPr/>
            <p:nvPr/>
          </p:nvSpPr>
          <p:spPr>
            <a:xfrm flipH="1">
              <a:off x="6725160" y="4850640"/>
              <a:ext cx="90360" cy="90360"/>
            </a:xfrm>
            <a:custGeom>
              <a:avLst/>
              <a:gdLst/>
              <a:ahLst/>
              <a:rect l="l" t="t" r="r" b="b"/>
              <a:pathLst>
                <a:path w="1855" h="1855">
                  <a:moveTo>
                    <a:pt x="0" y="0"/>
                  </a:moveTo>
                  <a:lnTo>
                    <a:pt x="0" y="1855"/>
                  </a:lnTo>
                  <a:lnTo>
                    <a:pt x="1855" y="1855"/>
                  </a:lnTo>
                  <a:lnTo>
                    <a:pt x="1855" y="0"/>
                  </a:lnTo>
                  <a:close/>
                </a:path>
              </a:pathLst>
            </a:custGeom>
            <a:solidFill>
              <a:srgbClr val="f99aaa"/>
            </a:solidFill>
            <a:ln w="0">
              <a:noFill/>
            </a:ln>
          </p:spPr>
          <p:style>
            <a:lnRef idx="0"/>
            <a:fillRef idx="0"/>
            <a:effectRef idx="0"/>
            <a:fontRef idx="minor"/>
          </p:style>
        </p:sp>
        <p:sp>
          <p:nvSpPr>
            <p:cNvPr id="3" name="Google Shape;386;p16"/>
            <p:cNvSpPr/>
            <p:nvPr/>
          </p:nvSpPr>
          <p:spPr>
            <a:xfrm flipH="1">
              <a:off x="6396840" y="4838400"/>
              <a:ext cx="113760" cy="113760"/>
            </a:xfrm>
            <a:custGeom>
              <a:avLst/>
              <a:gdLst/>
              <a:ahLst/>
              <a:rect l="l" t="t" r="r" b="b"/>
              <a:pathLst>
                <a:path w="2332" h="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rgbClr val="f9cad2"/>
            </a:solidFill>
            <a:ln w="0">
              <a:noFill/>
            </a:ln>
          </p:spPr>
          <p:style>
            <a:lnRef idx="0"/>
            <a:fillRef idx="0"/>
            <a:effectRef idx="0"/>
            <a:fontRef idx="minor"/>
          </p:style>
        </p:sp>
        <p:sp>
          <p:nvSpPr>
            <p:cNvPr id="4" name="Google Shape;387;p16"/>
            <p:cNvSpPr/>
            <p:nvPr/>
          </p:nvSpPr>
          <p:spPr>
            <a:xfrm flipH="1">
              <a:off x="7121880" y="4885200"/>
              <a:ext cx="2032200" cy="145800"/>
            </a:xfrm>
            <a:custGeom>
              <a:avLst/>
              <a:gdLst/>
              <a:ahLst/>
              <a:rect l="l" t="t" r="r" b="b"/>
              <a:pathLst>
                <a:path w="41254" h="298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rgbClr val="f9cad2"/>
            </a:solidFill>
            <a:ln w="0">
              <a:noFill/>
            </a:ln>
          </p:spPr>
          <p:style>
            <a:lnRef idx="0"/>
            <a:fillRef idx="0"/>
            <a:effectRef idx="0"/>
            <a:fontRef idx="minor"/>
          </p:style>
        </p:sp>
      </p:grpSp>
      <p:grpSp>
        <p:nvGrpSpPr>
          <p:cNvPr id="5" name="Google Shape;388;p16"/>
          <p:cNvGrpSpPr/>
          <p:nvPr/>
        </p:nvGrpSpPr>
        <p:grpSpPr>
          <a:xfrm>
            <a:off x="5067720" y="360"/>
            <a:ext cx="4076280" cy="1099800"/>
            <a:chOff x="5067720" y="360"/>
            <a:chExt cx="4076280" cy="1099800"/>
          </a:xfrm>
        </p:grpSpPr>
        <p:sp>
          <p:nvSpPr>
            <p:cNvPr id="6" name="Google Shape;389;p16"/>
            <p:cNvSpPr/>
            <p:nvPr/>
          </p:nvSpPr>
          <p:spPr>
            <a:xfrm rot="5400000">
              <a:off x="8689320" y="339840"/>
              <a:ext cx="71640" cy="10008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7" name="Google Shape;390;p16"/>
            <p:cNvSpPr/>
            <p:nvPr/>
          </p:nvSpPr>
          <p:spPr>
            <a:xfrm rot="5400000">
              <a:off x="7593480" y="191880"/>
              <a:ext cx="58680" cy="10764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8" name="Google Shape;391;p16"/>
            <p:cNvSpPr/>
            <p:nvPr/>
          </p:nvSpPr>
          <p:spPr>
            <a:xfrm rot="5400000">
              <a:off x="5880240" y="86760"/>
              <a:ext cx="59400" cy="10692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9" name="Google Shape;392;p16"/>
            <p:cNvSpPr/>
            <p:nvPr/>
          </p:nvSpPr>
          <p:spPr>
            <a:xfrm rot="5400000">
              <a:off x="8600040" y="65520"/>
              <a:ext cx="57960" cy="5796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10" name="Google Shape;393;p16"/>
            <p:cNvSpPr/>
            <p:nvPr/>
          </p:nvSpPr>
          <p:spPr>
            <a:xfrm rot="5400000">
              <a:off x="6570000" y="88200"/>
              <a:ext cx="57960" cy="5832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11" name="Google Shape;394;p16"/>
            <p:cNvSpPr/>
            <p:nvPr/>
          </p:nvSpPr>
          <p:spPr>
            <a:xfrm rot="5400000">
              <a:off x="5522040" y="376920"/>
              <a:ext cx="57960" cy="5796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12" name="Google Shape;395;p16"/>
            <p:cNvSpPr/>
            <p:nvPr/>
          </p:nvSpPr>
          <p:spPr>
            <a:xfrm rot="5400000">
              <a:off x="6883200" y="196560"/>
              <a:ext cx="21600" cy="2196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13" name="Google Shape;396;p16"/>
            <p:cNvSpPr/>
            <p:nvPr/>
          </p:nvSpPr>
          <p:spPr>
            <a:xfrm rot="5400000">
              <a:off x="9122400" y="603000"/>
              <a:ext cx="21600" cy="2160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14" name="Google Shape;397;p16"/>
            <p:cNvSpPr/>
            <p:nvPr/>
          </p:nvSpPr>
          <p:spPr>
            <a:xfrm rot="5400000">
              <a:off x="8092800" y="0"/>
              <a:ext cx="21600" cy="2196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15" name="Google Shape;398;p16"/>
            <p:cNvSpPr/>
            <p:nvPr/>
          </p:nvSpPr>
          <p:spPr>
            <a:xfrm rot="5400000">
              <a:off x="5067720" y="189360"/>
              <a:ext cx="57960" cy="5796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16" name="Google Shape;399;p16"/>
            <p:cNvSpPr/>
            <p:nvPr/>
          </p:nvSpPr>
          <p:spPr>
            <a:xfrm rot="5400000">
              <a:off x="8744040" y="736920"/>
              <a:ext cx="57960" cy="5832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17" name="Google Shape;400;p16"/>
            <p:cNvSpPr/>
            <p:nvPr/>
          </p:nvSpPr>
          <p:spPr>
            <a:xfrm rot="5400000">
              <a:off x="8913960" y="1017000"/>
              <a:ext cx="58680" cy="10764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grpSp>
      <p:grpSp>
        <p:nvGrpSpPr>
          <p:cNvPr id="18" name="Google Shape;401;p16"/>
          <p:cNvGrpSpPr/>
          <p:nvPr/>
        </p:nvGrpSpPr>
        <p:grpSpPr>
          <a:xfrm>
            <a:off x="714240" y="112680"/>
            <a:ext cx="424440" cy="214920"/>
            <a:chOff x="714240" y="112680"/>
            <a:chExt cx="424440" cy="214920"/>
          </a:xfrm>
        </p:grpSpPr>
        <p:sp>
          <p:nvSpPr>
            <p:cNvPr id="19" name="Google Shape;402;p16"/>
            <p:cNvSpPr/>
            <p:nvPr/>
          </p:nvSpPr>
          <p:spPr>
            <a:xfrm flipH="1" rot="10800000">
              <a:off x="713880" y="112680"/>
              <a:ext cx="145800" cy="214920"/>
            </a:xfrm>
            <a:custGeom>
              <a:avLst/>
              <a:gdLst/>
              <a:ahLst/>
              <a:rect l="l" t="t" r="r" b="b"/>
              <a:pathLst>
                <a:path w="3510" h="5164">
                  <a:moveTo>
                    <a:pt x="2131" y="1"/>
                  </a:moveTo>
                  <a:lnTo>
                    <a:pt x="1" y="5164"/>
                  </a:lnTo>
                  <a:lnTo>
                    <a:pt x="1379" y="5164"/>
                  </a:lnTo>
                  <a:lnTo>
                    <a:pt x="3509" y="1"/>
                  </a:lnTo>
                  <a:close/>
                </a:path>
              </a:pathLst>
            </a:custGeom>
            <a:solidFill>
              <a:srgbClr val="5863e0"/>
            </a:solidFill>
            <a:ln w="0">
              <a:noFill/>
            </a:ln>
          </p:spPr>
          <p:style>
            <a:lnRef idx="0"/>
            <a:fillRef idx="0"/>
            <a:effectRef idx="0"/>
            <a:fontRef idx="minor"/>
          </p:style>
        </p:sp>
        <p:sp>
          <p:nvSpPr>
            <p:cNvPr id="20" name="Google Shape;403;p16"/>
            <p:cNvSpPr/>
            <p:nvPr/>
          </p:nvSpPr>
          <p:spPr>
            <a:xfrm flipH="1" rot="10800000">
              <a:off x="854280" y="112680"/>
              <a:ext cx="144720" cy="214920"/>
            </a:xfrm>
            <a:custGeom>
              <a:avLst/>
              <a:gdLst/>
              <a:ahLst/>
              <a:rect l="l" t="t" r="r" b="b"/>
              <a:pathLst>
                <a:path w="3484" h="5164">
                  <a:moveTo>
                    <a:pt x="2105" y="1"/>
                  </a:moveTo>
                  <a:lnTo>
                    <a:pt x="0" y="5164"/>
                  </a:lnTo>
                  <a:lnTo>
                    <a:pt x="1353" y="5164"/>
                  </a:lnTo>
                  <a:lnTo>
                    <a:pt x="3484" y="1"/>
                  </a:lnTo>
                  <a:close/>
                </a:path>
              </a:pathLst>
            </a:custGeom>
            <a:solidFill>
              <a:srgbClr val="5863e0"/>
            </a:solidFill>
            <a:ln w="0">
              <a:noFill/>
            </a:ln>
          </p:spPr>
          <p:style>
            <a:lnRef idx="0"/>
            <a:fillRef idx="0"/>
            <a:effectRef idx="0"/>
            <a:fontRef idx="minor"/>
          </p:style>
        </p:sp>
        <p:sp>
          <p:nvSpPr>
            <p:cNvPr id="21" name="Google Shape;404;p16"/>
            <p:cNvSpPr/>
            <p:nvPr/>
          </p:nvSpPr>
          <p:spPr>
            <a:xfrm flipH="1" rot="10800000">
              <a:off x="993960" y="112680"/>
              <a:ext cx="144720" cy="214920"/>
            </a:xfrm>
            <a:custGeom>
              <a:avLst/>
              <a:gdLst/>
              <a:ahLst/>
              <a:rect l="l" t="t" r="r" b="b"/>
              <a:pathLst>
                <a:path w="3485" h="5164">
                  <a:moveTo>
                    <a:pt x="2131" y="1"/>
                  </a:moveTo>
                  <a:lnTo>
                    <a:pt x="0" y="5164"/>
                  </a:lnTo>
                  <a:lnTo>
                    <a:pt x="1379" y="5164"/>
                  </a:lnTo>
                  <a:lnTo>
                    <a:pt x="3484" y="1"/>
                  </a:lnTo>
                  <a:close/>
                </a:path>
              </a:pathLst>
            </a:custGeom>
            <a:solidFill>
              <a:srgbClr val="5863e0"/>
            </a:solidFill>
            <a:ln w="0">
              <a:noFill/>
            </a:ln>
          </p:spPr>
          <p:style>
            <a:lnRef idx="0"/>
            <a:fillRef idx="0"/>
            <a:effectRef idx="0"/>
            <a:fontRef idx="minor"/>
          </p:style>
        </p:sp>
      </p:grpSp>
      <p:grpSp>
        <p:nvGrpSpPr>
          <p:cNvPr id="22" name="Google Shape;405;p16"/>
          <p:cNvGrpSpPr/>
          <p:nvPr/>
        </p:nvGrpSpPr>
        <p:grpSpPr>
          <a:xfrm>
            <a:off x="-2160" y="1128240"/>
            <a:ext cx="2466720" cy="4014360"/>
            <a:chOff x="-2160" y="1128240"/>
            <a:chExt cx="2466720" cy="4014360"/>
          </a:xfrm>
        </p:grpSpPr>
        <p:sp>
          <p:nvSpPr>
            <p:cNvPr id="23" name="Google Shape;406;p16"/>
            <p:cNvSpPr/>
            <p:nvPr/>
          </p:nvSpPr>
          <p:spPr>
            <a:xfrm flipH="1">
              <a:off x="484560" y="2735640"/>
              <a:ext cx="96480" cy="7704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24" name="Google Shape;407;p16"/>
            <p:cNvSpPr/>
            <p:nvPr/>
          </p:nvSpPr>
          <p:spPr>
            <a:xfrm flipH="1">
              <a:off x="1827720" y="4758120"/>
              <a:ext cx="96120" cy="77040"/>
            </a:xfrm>
            <a:custGeom>
              <a:avLst/>
              <a:gdLst/>
              <a:ahLst/>
              <a:rect l="l" t="t" r="r" b="b"/>
              <a:pathLst>
                <a:path w="5364" h="4317">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rgbClr val="011635"/>
            </a:solidFill>
            <a:ln w="0">
              <a:noFill/>
            </a:ln>
          </p:spPr>
          <p:style>
            <a:lnRef idx="0"/>
            <a:fillRef idx="0"/>
            <a:effectRef idx="0"/>
            <a:fontRef idx="minor"/>
          </p:style>
        </p:sp>
        <p:sp>
          <p:nvSpPr>
            <p:cNvPr id="25" name="Google Shape;408;p16"/>
            <p:cNvSpPr/>
            <p:nvPr/>
          </p:nvSpPr>
          <p:spPr>
            <a:xfrm flipH="1">
              <a:off x="149760" y="4621320"/>
              <a:ext cx="35640" cy="11520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26" name="Google Shape;409;p16"/>
            <p:cNvSpPr/>
            <p:nvPr/>
          </p:nvSpPr>
          <p:spPr>
            <a:xfrm flipH="1">
              <a:off x="457920" y="4302000"/>
              <a:ext cx="59400" cy="10692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27" name="Google Shape;410;p16"/>
            <p:cNvSpPr/>
            <p:nvPr/>
          </p:nvSpPr>
          <p:spPr>
            <a:xfrm flipH="1">
              <a:off x="66240" y="2994840"/>
              <a:ext cx="58320" cy="5796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28" name="Google Shape;411;p16"/>
            <p:cNvSpPr/>
            <p:nvPr/>
          </p:nvSpPr>
          <p:spPr>
            <a:xfrm flipH="1">
              <a:off x="2406240" y="4695480"/>
              <a:ext cx="58320" cy="5832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29" name="Google Shape;412;p16"/>
            <p:cNvSpPr/>
            <p:nvPr/>
          </p:nvSpPr>
          <p:spPr>
            <a:xfrm flipH="1">
              <a:off x="345240" y="1964520"/>
              <a:ext cx="58320" cy="5796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30" name="Google Shape;413;p16"/>
            <p:cNvSpPr/>
            <p:nvPr/>
          </p:nvSpPr>
          <p:spPr>
            <a:xfrm flipH="1">
              <a:off x="-2160" y="3702960"/>
              <a:ext cx="21600" cy="2160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31" name="Google Shape;414;p16"/>
            <p:cNvSpPr/>
            <p:nvPr/>
          </p:nvSpPr>
          <p:spPr>
            <a:xfrm flipH="1">
              <a:off x="687960" y="5121000"/>
              <a:ext cx="21600" cy="2160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32" name="Google Shape;415;p16"/>
            <p:cNvSpPr/>
            <p:nvPr/>
          </p:nvSpPr>
          <p:spPr>
            <a:xfrm flipH="1">
              <a:off x="84600" y="1819080"/>
              <a:ext cx="21600" cy="2196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33" name="Google Shape;416;p16"/>
            <p:cNvSpPr/>
            <p:nvPr/>
          </p:nvSpPr>
          <p:spPr>
            <a:xfrm flipH="1">
              <a:off x="386280" y="3562560"/>
              <a:ext cx="54360" cy="5292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34" name="Google Shape;417;p16"/>
            <p:cNvSpPr/>
            <p:nvPr/>
          </p:nvSpPr>
          <p:spPr>
            <a:xfrm flipH="1">
              <a:off x="503640" y="1382400"/>
              <a:ext cx="58320" cy="5796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35" name="Google Shape;418;p16"/>
            <p:cNvSpPr/>
            <p:nvPr/>
          </p:nvSpPr>
          <p:spPr>
            <a:xfrm flipH="1">
              <a:off x="47160" y="1128240"/>
              <a:ext cx="96480" cy="7704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36" name="Google Shape;419;p16"/>
            <p:cNvSpPr/>
            <p:nvPr/>
          </p:nvSpPr>
          <p:spPr>
            <a:xfrm flipH="1">
              <a:off x="2073240" y="4948920"/>
              <a:ext cx="58320" cy="5832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37" name="Google Shape;420;p16"/>
            <p:cNvSpPr/>
            <p:nvPr/>
          </p:nvSpPr>
          <p:spPr>
            <a:xfrm flipH="1">
              <a:off x="1639800" y="5018400"/>
              <a:ext cx="21600" cy="2160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38" name="Google Shape;421;p16"/>
            <p:cNvSpPr/>
            <p:nvPr/>
          </p:nvSpPr>
          <p:spPr>
            <a:xfrm flipH="1">
              <a:off x="895680" y="4905720"/>
              <a:ext cx="58320" cy="5796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grpSp>
      <p:sp>
        <p:nvSpPr>
          <p:cNvPr id="3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0"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7" name="Google Shape;540;p20"/>
          <p:cNvGrpSpPr/>
          <p:nvPr/>
        </p:nvGrpSpPr>
        <p:grpSpPr>
          <a:xfrm>
            <a:off x="8557200" y="1128240"/>
            <a:ext cx="583560" cy="3280680"/>
            <a:chOff x="8557200" y="1128240"/>
            <a:chExt cx="583560" cy="3280680"/>
          </a:xfrm>
        </p:grpSpPr>
        <p:sp>
          <p:nvSpPr>
            <p:cNvPr id="78" name="Google Shape;541;p20"/>
            <p:cNvSpPr/>
            <p:nvPr/>
          </p:nvSpPr>
          <p:spPr>
            <a:xfrm flipH="1">
              <a:off x="9044280" y="2735640"/>
              <a:ext cx="96480" cy="7704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79" name="Google Shape;542;p20"/>
            <p:cNvSpPr/>
            <p:nvPr/>
          </p:nvSpPr>
          <p:spPr>
            <a:xfrm flipH="1">
              <a:off x="9017640" y="4302000"/>
              <a:ext cx="59400" cy="10692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80" name="Google Shape;543;p20"/>
            <p:cNvSpPr/>
            <p:nvPr/>
          </p:nvSpPr>
          <p:spPr>
            <a:xfrm flipH="1">
              <a:off x="8625960" y="2994840"/>
              <a:ext cx="58320" cy="5796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81" name="Google Shape;544;p20"/>
            <p:cNvSpPr/>
            <p:nvPr/>
          </p:nvSpPr>
          <p:spPr>
            <a:xfrm flipH="1">
              <a:off x="8904960" y="1964520"/>
              <a:ext cx="58320" cy="5796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82" name="Google Shape;545;p20"/>
            <p:cNvSpPr/>
            <p:nvPr/>
          </p:nvSpPr>
          <p:spPr>
            <a:xfrm flipH="1">
              <a:off x="8557200" y="3702960"/>
              <a:ext cx="21600" cy="2160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83" name="Google Shape;546;p20"/>
            <p:cNvSpPr/>
            <p:nvPr/>
          </p:nvSpPr>
          <p:spPr>
            <a:xfrm flipH="1">
              <a:off x="8643960" y="1819080"/>
              <a:ext cx="21600" cy="2196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84" name="Google Shape;547;p20"/>
            <p:cNvSpPr/>
            <p:nvPr/>
          </p:nvSpPr>
          <p:spPr>
            <a:xfrm flipH="1">
              <a:off x="8946000" y="3562560"/>
              <a:ext cx="54360" cy="5292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85" name="Google Shape;548;p20"/>
            <p:cNvSpPr/>
            <p:nvPr/>
          </p:nvSpPr>
          <p:spPr>
            <a:xfrm flipH="1">
              <a:off x="9063360" y="1382400"/>
              <a:ext cx="58320" cy="5796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86" name="Google Shape;549;p20"/>
            <p:cNvSpPr/>
            <p:nvPr/>
          </p:nvSpPr>
          <p:spPr>
            <a:xfrm flipH="1">
              <a:off x="8606880" y="1128240"/>
              <a:ext cx="96480" cy="7704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grpSp>
      <p:grpSp>
        <p:nvGrpSpPr>
          <p:cNvPr id="87" name="Google Shape;550;p20"/>
          <p:cNvGrpSpPr/>
          <p:nvPr/>
        </p:nvGrpSpPr>
        <p:grpSpPr>
          <a:xfrm>
            <a:off x="0" y="0"/>
            <a:ext cx="1294200" cy="3621960"/>
            <a:chOff x="0" y="0"/>
            <a:chExt cx="1294200" cy="3621960"/>
          </a:xfrm>
        </p:grpSpPr>
        <p:grpSp>
          <p:nvGrpSpPr>
            <p:cNvPr id="88" name="Google Shape;551;p20"/>
            <p:cNvGrpSpPr/>
            <p:nvPr/>
          </p:nvGrpSpPr>
          <p:grpSpPr>
            <a:xfrm>
              <a:off x="0" y="0"/>
              <a:ext cx="642960" cy="3621960"/>
              <a:chOff x="0" y="0"/>
              <a:chExt cx="642960" cy="3621960"/>
            </a:xfrm>
          </p:grpSpPr>
          <p:sp>
            <p:nvSpPr>
              <p:cNvPr id="89" name="Google Shape;552;p20"/>
              <p:cNvSpPr/>
              <p:nvPr/>
            </p:nvSpPr>
            <p:spPr>
              <a:xfrm>
                <a:off x="201960" y="63720"/>
                <a:ext cx="71640" cy="10008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90" name="Google Shape;553;p20"/>
              <p:cNvSpPr/>
              <p:nvPr/>
            </p:nvSpPr>
            <p:spPr>
              <a:xfrm>
                <a:off x="64080" y="1543320"/>
                <a:ext cx="58680" cy="10764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91" name="Google Shape;554;p20"/>
              <p:cNvSpPr/>
              <p:nvPr/>
            </p:nvSpPr>
            <p:spPr>
              <a:xfrm>
                <a:off x="111600" y="3180600"/>
                <a:ext cx="59400" cy="10692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92" name="Google Shape;555;p20"/>
              <p:cNvSpPr/>
              <p:nvPr/>
            </p:nvSpPr>
            <p:spPr>
              <a:xfrm>
                <a:off x="370080" y="486000"/>
                <a:ext cx="57960" cy="5796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93" name="Google Shape;556;p20"/>
              <p:cNvSpPr/>
              <p:nvPr/>
            </p:nvSpPr>
            <p:spPr>
              <a:xfrm>
                <a:off x="88560" y="2515680"/>
                <a:ext cx="57960" cy="5832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94" name="Google Shape;557;p20"/>
              <p:cNvSpPr/>
              <p:nvPr/>
            </p:nvSpPr>
            <p:spPr>
              <a:xfrm>
                <a:off x="376920" y="3564000"/>
                <a:ext cx="57960" cy="5796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95" name="Google Shape;558;p20"/>
              <p:cNvSpPr/>
              <p:nvPr/>
            </p:nvSpPr>
            <p:spPr>
              <a:xfrm>
                <a:off x="196920" y="2238840"/>
                <a:ext cx="21600" cy="2196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96" name="Google Shape;559;p20"/>
              <p:cNvSpPr/>
              <p:nvPr/>
            </p:nvSpPr>
            <p:spPr>
              <a:xfrm>
                <a:off x="603000" y="0"/>
                <a:ext cx="21600" cy="2160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97" name="Google Shape;560;p20"/>
              <p:cNvSpPr/>
              <p:nvPr/>
            </p:nvSpPr>
            <p:spPr>
              <a:xfrm>
                <a:off x="0" y="1029240"/>
                <a:ext cx="21600" cy="2196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98" name="Google Shape;561;p20"/>
              <p:cNvSpPr/>
              <p:nvPr/>
            </p:nvSpPr>
            <p:spPr>
              <a:xfrm>
                <a:off x="342000" y="970200"/>
                <a:ext cx="57960" cy="5796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99" name="Google Shape;562;p20"/>
              <p:cNvSpPr/>
              <p:nvPr/>
            </p:nvSpPr>
            <p:spPr>
              <a:xfrm>
                <a:off x="585000" y="2018160"/>
                <a:ext cx="57960" cy="5832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100" name="Google Shape;563;p20"/>
              <p:cNvSpPr/>
              <p:nvPr/>
            </p:nvSpPr>
            <p:spPr>
              <a:xfrm>
                <a:off x="507960" y="2890080"/>
                <a:ext cx="58680" cy="10764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grpSp>
        <p:sp>
          <p:nvSpPr>
            <p:cNvPr id="101" name="Google Shape;564;p20"/>
            <p:cNvSpPr/>
            <p:nvPr/>
          </p:nvSpPr>
          <p:spPr>
            <a:xfrm>
              <a:off x="853920" y="226800"/>
              <a:ext cx="58680" cy="10764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102" name="Google Shape;565;p20"/>
            <p:cNvSpPr/>
            <p:nvPr/>
          </p:nvSpPr>
          <p:spPr>
            <a:xfrm>
              <a:off x="1272600" y="165240"/>
              <a:ext cx="21600" cy="2196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grpSp>
      <p:grpSp>
        <p:nvGrpSpPr>
          <p:cNvPr id="103" name="Google Shape;566;p20"/>
          <p:cNvGrpSpPr/>
          <p:nvPr/>
        </p:nvGrpSpPr>
        <p:grpSpPr>
          <a:xfrm>
            <a:off x="291960" y="4807800"/>
            <a:ext cx="425160" cy="214920"/>
            <a:chOff x="291960" y="4807800"/>
            <a:chExt cx="425160" cy="214920"/>
          </a:xfrm>
        </p:grpSpPr>
        <p:sp>
          <p:nvSpPr>
            <p:cNvPr id="104" name="Google Shape;567;p20"/>
            <p:cNvSpPr/>
            <p:nvPr/>
          </p:nvSpPr>
          <p:spPr>
            <a:xfrm flipH="1">
              <a:off x="570960" y="4807800"/>
              <a:ext cx="145800" cy="214920"/>
            </a:xfrm>
            <a:custGeom>
              <a:avLst/>
              <a:gdLst/>
              <a:ahLst/>
              <a:rect l="l" t="t" r="r" b="b"/>
              <a:pathLst>
                <a:path w="3510" h="5164">
                  <a:moveTo>
                    <a:pt x="2131" y="1"/>
                  </a:moveTo>
                  <a:lnTo>
                    <a:pt x="1" y="5164"/>
                  </a:lnTo>
                  <a:lnTo>
                    <a:pt x="1379" y="5164"/>
                  </a:lnTo>
                  <a:lnTo>
                    <a:pt x="3509" y="1"/>
                  </a:lnTo>
                  <a:close/>
                </a:path>
              </a:pathLst>
            </a:custGeom>
            <a:solidFill>
              <a:srgbClr val="00cfbe"/>
            </a:solidFill>
            <a:ln w="0">
              <a:noFill/>
            </a:ln>
          </p:spPr>
          <p:style>
            <a:lnRef idx="0"/>
            <a:fillRef idx="0"/>
            <a:effectRef idx="0"/>
            <a:fontRef idx="minor"/>
          </p:style>
        </p:sp>
        <p:sp>
          <p:nvSpPr>
            <p:cNvPr id="105" name="Google Shape;568;p20"/>
            <p:cNvSpPr/>
            <p:nvPr/>
          </p:nvSpPr>
          <p:spPr>
            <a:xfrm flipH="1">
              <a:off x="431640" y="4807800"/>
              <a:ext cx="144720" cy="214920"/>
            </a:xfrm>
            <a:custGeom>
              <a:avLst/>
              <a:gdLst/>
              <a:ahLst/>
              <a:rect l="l" t="t" r="r" b="b"/>
              <a:pathLst>
                <a:path w="3484" h="5164">
                  <a:moveTo>
                    <a:pt x="2105" y="1"/>
                  </a:moveTo>
                  <a:lnTo>
                    <a:pt x="0" y="5164"/>
                  </a:lnTo>
                  <a:lnTo>
                    <a:pt x="1353" y="5164"/>
                  </a:lnTo>
                  <a:lnTo>
                    <a:pt x="3484" y="1"/>
                  </a:lnTo>
                  <a:close/>
                </a:path>
              </a:pathLst>
            </a:custGeom>
            <a:solidFill>
              <a:srgbClr val="00cfbe"/>
            </a:solidFill>
            <a:ln w="0">
              <a:noFill/>
            </a:ln>
          </p:spPr>
          <p:style>
            <a:lnRef idx="0"/>
            <a:fillRef idx="0"/>
            <a:effectRef idx="0"/>
            <a:fontRef idx="minor"/>
          </p:style>
        </p:sp>
        <p:sp>
          <p:nvSpPr>
            <p:cNvPr id="106" name="Google Shape;569;p20"/>
            <p:cNvSpPr/>
            <p:nvPr/>
          </p:nvSpPr>
          <p:spPr>
            <a:xfrm flipH="1">
              <a:off x="291960" y="4807800"/>
              <a:ext cx="144720" cy="214920"/>
            </a:xfrm>
            <a:custGeom>
              <a:avLst/>
              <a:gdLst/>
              <a:ahLst/>
              <a:rect l="l" t="t" r="r" b="b"/>
              <a:pathLst>
                <a:path w="3485" h="5164">
                  <a:moveTo>
                    <a:pt x="2131" y="1"/>
                  </a:moveTo>
                  <a:lnTo>
                    <a:pt x="0" y="5164"/>
                  </a:lnTo>
                  <a:lnTo>
                    <a:pt x="1379" y="5164"/>
                  </a:lnTo>
                  <a:lnTo>
                    <a:pt x="3484" y="1"/>
                  </a:lnTo>
                  <a:close/>
                </a:path>
              </a:pathLst>
            </a:custGeom>
            <a:solidFill>
              <a:srgbClr val="00cfbe"/>
            </a:solidFill>
            <a:ln w="0">
              <a:noFill/>
            </a:ln>
          </p:spPr>
          <p:style>
            <a:lnRef idx="0"/>
            <a:fillRef idx="0"/>
            <a:effectRef idx="0"/>
            <a:fontRef idx="minor"/>
          </p:style>
        </p:sp>
      </p:grpSp>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4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3" name="Google Shape;249;p13"/>
          <p:cNvGrpSpPr/>
          <p:nvPr/>
        </p:nvGrpSpPr>
        <p:grpSpPr>
          <a:xfrm>
            <a:off x="0" y="0"/>
            <a:ext cx="624600" cy="3287520"/>
            <a:chOff x="0" y="0"/>
            <a:chExt cx="624600" cy="3287520"/>
          </a:xfrm>
        </p:grpSpPr>
        <p:sp>
          <p:nvSpPr>
            <p:cNvPr id="184" name="Google Shape;250;p13"/>
            <p:cNvSpPr/>
            <p:nvPr/>
          </p:nvSpPr>
          <p:spPr>
            <a:xfrm>
              <a:off x="201960" y="63720"/>
              <a:ext cx="71640" cy="10008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185" name="Google Shape;251;p13"/>
            <p:cNvSpPr/>
            <p:nvPr/>
          </p:nvSpPr>
          <p:spPr>
            <a:xfrm>
              <a:off x="64080" y="1543320"/>
              <a:ext cx="58680" cy="10764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186" name="Google Shape;252;p13"/>
            <p:cNvSpPr/>
            <p:nvPr/>
          </p:nvSpPr>
          <p:spPr>
            <a:xfrm>
              <a:off x="111600" y="3180600"/>
              <a:ext cx="59400" cy="10692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187" name="Google Shape;253;p13"/>
            <p:cNvSpPr/>
            <p:nvPr/>
          </p:nvSpPr>
          <p:spPr>
            <a:xfrm>
              <a:off x="370080" y="486000"/>
              <a:ext cx="57960" cy="5796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188" name="Google Shape;254;p13"/>
            <p:cNvSpPr/>
            <p:nvPr/>
          </p:nvSpPr>
          <p:spPr>
            <a:xfrm>
              <a:off x="88560" y="2515680"/>
              <a:ext cx="57960" cy="5832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189" name="Google Shape;255;p13"/>
            <p:cNvSpPr/>
            <p:nvPr/>
          </p:nvSpPr>
          <p:spPr>
            <a:xfrm>
              <a:off x="425520" y="2010240"/>
              <a:ext cx="21600" cy="2196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190" name="Google Shape;256;p13"/>
            <p:cNvSpPr/>
            <p:nvPr/>
          </p:nvSpPr>
          <p:spPr>
            <a:xfrm>
              <a:off x="603000" y="0"/>
              <a:ext cx="21600" cy="2160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191" name="Google Shape;257;p13"/>
            <p:cNvSpPr/>
            <p:nvPr/>
          </p:nvSpPr>
          <p:spPr>
            <a:xfrm>
              <a:off x="0" y="1029240"/>
              <a:ext cx="21600" cy="2196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192" name="Google Shape;258;p13"/>
            <p:cNvSpPr/>
            <p:nvPr/>
          </p:nvSpPr>
          <p:spPr>
            <a:xfrm>
              <a:off x="342000" y="970200"/>
              <a:ext cx="57960" cy="5796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grpSp>
      <p:grpSp>
        <p:nvGrpSpPr>
          <p:cNvPr id="193" name="Google Shape;259;p13"/>
          <p:cNvGrpSpPr/>
          <p:nvPr/>
        </p:nvGrpSpPr>
        <p:grpSpPr>
          <a:xfrm>
            <a:off x="8431200" y="1819080"/>
            <a:ext cx="711720" cy="3323520"/>
            <a:chOff x="8431200" y="1819080"/>
            <a:chExt cx="711720" cy="3323520"/>
          </a:xfrm>
        </p:grpSpPr>
        <p:sp>
          <p:nvSpPr>
            <p:cNvPr id="194" name="Google Shape;260;p13"/>
            <p:cNvSpPr/>
            <p:nvPr/>
          </p:nvSpPr>
          <p:spPr>
            <a:xfrm>
              <a:off x="8559360" y="2735640"/>
              <a:ext cx="96480" cy="7704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195" name="Google Shape;261;p13"/>
            <p:cNvSpPr/>
            <p:nvPr/>
          </p:nvSpPr>
          <p:spPr>
            <a:xfrm>
              <a:off x="8955360" y="4621320"/>
              <a:ext cx="35640" cy="11520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196" name="Google Shape;262;p13"/>
            <p:cNvSpPr/>
            <p:nvPr/>
          </p:nvSpPr>
          <p:spPr>
            <a:xfrm>
              <a:off x="8623440" y="4302000"/>
              <a:ext cx="59400" cy="10692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197" name="Google Shape;263;p13"/>
            <p:cNvSpPr/>
            <p:nvPr/>
          </p:nvSpPr>
          <p:spPr>
            <a:xfrm>
              <a:off x="9015840" y="2994840"/>
              <a:ext cx="58320" cy="5796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198" name="Google Shape;264;p13"/>
            <p:cNvSpPr/>
            <p:nvPr/>
          </p:nvSpPr>
          <p:spPr>
            <a:xfrm>
              <a:off x="8809560" y="5000040"/>
              <a:ext cx="58320" cy="5832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199" name="Google Shape;265;p13"/>
            <p:cNvSpPr/>
            <p:nvPr/>
          </p:nvSpPr>
          <p:spPr>
            <a:xfrm>
              <a:off x="9121320" y="3702960"/>
              <a:ext cx="21600" cy="2160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200" name="Google Shape;266;p13"/>
            <p:cNvSpPr/>
            <p:nvPr/>
          </p:nvSpPr>
          <p:spPr>
            <a:xfrm>
              <a:off x="8431200" y="5121000"/>
              <a:ext cx="21600" cy="2160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201" name="Google Shape;267;p13"/>
            <p:cNvSpPr/>
            <p:nvPr/>
          </p:nvSpPr>
          <p:spPr>
            <a:xfrm>
              <a:off x="9034560" y="1819080"/>
              <a:ext cx="21600" cy="2196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202" name="Google Shape;268;p13"/>
            <p:cNvSpPr/>
            <p:nvPr/>
          </p:nvSpPr>
          <p:spPr>
            <a:xfrm>
              <a:off x="8700120" y="3562560"/>
              <a:ext cx="54360" cy="5292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grpSp>
      <p:grpSp>
        <p:nvGrpSpPr>
          <p:cNvPr id="203" name="Google Shape;269;p13"/>
          <p:cNvGrpSpPr/>
          <p:nvPr/>
        </p:nvGrpSpPr>
        <p:grpSpPr>
          <a:xfrm>
            <a:off x="816480" y="4915800"/>
            <a:ext cx="615960" cy="77760"/>
            <a:chOff x="816480" y="4915800"/>
            <a:chExt cx="615960" cy="77760"/>
          </a:xfrm>
        </p:grpSpPr>
        <p:sp>
          <p:nvSpPr>
            <p:cNvPr id="204" name="Google Shape;270;p13"/>
            <p:cNvSpPr/>
            <p:nvPr/>
          </p:nvSpPr>
          <p:spPr>
            <a:xfrm flipH="1">
              <a:off x="1354680" y="4915800"/>
              <a:ext cx="77760" cy="77760"/>
            </a:xfrm>
            <a:custGeom>
              <a:avLst/>
              <a:gdLst/>
              <a:ahLst/>
              <a:rect l="l" t="t" r="r" b="b"/>
              <a:pathLst>
                <a:path w="1880" h="1881">
                  <a:moveTo>
                    <a:pt x="0" y="0"/>
                  </a:moveTo>
                  <a:lnTo>
                    <a:pt x="0" y="1880"/>
                  </a:lnTo>
                  <a:lnTo>
                    <a:pt x="1880" y="1880"/>
                  </a:lnTo>
                  <a:lnTo>
                    <a:pt x="1880" y="0"/>
                  </a:lnTo>
                  <a:close/>
                </a:path>
              </a:pathLst>
            </a:custGeom>
            <a:solidFill>
              <a:srgbClr val="f9cad2"/>
            </a:solidFill>
            <a:ln w="0">
              <a:noFill/>
            </a:ln>
          </p:spPr>
          <p:style>
            <a:lnRef idx="0"/>
            <a:fillRef idx="0"/>
            <a:effectRef idx="0"/>
            <a:fontRef idx="minor"/>
          </p:style>
        </p:sp>
        <p:sp>
          <p:nvSpPr>
            <p:cNvPr id="205" name="Google Shape;271;p13"/>
            <p:cNvSpPr/>
            <p:nvPr/>
          </p:nvSpPr>
          <p:spPr>
            <a:xfrm flipH="1">
              <a:off x="1086120" y="4915800"/>
              <a:ext cx="76680" cy="77760"/>
            </a:xfrm>
            <a:custGeom>
              <a:avLst/>
              <a:gdLst/>
              <a:ahLst/>
              <a:rect l="l" t="t" r="r" b="b"/>
              <a:pathLst>
                <a:path w="1855" h="1881">
                  <a:moveTo>
                    <a:pt x="0" y="0"/>
                  </a:moveTo>
                  <a:lnTo>
                    <a:pt x="0" y="1880"/>
                  </a:lnTo>
                  <a:lnTo>
                    <a:pt x="1855" y="1880"/>
                  </a:lnTo>
                  <a:lnTo>
                    <a:pt x="1855" y="0"/>
                  </a:lnTo>
                  <a:close/>
                </a:path>
              </a:pathLst>
            </a:custGeom>
            <a:solidFill>
              <a:srgbClr val="f9cad2"/>
            </a:solidFill>
            <a:ln w="0">
              <a:noFill/>
            </a:ln>
          </p:spPr>
          <p:style>
            <a:lnRef idx="0"/>
            <a:fillRef idx="0"/>
            <a:effectRef idx="0"/>
            <a:fontRef idx="minor"/>
          </p:style>
        </p:sp>
        <p:sp>
          <p:nvSpPr>
            <p:cNvPr id="206" name="Google Shape;272;p13"/>
            <p:cNvSpPr/>
            <p:nvPr/>
          </p:nvSpPr>
          <p:spPr>
            <a:xfrm flipH="1">
              <a:off x="816480" y="4915800"/>
              <a:ext cx="77760" cy="77760"/>
            </a:xfrm>
            <a:custGeom>
              <a:avLst/>
              <a:gdLst/>
              <a:ahLst/>
              <a:rect l="l" t="t" r="r" b="b"/>
              <a:pathLst>
                <a:path w="1881" h="1881">
                  <a:moveTo>
                    <a:pt x="0" y="0"/>
                  </a:moveTo>
                  <a:lnTo>
                    <a:pt x="0" y="1880"/>
                  </a:lnTo>
                  <a:lnTo>
                    <a:pt x="1880" y="1880"/>
                  </a:lnTo>
                  <a:lnTo>
                    <a:pt x="1880" y="0"/>
                  </a:lnTo>
                  <a:close/>
                </a:path>
              </a:pathLst>
            </a:custGeom>
            <a:solidFill>
              <a:srgbClr val="f9cad2"/>
            </a:solidFill>
            <a:ln w="0">
              <a:noFill/>
            </a:ln>
          </p:spPr>
          <p:style>
            <a:lnRef idx="0"/>
            <a:fillRef idx="0"/>
            <a:effectRef idx="0"/>
            <a:fontRef idx="minor"/>
          </p:style>
        </p:sp>
      </p:grpSp>
      <p:grpSp>
        <p:nvGrpSpPr>
          <p:cNvPr id="207" name="Google Shape;273;p13"/>
          <p:cNvGrpSpPr/>
          <p:nvPr/>
        </p:nvGrpSpPr>
        <p:grpSpPr>
          <a:xfrm>
            <a:off x="257400" y="4807800"/>
            <a:ext cx="425160" cy="214920"/>
            <a:chOff x="257400" y="4807800"/>
            <a:chExt cx="425160" cy="214920"/>
          </a:xfrm>
        </p:grpSpPr>
        <p:sp>
          <p:nvSpPr>
            <p:cNvPr id="208" name="Google Shape;274;p13"/>
            <p:cNvSpPr/>
            <p:nvPr/>
          </p:nvSpPr>
          <p:spPr>
            <a:xfrm flipH="1">
              <a:off x="536400" y="4807800"/>
              <a:ext cx="145800" cy="214920"/>
            </a:xfrm>
            <a:custGeom>
              <a:avLst/>
              <a:gdLst/>
              <a:ahLst/>
              <a:rect l="l" t="t" r="r" b="b"/>
              <a:pathLst>
                <a:path w="3510" h="5164">
                  <a:moveTo>
                    <a:pt x="2131" y="1"/>
                  </a:moveTo>
                  <a:lnTo>
                    <a:pt x="1" y="5164"/>
                  </a:lnTo>
                  <a:lnTo>
                    <a:pt x="1379" y="5164"/>
                  </a:lnTo>
                  <a:lnTo>
                    <a:pt x="3509" y="1"/>
                  </a:lnTo>
                  <a:close/>
                </a:path>
              </a:pathLst>
            </a:custGeom>
            <a:solidFill>
              <a:srgbClr val="5863e0"/>
            </a:solidFill>
            <a:ln w="0">
              <a:noFill/>
            </a:ln>
          </p:spPr>
          <p:style>
            <a:lnRef idx="0"/>
            <a:fillRef idx="0"/>
            <a:effectRef idx="0"/>
            <a:fontRef idx="minor"/>
          </p:style>
        </p:sp>
        <p:sp>
          <p:nvSpPr>
            <p:cNvPr id="209" name="Google Shape;275;p13"/>
            <p:cNvSpPr/>
            <p:nvPr/>
          </p:nvSpPr>
          <p:spPr>
            <a:xfrm flipH="1">
              <a:off x="397080" y="4807800"/>
              <a:ext cx="144720" cy="214920"/>
            </a:xfrm>
            <a:custGeom>
              <a:avLst/>
              <a:gdLst/>
              <a:ahLst/>
              <a:rect l="l" t="t" r="r" b="b"/>
              <a:pathLst>
                <a:path w="3484" h="5164">
                  <a:moveTo>
                    <a:pt x="2105" y="1"/>
                  </a:moveTo>
                  <a:lnTo>
                    <a:pt x="0" y="5164"/>
                  </a:lnTo>
                  <a:lnTo>
                    <a:pt x="1353" y="5164"/>
                  </a:lnTo>
                  <a:lnTo>
                    <a:pt x="3484" y="1"/>
                  </a:lnTo>
                  <a:close/>
                </a:path>
              </a:pathLst>
            </a:custGeom>
            <a:solidFill>
              <a:srgbClr val="5863e0"/>
            </a:solidFill>
            <a:ln w="0">
              <a:noFill/>
            </a:ln>
          </p:spPr>
          <p:style>
            <a:lnRef idx="0"/>
            <a:fillRef idx="0"/>
            <a:effectRef idx="0"/>
            <a:fontRef idx="minor"/>
          </p:style>
        </p:sp>
        <p:sp>
          <p:nvSpPr>
            <p:cNvPr id="210" name="Google Shape;276;p13"/>
            <p:cNvSpPr/>
            <p:nvPr/>
          </p:nvSpPr>
          <p:spPr>
            <a:xfrm flipH="1">
              <a:off x="257400" y="4807800"/>
              <a:ext cx="144720" cy="214920"/>
            </a:xfrm>
            <a:custGeom>
              <a:avLst/>
              <a:gdLst/>
              <a:ahLst/>
              <a:rect l="l" t="t" r="r" b="b"/>
              <a:pathLst>
                <a:path w="3485" h="5164">
                  <a:moveTo>
                    <a:pt x="2131" y="1"/>
                  </a:moveTo>
                  <a:lnTo>
                    <a:pt x="0" y="5164"/>
                  </a:lnTo>
                  <a:lnTo>
                    <a:pt x="1379" y="5164"/>
                  </a:lnTo>
                  <a:lnTo>
                    <a:pt x="3484" y="1"/>
                  </a:lnTo>
                  <a:close/>
                </a:path>
              </a:pathLst>
            </a:custGeom>
            <a:solidFill>
              <a:srgbClr val="5863e0"/>
            </a:solidFill>
            <a:ln w="0">
              <a:noFill/>
            </a:ln>
          </p:spPr>
          <p:style>
            <a:lnRef idx="0"/>
            <a:fillRef idx="0"/>
            <a:effectRef idx="0"/>
            <a:fontRef idx="minor"/>
          </p:style>
        </p:sp>
      </p:grpSp>
      <p:sp>
        <p:nvSpPr>
          <p:cNvPr id="2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49" name="Google Shape;16;p4"/>
          <p:cNvGrpSpPr/>
          <p:nvPr/>
        </p:nvGrpSpPr>
        <p:grpSpPr>
          <a:xfrm>
            <a:off x="0" y="0"/>
            <a:ext cx="624600" cy="3287520"/>
            <a:chOff x="0" y="0"/>
            <a:chExt cx="624600" cy="3287520"/>
          </a:xfrm>
        </p:grpSpPr>
        <p:sp>
          <p:nvSpPr>
            <p:cNvPr id="250" name="Google Shape;17;p4"/>
            <p:cNvSpPr/>
            <p:nvPr/>
          </p:nvSpPr>
          <p:spPr>
            <a:xfrm>
              <a:off x="201960" y="63720"/>
              <a:ext cx="71640" cy="10008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251" name="Google Shape;18;p4"/>
            <p:cNvSpPr/>
            <p:nvPr/>
          </p:nvSpPr>
          <p:spPr>
            <a:xfrm>
              <a:off x="444960" y="1543320"/>
              <a:ext cx="58680" cy="10764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252" name="Google Shape;19;p4"/>
            <p:cNvSpPr/>
            <p:nvPr/>
          </p:nvSpPr>
          <p:spPr>
            <a:xfrm>
              <a:off x="111600" y="3180600"/>
              <a:ext cx="59400" cy="10692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253" name="Google Shape;20;p4"/>
            <p:cNvSpPr/>
            <p:nvPr/>
          </p:nvSpPr>
          <p:spPr>
            <a:xfrm>
              <a:off x="522720" y="486000"/>
              <a:ext cx="57960" cy="5796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254" name="Google Shape;21;p4"/>
            <p:cNvSpPr/>
            <p:nvPr/>
          </p:nvSpPr>
          <p:spPr>
            <a:xfrm>
              <a:off x="88560" y="2515680"/>
              <a:ext cx="57960" cy="5832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255" name="Google Shape;22;p4"/>
            <p:cNvSpPr/>
            <p:nvPr/>
          </p:nvSpPr>
          <p:spPr>
            <a:xfrm>
              <a:off x="196920" y="2238840"/>
              <a:ext cx="21600" cy="2196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256" name="Google Shape;23;p4"/>
            <p:cNvSpPr/>
            <p:nvPr/>
          </p:nvSpPr>
          <p:spPr>
            <a:xfrm>
              <a:off x="603000" y="0"/>
              <a:ext cx="21600" cy="2160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257" name="Google Shape;24;p4"/>
            <p:cNvSpPr/>
            <p:nvPr/>
          </p:nvSpPr>
          <p:spPr>
            <a:xfrm>
              <a:off x="0" y="1029240"/>
              <a:ext cx="21600" cy="2196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258" name="Google Shape;25;p4"/>
            <p:cNvSpPr/>
            <p:nvPr/>
          </p:nvSpPr>
          <p:spPr>
            <a:xfrm>
              <a:off x="51480" y="1027440"/>
              <a:ext cx="57960" cy="5832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grpSp>
      <p:grpSp>
        <p:nvGrpSpPr>
          <p:cNvPr id="259" name="Google Shape;26;p4"/>
          <p:cNvGrpSpPr/>
          <p:nvPr/>
        </p:nvGrpSpPr>
        <p:grpSpPr>
          <a:xfrm>
            <a:off x="8431200" y="1819080"/>
            <a:ext cx="711720" cy="3323520"/>
            <a:chOff x="8431200" y="1819080"/>
            <a:chExt cx="711720" cy="3323520"/>
          </a:xfrm>
        </p:grpSpPr>
        <p:sp>
          <p:nvSpPr>
            <p:cNvPr id="260" name="Google Shape;27;p4"/>
            <p:cNvSpPr/>
            <p:nvPr/>
          </p:nvSpPr>
          <p:spPr>
            <a:xfrm>
              <a:off x="8559360" y="2735640"/>
              <a:ext cx="96480" cy="7704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261" name="Google Shape;28;p4"/>
            <p:cNvSpPr/>
            <p:nvPr/>
          </p:nvSpPr>
          <p:spPr>
            <a:xfrm>
              <a:off x="8955360" y="4621320"/>
              <a:ext cx="35640" cy="11520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262" name="Google Shape;29;p4"/>
            <p:cNvSpPr/>
            <p:nvPr/>
          </p:nvSpPr>
          <p:spPr>
            <a:xfrm>
              <a:off x="8623440" y="4302000"/>
              <a:ext cx="59400" cy="10692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263" name="Google Shape;30;p4"/>
            <p:cNvSpPr/>
            <p:nvPr/>
          </p:nvSpPr>
          <p:spPr>
            <a:xfrm>
              <a:off x="9015840" y="2994840"/>
              <a:ext cx="58320" cy="5796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264" name="Google Shape;31;p4"/>
            <p:cNvSpPr/>
            <p:nvPr/>
          </p:nvSpPr>
          <p:spPr>
            <a:xfrm>
              <a:off x="8809560" y="5000040"/>
              <a:ext cx="58320" cy="5832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265" name="Google Shape;32;p4"/>
            <p:cNvSpPr/>
            <p:nvPr/>
          </p:nvSpPr>
          <p:spPr>
            <a:xfrm>
              <a:off x="9121320" y="3702960"/>
              <a:ext cx="21600" cy="2160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266" name="Google Shape;33;p4"/>
            <p:cNvSpPr/>
            <p:nvPr/>
          </p:nvSpPr>
          <p:spPr>
            <a:xfrm>
              <a:off x="8431200" y="5121000"/>
              <a:ext cx="21600" cy="2160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267" name="Google Shape;34;p4"/>
            <p:cNvSpPr/>
            <p:nvPr/>
          </p:nvSpPr>
          <p:spPr>
            <a:xfrm>
              <a:off x="9034560" y="1819080"/>
              <a:ext cx="21600" cy="2196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268" name="Google Shape;35;p4"/>
            <p:cNvSpPr/>
            <p:nvPr/>
          </p:nvSpPr>
          <p:spPr>
            <a:xfrm>
              <a:off x="8700120" y="3562560"/>
              <a:ext cx="54360" cy="5292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grpSp>
      <p:grpSp>
        <p:nvGrpSpPr>
          <p:cNvPr id="269" name="Google Shape;38;p4"/>
          <p:cNvGrpSpPr/>
          <p:nvPr/>
        </p:nvGrpSpPr>
        <p:grpSpPr>
          <a:xfrm>
            <a:off x="-344520" y="4817880"/>
            <a:ext cx="2757240" cy="192600"/>
            <a:chOff x="-344520" y="4817880"/>
            <a:chExt cx="2757240" cy="192600"/>
          </a:xfrm>
        </p:grpSpPr>
        <p:sp>
          <p:nvSpPr>
            <p:cNvPr id="270" name="Google Shape;39;p4"/>
            <p:cNvSpPr/>
            <p:nvPr/>
          </p:nvSpPr>
          <p:spPr>
            <a:xfrm>
              <a:off x="1676520" y="4830120"/>
              <a:ext cx="91440" cy="90360"/>
            </a:xfrm>
            <a:custGeom>
              <a:avLst/>
              <a:gdLst/>
              <a:ahLst/>
              <a:rect l="l" t="t" r="r" b="b"/>
              <a:pathLst>
                <a:path w="1880" h="1855">
                  <a:moveTo>
                    <a:pt x="0" y="0"/>
                  </a:moveTo>
                  <a:lnTo>
                    <a:pt x="0" y="1855"/>
                  </a:lnTo>
                  <a:lnTo>
                    <a:pt x="1880" y="1855"/>
                  </a:lnTo>
                  <a:lnTo>
                    <a:pt x="1880" y="0"/>
                  </a:lnTo>
                  <a:close/>
                </a:path>
              </a:pathLst>
            </a:custGeom>
            <a:solidFill>
              <a:srgbClr val="f9cad2"/>
            </a:solidFill>
            <a:ln w="0">
              <a:noFill/>
            </a:ln>
          </p:spPr>
          <p:style>
            <a:lnRef idx="0"/>
            <a:fillRef idx="0"/>
            <a:effectRef idx="0"/>
            <a:fontRef idx="minor"/>
          </p:style>
        </p:sp>
        <p:sp>
          <p:nvSpPr>
            <p:cNvPr id="271" name="Google Shape;40;p4"/>
            <p:cNvSpPr/>
            <p:nvPr/>
          </p:nvSpPr>
          <p:spPr>
            <a:xfrm>
              <a:off x="1994040" y="4830120"/>
              <a:ext cx="90360" cy="90360"/>
            </a:xfrm>
            <a:custGeom>
              <a:avLst/>
              <a:gdLst/>
              <a:ahLst/>
              <a:rect l="l" t="t" r="r" b="b"/>
              <a:pathLst>
                <a:path w="1855" h="1855">
                  <a:moveTo>
                    <a:pt x="0" y="0"/>
                  </a:moveTo>
                  <a:lnTo>
                    <a:pt x="0" y="1855"/>
                  </a:lnTo>
                  <a:lnTo>
                    <a:pt x="1855" y="1855"/>
                  </a:lnTo>
                  <a:lnTo>
                    <a:pt x="1855" y="0"/>
                  </a:lnTo>
                  <a:close/>
                </a:path>
              </a:pathLst>
            </a:custGeom>
            <a:solidFill>
              <a:srgbClr val="f99aaa"/>
            </a:solidFill>
            <a:ln w="0">
              <a:noFill/>
            </a:ln>
          </p:spPr>
          <p:style>
            <a:lnRef idx="0"/>
            <a:fillRef idx="0"/>
            <a:effectRef idx="0"/>
            <a:fontRef idx="minor"/>
          </p:style>
        </p:sp>
        <p:sp>
          <p:nvSpPr>
            <p:cNvPr id="272" name="Google Shape;41;p4"/>
            <p:cNvSpPr/>
            <p:nvPr/>
          </p:nvSpPr>
          <p:spPr>
            <a:xfrm>
              <a:off x="2298960" y="4817880"/>
              <a:ext cx="113760" cy="113760"/>
            </a:xfrm>
            <a:custGeom>
              <a:avLst/>
              <a:gdLst/>
              <a:ahLst/>
              <a:rect l="l" t="t" r="r" b="b"/>
              <a:pathLst>
                <a:path w="2332" h="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rgbClr val="f9cad2"/>
            </a:solidFill>
            <a:ln w="0">
              <a:noFill/>
            </a:ln>
          </p:spPr>
          <p:style>
            <a:lnRef idx="0"/>
            <a:fillRef idx="0"/>
            <a:effectRef idx="0"/>
            <a:fontRef idx="minor"/>
          </p:style>
        </p:sp>
        <p:sp>
          <p:nvSpPr>
            <p:cNvPr id="273" name="Google Shape;42;p4"/>
            <p:cNvSpPr/>
            <p:nvPr/>
          </p:nvSpPr>
          <p:spPr>
            <a:xfrm>
              <a:off x="-344520" y="4864680"/>
              <a:ext cx="2032200" cy="145800"/>
            </a:xfrm>
            <a:custGeom>
              <a:avLst/>
              <a:gdLst/>
              <a:ahLst/>
              <a:rect l="l" t="t" r="r" b="b"/>
              <a:pathLst>
                <a:path w="41254" h="298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rgbClr val="f9cad2"/>
            </a:solidFill>
            <a:ln w="0">
              <a:noFill/>
            </a:ln>
          </p:spPr>
          <p:style>
            <a:lnRef idx="0"/>
            <a:fillRef idx="0"/>
            <a:effectRef idx="0"/>
            <a:fontRef idx="minor"/>
          </p:style>
        </p:sp>
      </p:grpSp>
      <p:sp>
        <p:nvSpPr>
          <p:cNvPr id="2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7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2" name="Google Shape;574;p21"/>
          <p:cNvGrpSpPr/>
          <p:nvPr/>
        </p:nvGrpSpPr>
        <p:grpSpPr>
          <a:xfrm>
            <a:off x="6400080" y="111600"/>
            <a:ext cx="2757240" cy="193320"/>
            <a:chOff x="6400080" y="111600"/>
            <a:chExt cx="2757240" cy="193320"/>
          </a:xfrm>
        </p:grpSpPr>
        <p:sp>
          <p:nvSpPr>
            <p:cNvPr id="313" name="Google Shape;575;p21"/>
            <p:cNvSpPr/>
            <p:nvPr/>
          </p:nvSpPr>
          <p:spPr>
            <a:xfrm rot="10800000">
              <a:off x="7044840" y="202320"/>
              <a:ext cx="91440" cy="90360"/>
            </a:xfrm>
            <a:custGeom>
              <a:avLst/>
              <a:gdLst/>
              <a:ahLst/>
              <a:rect l="l" t="t" r="r" b="b"/>
              <a:pathLst>
                <a:path w="1880" h="1855">
                  <a:moveTo>
                    <a:pt x="0" y="0"/>
                  </a:moveTo>
                  <a:lnTo>
                    <a:pt x="0" y="1855"/>
                  </a:lnTo>
                  <a:lnTo>
                    <a:pt x="1880" y="1855"/>
                  </a:lnTo>
                  <a:lnTo>
                    <a:pt x="1880" y="0"/>
                  </a:lnTo>
                  <a:close/>
                </a:path>
              </a:pathLst>
            </a:custGeom>
            <a:solidFill>
              <a:srgbClr val="00cfbe"/>
            </a:solidFill>
            <a:ln w="0">
              <a:noFill/>
            </a:ln>
          </p:spPr>
          <p:style>
            <a:lnRef idx="0"/>
            <a:fillRef idx="0"/>
            <a:effectRef idx="0"/>
            <a:fontRef idx="minor"/>
          </p:style>
        </p:sp>
        <p:sp>
          <p:nvSpPr>
            <p:cNvPr id="314" name="Google Shape;576;p21"/>
            <p:cNvSpPr/>
            <p:nvPr/>
          </p:nvSpPr>
          <p:spPr>
            <a:xfrm rot="10800000">
              <a:off x="6728400" y="202320"/>
              <a:ext cx="90360" cy="90360"/>
            </a:xfrm>
            <a:custGeom>
              <a:avLst/>
              <a:gdLst/>
              <a:ahLst/>
              <a:rect l="l" t="t" r="r" b="b"/>
              <a:pathLst>
                <a:path w="1855" h="1855">
                  <a:moveTo>
                    <a:pt x="0" y="0"/>
                  </a:moveTo>
                  <a:lnTo>
                    <a:pt x="0" y="1855"/>
                  </a:lnTo>
                  <a:lnTo>
                    <a:pt x="1855" y="1855"/>
                  </a:lnTo>
                  <a:lnTo>
                    <a:pt x="1855" y="0"/>
                  </a:lnTo>
                  <a:close/>
                </a:path>
              </a:pathLst>
            </a:custGeom>
            <a:solidFill>
              <a:srgbClr val="00cfbe"/>
            </a:solidFill>
            <a:ln w="0">
              <a:noFill/>
            </a:ln>
          </p:spPr>
          <p:style>
            <a:lnRef idx="0"/>
            <a:fillRef idx="0"/>
            <a:effectRef idx="0"/>
            <a:fontRef idx="minor"/>
          </p:style>
        </p:sp>
        <p:sp>
          <p:nvSpPr>
            <p:cNvPr id="315" name="Google Shape;577;p21"/>
            <p:cNvSpPr/>
            <p:nvPr/>
          </p:nvSpPr>
          <p:spPr>
            <a:xfrm rot="10800000">
              <a:off x="6400080" y="191160"/>
              <a:ext cx="113760" cy="113760"/>
            </a:xfrm>
            <a:custGeom>
              <a:avLst/>
              <a:gdLst/>
              <a:ahLst/>
              <a:rect l="l" t="t" r="r" b="b"/>
              <a:pathLst>
                <a:path w="2332" h="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rgbClr val="00cfbe"/>
            </a:solidFill>
            <a:ln w="0">
              <a:noFill/>
            </a:ln>
          </p:spPr>
          <p:style>
            <a:lnRef idx="0"/>
            <a:fillRef idx="0"/>
            <a:effectRef idx="0"/>
            <a:fontRef idx="minor"/>
          </p:style>
        </p:sp>
        <p:sp>
          <p:nvSpPr>
            <p:cNvPr id="316" name="Google Shape;578;p21"/>
            <p:cNvSpPr/>
            <p:nvPr/>
          </p:nvSpPr>
          <p:spPr>
            <a:xfrm rot="10800000">
              <a:off x="7125120" y="111240"/>
              <a:ext cx="2032200" cy="145800"/>
            </a:xfrm>
            <a:custGeom>
              <a:avLst/>
              <a:gdLst/>
              <a:ahLst/>
              <a:rect l="l" t="t" r="r" b="b"/>
              <a:pathLst>
                <a:path w="41254" h="298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rgbClr val="00cfbe"/>
            </a:solidFill>
            <a:ln w="0">
              <a:noFill/>
            </a:ln>
          </p:spPr>
          <p:style>
            <a:lnRef idx="0"/>
            <a:fillRef idx="0"/>
            <a:effectRef idx="0"/>
            <a:fontRef idx="minor"/>
          </p:style>
        </p:sp>
      </p:grpSp>
      <p:grpSp>
        <p:nvGrpSpPr>
          <p:cNvPr id="317" name="Google Shape;579;p21"/>
          <p:cNvGrpSpPr/>
          <p:nvPr/>
        </p:nvGrpSpPr>
        <p:grpSpPr>
          <a:xfrm>
            <a:off x="5067720" y="4040280"/>
            <a:ext cx="4076280" cy="1099800"/>
            <a:chOff x="5067720" y="4040280"/>
            <a:chExt cx="4076280" cy="1099800"/>
          </a:xfrm>
        </p:grpSpPr>
        <p:sp>
          <p:nvSpPr>
            <p:cNvPr id="318" name="Google Shape;580;p21"/>
            <p:cNvSpPr/>
            <p:nvPr/>
          </p:nvSpPr>
          <p:spPr>
            <a:xfrm flipV="1" rot="16200000">
              <a:off x="8689320" y="4700160"/>
              <a:ext cx="71640" cy="10008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319" name="Google Shape;581;p21"/>
            <p:cNvSpPr/>
            <p:nvPr/>
          </p:nvSpPr>
          <p:spPr>
            <a:xfrm flipV="1" rot="16200000">
              <a:off x="7593480" y="4840560"/>
              <a:ext cx="58680" cy="10764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320" name="Google Shape;582;p21"/>
            <p:cNvSpPr/>
            <p:nvPr/>
          </p:nvSpPr>
          <p:spPr>
            <a:xfrm flipV="1" rot="16200000">
              <a:off x="5880240" y="4945680"/>
              <a:ext cx="59400" cy="10692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321" name="Google Shape;583;p21"/>
            <p:cNvSpPr/>
            <p:nvPr/>
          </p:nvSpPr>
          <p:spPr>
            <a:xfrm flipV="1" rot="16200000">
              <a:off x="8600040" y="5016960"/>
              <a:ext cx="57960" cy="5796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322" name="Google Shape;584;p21"/>
            <p:cNvSpPr/>
            <p:nvPr/>
          </p:nvSpPr>
          <p:spPr>
            <a:xfrm flipV="1" rot="16200000">
              <a:off x="6570000" y="4993560"/>
              <a:ext cx="57960" cy="5832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323" name="Google Shape;585;p21"/>
            <p:cNvSpPr/>
            <p:nvPr/>
          </p:nvSpPr>
          <p:spPr>
            <a:xfrm flipV="1" rot="16200000">
              <a:off x="5522040" y="4705560"/>
              <a:ext cx="57960" cy="5796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324" name="Google Shape;586;p21"/>
            <p:cNvSpPr/>
            <p:nvPr/>
          </p:nvSpPr>
          <p:spPr>
            <a:xfrm flipV="1" rot="16200000">
              <a:off x="6883200" y="4921200"/>
              <a:ext cx="21600" cy="2196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325" name="Google Shape;587;p21"/>
            <p:cNvSpPr/>
            <p:nvPr/>
          </p:nvSpPr>
          <p:spPr>
            <a:xfrm flipV="1" rot="16200000">
              <a:off x="9122400" y="4515480"/>
              <a:ext cx="21600" cy="2160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326" name="Google Shape;588;p21"/>
            <p:cNvSpPr/>
            <p:nvPr/>
          </p:nvSpPr>
          <p:spPr>
            <a:xfrm flipV="1" rot="16200000">
              <a:off x="8092800" y="5118120"/>
              <a:ext cx="21600" cy="2196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327" name="Google Shape;589;p21"/>
            <p:cNvSpPr/>
            <p:nvPr/>
          </p:nvSpPr>
          <p:spPr>
            <a:xfrm flipV="1" rot="16200000">
              <a:off x="5067720" y="4892760"/>
              <a:ext cx="57960" cy="5796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328" name="Google Shape;590;p21"/>
            <p:cNvSpPr/>
            <p:nvPr/>
          </p:nvSpPr>
          <p:spPr>
            <a:xfrm flipV="1" rot="16200000">
              <a:off x="8744040" y="4344840"/>
              <a:ext cx="57960" cy="5832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329" name="Google Shape;591;p21"/>
            <p:cNvSpPr/>
            <p:nvPr/>
          </p:nvSpPr>
          <p:spPr>
            <a:xfrm flipV="1" rot="16200000">
              <a:off x="8913960" y="4015440"/>
              <a:ext cx="58680" cy="10764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grpSp>
      <p:grpSp>
        <p:nvGrpSpPr>
          <p:cNvPr id="330" name="Google Shape;592;p21"/>
          <p:cNvGrpSpPr/>
          <p:nvPr/>
        </p:nvGrpSpPr>
        <p:grpSpPr>
          <a:xfrm>
            <a:off x="714960" y="4815720"/>
            <a:ext cx="424440" cy="214920"/>
            <a:chOff x="714960" y="4815720"/>
            <a:chExt cx="424440" cy="214920"/>
          </a:xfrm>
        </p:grpSpPr>
        <p:sp>
          <p:nvSpPr>
            <p:cNvPr id="331" name="Google Shape;593;p21"/>
            <p:cNvSpPr/>
            <p:nvPr/>
          </p:nvSpPr>
          <p:spPr>
            <a:xfrm>
              <a:off x="714960" y="4815720"/>
              <a:ext cx="145800" cy="214920"/>
            </a:xfrm>
            <a:custGeom>
              <a:avLst/>
              <a:gdLst/>
              <a:ahLst/>
              <a:rect l="l" t="t" r="r" b="b"/>
              <a:pathLst>
                <a:path w="3510" h="5164">
                  <a:moveTo>
                    <a:pt x="2131" y="1"/>
                  </a:moveTo>
                  <a:lnTo>
                    <a:pt x="1" y="5164"/>
                  </a:lnTo>
                  <a:lnTo>
                    <a:pt x="1379" y="5164"/>
                  </a:lnTo>
                  <a:lnTo>
                    <a:pt x="3509" y="1"/>
                  </a:lnTo>
                  <a:close/>
                </a:path>
              </a:pathLst>
            </a:custGeom>
            <a:solidFill>
              <a:srgbClr val="f99aaa"/>
            </a:solidFill>
            <a:ln w="0">
              <a:noFill/>
            </a:ln>
          </p:spPr>
          <p:style>
            <a:lnRef idx="0"/>
            <a:fillRef idx="0"/>
            <a:effectRef idx="0"/>
            <a:fontRef idx="minor"/>
          </p:style>
        </p:sp>
        <p:sp>
          <p:nvSpPr>
            <p:cNvPr id="332" name="Google Shape;594;p21"/>
            <p:cNvSpPr/>
            <p:nvPr/>
          </p:nvSpPr>
          <p:spPr>
            <a:xfrm>
              <a:off x="855360" y="4815720"/>
              <a:ext cx="144720" cy="214920"/>
            </a:xfrm>
            <a:custGeom>
              <a:avLst/>
              <a:gdLst/>
              <a:ahLst/>
              <a:rect l="l" t="t" r="r" b="b"/>
              <a:pathLst>
                <a:path w="3484" h="5164">
                  <a:moveTo>
                    <a:pt x="2105" y="1"/>
                  </a:moveTo>
                  <a:lnTo>
                    <a:pt x="0" y="5164"/>
                  </a:lnTo>
                  <a:lnTo>
                    <a:pt x="1353" y="5164"/>
                  </a:lnTo>
                  <a:lnTo>
                    <a:pt x="3484" y="1"/>
                  </a:lnTo>
                  <a:close/>
                </a:path>
              </a:pathLst>
            </a:custGeom>
            <a:solidFill>
              <a:srgbClr val="f99aaa"/>
            </a:solidFill>
            <a:ln w="0">
              <a:noFill/>
            </a:ln>
          </p:spPr>
          <p:style>
            <a:lnRef idx="0"/>
            <a:fillRef idx="0"/>
            <a:effectRef idx="0"/>
            <a:fontRef idx="minor"/>
          </p:style>
        </p:sp>
        <p:sp>
          <p:nvSpPr>
            <p:cNvPr id="333" name="Google Shape;595;p21"/>
            <p:cNvSpPr/>
            <p:nvPr/>
          </p:nvSpPr>
          <p:spPr>
            <a:xfrm>
              <a:off x="994680" y="4815720"/>
              <a:ext cx="144720" cy="214920"/>
            </a:xfrm>
            <a:custGeom>
              <a:avLst/>
              <a:gdLst/>
              <a:ahLst/>
              <a:rect l="l" t="t" r="r" b="b"/>
              <a:pathLst>
                <a:path w="3485" h="5164">
                  <a:moveTo>
                    <a:pt x="2131" y="1"/>
                  </a:moveTo>
                  <a:lnTo>
                    <a:pt x="0" y="5164"/>
                  </a:lnTo>
                  <a:lnTo>
                    <a:pt x="1379" y="5164"/>
                  </a:lnTo>
                  <a:lnTo>
                    <a:pt x="3484" y="1"/>
                  </a:lnTo>
                  <a:close/>
                </a:path>
              </a:pathLst>
            </a:custGeom>
            <a:solidFill>
              <a:srgbClr val="f99aaa"/>
            </a:solidFill>
            <a:ln w="0">
              <a:noFill/>
            </a:ln>
          </p:spPr>
          <p:style>
            <a:lnRef idx="0"/>
            <a:fillRef idx="0"/>
            <a:effectRef idx="0"/>
            <a:fontRef idx="minor"/>
          </p:style>
        </p:sp>
      </p:grpSp>
      <p:grpSp>
        <p:nvGrpSpPr>
          <p:cNvPr id="334" name="Google Shape;596;p21"/>
          <p:cNvGrpSpPr/>
          <p:nvPr/>
        </p:nvGrpSpPr>
        <p:grpSpPr>
          <a:xfrm>
            <a:off x="-2160" y="-1800"/>
            <a:ext cx="2466720" cy="4013640"/>
            <a:chOff x="-2160" y="-1800"/>
            <a:chExt cx="2466720" cy="4013640"/>
          </a:xfrm>
        </p:grpSpPr>
        <p:sp>
          <p:nvSpPr>
            <p:cNvPr id="335" name="Google Shape;597;p21"/>
            <p:cNvSpPr/>
            <p:nvPr/>
          </p:nvSpPr>
          <p:spPr>
            <a:xfrm flipH="1" flipV="1">
              <a:off x="484560" y="2327400"/>
              <a:ext cx="96480" cy="7704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336" name="Google Shape;598;p21"/>
            <p:cNvSpPr/>
            <p:nvPr/>
          </p:nvSpPr>
          <p:spPr>
            <a:xfrm flipH="1" flipV="1">
              <a:off x="1827720" y="304920"/>
              <a:ext cx="96120" cy="77040"/>
            </a:xfrm>
            <a:custGeom>
              <a:avLst/>
              <a:gdLst/>
              <a:ahLst/>
              <a:rect l="l" t="t" r="r" b="b"/>
              <a:pathLst>
                <a:path w="5364" h="4317">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rgbClr val="011635"/>
            </a:solidFill>
            <a:ln w="0">
              <a:noFill/>
            </a:ln>
          </p:spPr>
          <p:style>
            <a:lnRef idx="0"/>
            <a:fillRef idx="0"/>
            <a:effectRef idx="0"/>
            <a:fontRef idx="minor"/>
          </p:style>
        </p:sp>
        <p:sp>
          <p:nvSpPr>
            <p:cNvPr id="337" name="Google Shape;599;p21"/>
            <p:cNvSpPr/>
            <p:nvPr/>
          </p:nvSpPr>
          <p:spPr>
            <a:xfrm flipH="1" flipV="1">
              <a:off x="149760" y="403560"/>
              <a:ext cx="35640" cy="11520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338" name="Google Shape;600;p21"/>
            <p:cNvSpPr/>
            <p:nvPr/>
          </p:nvSpPr>
          <p:spPr>
            <a:xfrm flipH="1" flipV="1">
              <a:off x="457920" y="731160"/>
              <a:ext cx="59400" cy="10692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339" name="Google Shape;601;p21"/>
            <p:cNvSpPr/>
            <p:nvPr/>
          </p:nvSpPr>
          <p:spPr>
            <a:xfrm flipH="1" flipV="1">
              <a:off x="66240" y="2087280"/>
              <a:ext cx="58320" cy="5796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340" name="Google Shape;602;p21"/>
            <p:cNvSpPr/>
            <p:nvPr/>
          </p:nvSpPr>
          <p:spPr>
            <a:xfrm flipH="1" flipV="1">
              <a:off x="2406240" y="386640"/>
              <a:ext cx="58320" cy="5832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341" name="Google Shape;603;p21"/>
            <p:cNvSpPr/>
            <p:nvPr/>
          </p:nvSpPr>
          <p:spPr>
            <a:xfrm flipH="1" flipV="1">
              <a:off x="345240" y="3117960"/>
              <a:ext cx="58320" cy="5796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342" name="Google Shape;604;p21"/>
            <p:cNvSpPr/>
            <p:nvPr/>
          </p:nvSpPr>
          <p:spPr>
            <a:xfrm flipH="1" flipV="1">
              <a:off x="-2160" y="1415880"/>
              <a:ext cx="21600" cy="2160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343" name="Google Shape;605;p21"/>
            <p:cNvSpPr/>
            <p:nvPr/>
          </p:nvSpPr>
          <p:spPr>
            <a:xfrm flipH="1" flipV="1">
              <a:off x="687960" y="-1440"/>
              <a:ext cx="21600" cy="2160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344" name="Google Shape;606;p21"/>
            <p:cNvSpPr/>
            <p:nvPr/>
          </p:nvSpPr>
          <p:spPr>
            <a:xfrm flipH="1" flipV="1">
              <a:off x="84600" y="3299400"/>
              <a:ext cx="21600" cy="2196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345" name="Google Shape;607;p21"/>
            <p:cNvSpPr/>
            <p:nvPr/>
          </p:nvSpPr>
          <p:spPr>
            <a:xfrm flipH="1" flipV="1">
              <a:off x="386280" y="1524960"/>
              <a:ext cx="54360" cy="5292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346" name="Google Shape;608;p21"/>
            <p:cNvSpPr/>
            <p:nvPr/>
          </p:nvSpPr>
          <p:spPr>
            <a:xfrm flipH="1" flipV="1">
              <a:off x="503640" y="3700080"/>
              <a:ext cx="58320" cy="5796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347" name="Google Shape;609;p21"/>
            <p:cNvSpPr/>
            <p:nvPr/>
          </p:nvSpPr>
          <p:spPr>
            <a:xfrm flipH="1" flipV="1">
              <a:off x="47160" y="3934800"/>
              <a:ext cx="96480" cy="7704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348" name="Google Shape;610;p21"/>
            <p:cNvSpPr/>
            <p:nvPr/>
          </p:nvSpPr>
          <p:spPr>
            <a:xfrm flipH="1" flipV="1">
              <a:off x="2073240" y="133200"/>
              <a:ext cx="58320" cy="5832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349" name="Google Shape;611;p21"/>
            <p:cNvSpPr/>
            <p:nvPr/>
          </p:nvSpPr>
          <p:spPr>
            <a:xfrm flipH="1" flipV="1">
              <a:off x="1639800" y="100080"/>
              <a:ext cx="21600" cy="2160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350" name="Google Shape;612;p21"/>
            <p:cNvSpPr/>
            <p:nvPr/>
          </p:nvSpPr>
          <p:spPr>
            <a:xfrm flipH="1" flipV="1">
              <a:off x="895680" y="176400"/>
              <a:ext cx="58320" cy="5796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grpSp>
      <p:sp>
        <p:nvSpPr>
          <p:cNvPr id="3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5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Google Shape;1532;p57"/>
          <p:cNvSpPr/>
          <p:nvPr/>
        </p:nvSpPr>
        <p:spPr>
          <a:xfrm>
            <a:off x="714960" y="496440"/>
            <a:ext cx="7702920" cy="4154400"/>
          </a:xfrm>
          <a:prstGeom prst="roundRect">
            <a:avLst>
              <a:gd name="adj" fmla="val 1850"/>
            </a:avLst>
          </a:prstGeom>
          <a:solidFill>
            <a:srgbClr val="f4dc90"/>
          </a:solidFill>
          <a:ln w="28440">
            <a:solidFill>
              <a:srgbClr val="011635"/>
            </a:solidFill>
            <a:round/>
          </a:ln>
        </p:spPr>
        <p:style>
          <a:lnRef idx="0"/>
          <a:fillRef idx="0"/>
          <a:effectRef idx="0"/>
          <a:fontRef idx="minor"/>
        </p:style>
      </p:sp>
      <p:grpSp>
        <p:nvGrpSpPr>
          <p:cNvPr id="390" name="Google Shape;1533;p57"/>
          <p:cNvGrpSpPr/>
          <p:nvPr/>
        </p:nvGrpSpPr>
        <p:grpSpPr>
          <a:xfrm>
            <a:off x="7632000" y="671400"/>
            <a:ext cx="635400" cy="119160"/>
            <a:chOff x="7632000" y="671400"/>
            <a:chExt cx="635400" cy="119160"/>
          </a:xfrm>
        </p:grpSpPr>
        <p:sp>
          <p:nvSpPr>
            <p:cNvPr id="391" name="Google Shape;1534;p57"/>
            <p:cNvSpPr/>
            <p:nvPr/>
          </p:nvSpPr>
          <p:spPr>
            <a:xfrm>
              <a:off x="7889760" y="671400"/>
              <a:ext cx="119880" cy="11916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392" name="Google Shape;1535;p57"/>
            <p:cNvSpPr/>
            <p:nvPr/>
          </p:nvSpPr>
          <p:spPr>
            <a:xfrm>
              <a:off x="8148600" y="6714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393" name="Google Shape;1536;p57"/>
            <p:cNvSpPr/>
            <p:nvPr/>
          </p:nvSpPr>
          <p:spPr>
            <a:xfrm>
              <a:off x="7632000" y="6714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394" name="Hộp Văn bản 6"/>
          <p:cNvSpPr/>
          <p:nvPr/>
        </p:nvSpPr>
        <p:spPr>
          <a:xfrm>
            <a:off x="1371600" y="1895040"/>
            <a:ext cx="6460200" cy="1308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 sz="8000" spc="-1" strike="noStrike">
                <a:solidFill>
                  <a:srgbClr val="011635"/>
                </a:solidFill>
                <a:latin typeface="Calibri"/>
                <a:ea typeface="Arial"/>
              </a:rPr>
              <a:t>FUNCTION</a:t>
            </a:r>
            <a:endParaRPr b="0" lang="en-US" sz="8000" spc="-1" strike="noStrike">
              <a:latin typeface="Arial"/>
            </a:endParaRPr>
          </a:p>
        </p:txBody>
      </p:sp>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8" name="" descr=""/>
          <p:cNvPicPr/>
          <p:nvPr/>
        </p:nvPicPr>
        <p:blipFill>
          <a:blip r:embed="rId1"/>
          <a:stretch/>
        </p:blipFill>
        <p:spPr>
          <a:xfrm>
            <a:off x="0" y="9000"/>
            <a:ext cx="9144000" cy="5143320"/>
          </a:xfrm>
          <a:prstGeom prst="rect">
            <a:avLst/>
          </a:prstGeom>
          <a:ln w="0">
            <a:noFill/>
          </a:ln>
        </p:spPr>
      </p:pic>
    </p:spTree>
  </p:cSld>
  <p:transition spd="slow">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Google Shape;1439;p 3"/>
          <p:cNvSpPr/>
          <p:nvPr/>
        </p:nvSpPr>
        <p:spPr>
          <a:xfrm>
            <a:off x="714960" y="474840"/>
            <a:ext cx="7702920" cy="46872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440" name="Google Shape;1442;p 4"/>
          <p:cNvGrpSpPr/>
          <p:nvPr/>
        </p:nvGrpSpPr>
        <p:grpSpPr>
          <a:xfrm>
            <a:off x="7632000" y="649800"/>
            <a:ext cx="635400" cy="119160"/>
            <a:chOff x="7632000" y="649800"/>
            <a:chExt cx="635400" cy="119160"/>
          </a:xfrm>
        </p:grpSpPr>
        <p:sp>
          <p:nvSpPr>
            <p:cNvPr id="441" name="Google Shape;1443;p 4"/>
            <p:cNvSpPr/>
            <p:nvPr/>
          </p:nvSpPr>
          <p:spPr>
            <a:xfrm>
              <a:off x="7889760" y="649800"/>
              <a:ext cx="119880" cy="11916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442" name="Google Shape;1444;p 4"/>
            <p:cNvSpPr/>
            <p:nvPr/>
          </p:nvSpPr>
          <p:spPr>
            <a:xfrm>
              <a:off x="81486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443" name="Google Shape;1445;p 4"/>
            <p:cNvSpPr/>
            <p:nvPr/>
          </p:nvSpPr>
          <p:spPr>
            <a:xfrm>
              <a:off x="76320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444" name="Hộp Văn bản 4"/>
          <p:cNvSpPr/>
          <p:nvPr/>
        </p:nvSpPr>
        <p:spPr>
          <a:xfrm>
            <a:off x="685800" y="1719000"/>
            <a:ext cx="7772400" cy="198180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0" lang="en-US" sz="1800" spc="-1" strike="noStrike">
                <a:solidFill>
                  <a:srgbClr val="002060"/>
                </a:solidFill>
                <a:latin typeface="Calibri"/>
                <a:ea typeface="Noto Serif CJK SC"/>
              </a:rPr>
              <a:t>Thay vì trả về một giá trị đơn </a:t>
            </a:r>
            <a:r>
              <a:rPr b="0" lang="en-US" sz="1800" spc="-1" strike="noStrike">
                <a:solidFill>
                  <a:srgbClr val="002060"/>
                </a:solidFill>
                <a:latin typeface="Calibri"/>
                <a:ea typeface="Noto Serif CJK SC"/>
              </a:rPr>
              <a:t>lẻ, cú pháp này cho phép trả </a:t>
            </a:r>
            <a:r>
              <a:rPr b="0" lang="en-US" sz="1800" spc="-1" strike="noStrike">
                <a:solidFill>
                  <a:srgbClr val="002060"/>
                </a:solidFill>
                <a:latin typeface="Calibri"/>
                <a:ea typeface="Noto Serif CJK SC"/>
              </a:rPr>
              <a:t>về một bảng có danh sách cột </a:t>
            </a:r>
            <a:r>
              <a:rPr b="0" lang="en-US" sz="1800" spc="-1" strike="noStrike">
                <a:solidFill>
                  <a:srgbClr val="002060"/>
                </a:solidFill>
                <a:latin typeface="Calibri"/>
                <a:ea typeface="Noto Serif CJK SC"/>
              </a:rPr>
              <a:t>được chỉ định.</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0" lang="en-US" sz="1800" spc="-1" strike="noStrike">
                <a:solidFill>
                  <a:srgbClr val="002060"/>
                </a:solidFill>
                <a:latin typeface="Calibri"/>
                <a:ea typeface="Noto Serif CJK SC"/>
              </a:rPr>
              <a:t>Hàm trả về một truy vấn là </a:t>
            </a:r>
            <a:r>
              <a:rPr b="0" lang="en-US" sz="1800" spc="-1" strike="noStrike">
                <a:solidFill>
                  <a:srgbClr val="002060"/>
                </a:solidFill>
                <a:latin typeface="Calibri"/>
                <a:ea typeface="Noto Serif CJK SC"/>
              </a:rPr>
              <a:t>kết quả của một câu lệnh lựa </a:t>
            </a:r>
            <a:r>
              <a:rPr b="0" lang="en-US" sz="1800" spc="-1" strike="noStrike">
                <a:solidFill>
                  <a:srgbClr val="002060"/>
                </a:solidFill>
                <a:latin typeface="Calibri"/>
                <a:ea typeface="Noto Serif CJK SC"/>
              </a:rPr>
              <a:t>chọn. Lưu ý rằng các cột </a:t>
            </a:r>
            <a:r>
              <a:rPr b="0" lang="en-US" sz="1800" spc="-1" strike="noStrike">
                <a:solidFill>
                  <a:srgbClr val="002060"/>
                </a:solidFill>
                <a:latin typeface="Calibri"/>
                <a:ea typeface="Noto Serif CJK SC"/>
              </a:rPr>
              <a:t>trong tập hợp kết quả phải </a:t>
            </a:r>
            <a:r>
              <a:rPr b="0" lang="en-US" sz="1800" spc="-1" strike="noStrike">
                <a:solidFill>
                  <a:srgbClr val="002060"/>
                </a:solidFill>
                <a:latin typeface="Calibri"/>
                <a:ea typeface="Noto Serif CJK SC"/>
              </a:rPr>
              <a:t>giống với các cột trong bảng </a:t>
            </a:r>
            <a:r>
              <a:rPr b="0" lang="en-US" sz="1800" spc="-1" strike="noStrike">
                <a:solidFill>
                  <a:srgbClr val="002060"/>
                </a:solidFill>
                <a:latin typeface="Calibri"/>
                <a:ea typeface="Noto Serif CJK SC"/>
              </a:rPr>
              <a:t>được xác định sau mệnh đề </a:t>
            </a:r>
            <a:r>
              <a:rPr b="1" lang="en-US" sz="1800" spc="-1" strike="noStrike">
                <a:solidFill>
                  <a:srgbClr val="002060"/>
                </a:solidFill>
                <a:latin typeface="Calibri"/>
                <a:ea typeface="Noto Serif CJK SC"/>
              </a:rPr>
              <a:t>returns table</a:t>
            </a:r>
            <a:r>
              <a:rPr b="0" lang="en-US" sz="1800" spc="-1" strike="noStrike">
                <a:solidFill>
                  <a:srgbClr val="002060"/>
                </a:solidFill>
                <a:latin typeface="Calibri"/>
                <a:ea typeface="Noto Serif CJK SC"/>
              </a:rPr>
              <a:t>.</a:t>
            </a:r>
            <a:endParaRPr b="0" lang="en-US" sz="1800" spc="-1" strike="noStrike">
              <a:latin typeface="Arial"/>
            </a:endParaRPr>
          </a:p>
        </p:txBody>
      </p:sp>
      <p:sp>
        <p:nvSpPr>
          <p:cNvPr id="445" name="Google Shape;1458;p 4"/>
          <p:cNvSpPr/>
          <p:nvPr/>
        </p:nvSpPr>
        <p:spPr>
          <a:xfrm>
            <a:off x="2216880" y="483120"/>
            <a:ext cx="4881960" cy="46656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latin typeface="Arial"/>
            </a:endParaRPr>
          </a:p>
        </p:txBody>
      </p:sp>
    </p:spTree>
  </p:cSld>
  <p:transition spd="slow">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999000" y="1183320"/>
            <a:ext cx="7144920" cy="2775960"/>
          </a:xfrm>
          <a:prstGeom prst="rect">
            <a:avLst/>
          </a:prstGeom>
          <a:noFill/>
          <a:ln w="0">
            <a:noFill/>
          </a:ln>
        </p:spPr>
        <p:txBody>
          <a:bodyPr lIns="0" rIns="0" tIns="0" bIns="0" anchor="t">
            <a:noAutofit/>
          </a:bodyPr>
          <a:p>
            <a:pPr algn="ctr">
              <a:lnSpc>
                <a:spcPct val="100000"/>
              </a:lnSpc>
              <a:buNone/>
              <a:tabLst>
                <a:tab algn="l" pos="0"/>
              </a:tabLst>
            </a:pPr>
            <a:r>
              <a:rPr b="1" lang="en-US" sz="8800" spc="-1" strike="noStrike">
                <a:solidFill>
                  <a:srgbClr val="011635"/>
                </a:solidFill>
                <a:latin typeface="Calibri"/>
                <a:ea typeface="Bebas Neue"/>
              </a:rPr>
              <a:t>VÍ DỤ VỀ FUNCTION</a:t>
            </a:r>
            <a:endParaRPr b="0" lang="en-US" sz="8800" spc="-1" strike="noStrike">
              <a:latin typeface="Arial"/>
            </a:endParaRPr>
          </a:p>
        </p:txBody>
      </p:sp>
    </p:spTree>
  </p:cSld>
  <p:transition spd="slow">
    <p:fade/>
  </p:transition>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446"/>
                                        </p:tgtEl>
                                        <p:attrNameLst>
                                          <p:attrName>style.visibility</p:attrName>
                                        </p:attrNameLst>
                                      </p:cBhvr>
                                      <p:to>
                                        <p:strVal val="visible"/>
                                      </p:to>
                                    </p:set>
                                    <p:animEffect filter="fade" transition="in">
                                      <p:cBhvr additive="repl">
                                        <p:cTn id="21" dur="10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
          <p:cNvSpPr/>
          <p:nvPr/>
        </p:nvSpPr>
        <p:spPr>
          <a:xfrm>
            <a:off x="2945520" y="581760"/>
            <a:ext cx="3249720" cy="355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BẢNG HỌC SINH</a:t>
            </a:r>
            <a:endParaRPr b="0" lang="en-US" sz="1800" spc="-1" strike="noStrike">
              <a:latin typeface="Arial"/>
            </a:endParaRPr>
          </a:p>
        </p:txBody>
      </p:sp>
      <p:pic>
        <p:nvPicPr>
          <p:cNvPr id="448" name="" descr=""/>
          <p:cNvPicPr/>
          <p:nvPr/>
        </p:nvPicPr>
        <p:blipFill>
          <a:blip r:embed="rId1"/>
          <a:stretch/>
        </p:blipFill>
        <p:spPr>
          <a:xfrm>
            <a:off x="3002760" y="1371600"/>
            <a:ext cx="3133080" cy="3114000"/>
          </a:xfrm>
          <a:prstGeom prst="rect">
            <a:avLst/>
          </a:prstGeom>
          <a:ln w="0">
            <a:noFill/>
          </a:ln>
        </p:spPr>
      </p:pic>
    </p:spTree>
  </p:cSld>
  <p:transition spd="slow">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
          <p:cNvSpPr/>
          <p:nvPr/>
        </p:nvSpPr>
        <p:spPr>
          <a:xfrm>
            <a:off x="2261520" y="113760"/>
            <a:ext cx="459792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DỮ LIỆU BẢNG HỌC SINH</a:t>
            </a:r>
            <a:endParaRPr b="0" lang="en-US" sz="1800" spc="-1" strike="noStrike">
              <a:latin typeface="Arial"/>
            </a:endParaRPr>
          </a:p>
        </p:txBody>
      </p:sp>
      <p:pic>
        <p:nvPicPr>
          <p:cNvPr id="450" name="" descr=""/>
          <p:cNvPicPr/>
          <p:nvPr/>
        </p:nvPicPr>
        <p:blipFill>
          <a:blip r:embed="rId1"/>
          <a:stretch/>
        </p:blipFill>
        <p:spPr>
          <a:xfrm>
            <a:off x="1492200" y="505080"/>
            <a:ext cx="6143040" cy="4423320"/>
          </a:xfrm>
          <a:prstGeom prst="rect">
            <a:avLst/>
          </a:prstGeom>
          <a:ln w="0">
            <a:noFill/>
          </a:ln>
        </p:spPr>
      </p:pic>
    </p:spTree>
  </p:cSld>
  <p:transition spd="slow">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
          <p:cNvSpPr/>
          <p:nvPr/>
        </p:nvSpPr>
        <p:spPr>
          <a:xfrm>
            <a:off x="2502000" y="385200"/>
            <a:ext cx="411408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Hàm đếm tổng số học sinh</a:t>
            </a:r>
            <a:endParaRPr b="0" lang="en-US" sz="1800" spc="-1" strike="noStrike">
              <a:latin typeface="Arial"/>
            </a:endParaRPr>
          </a:p>
        </p:txBody>
      </p:sp>
      <p:pic>
        <p:nvPicPr>
          <p:cNvPr id="452" name="" descr=""/>
          <p:cNvPicPr/>
          <p:nvPr/>
        </p:nvPicPr>
        <p:blipFill>
          <a:blip r:embed="rId1"/>
          <a:stretch/>
        </p:blipFill>
        <p:spPr>
          <a:xfrm>
            <a:off x="313200" y="950400"/>
            <a:ext cx="8508600" cy="3885840"/>
          </a:xfrm>
          <a:prstGeom prst="rect">
            <a:avLst/>
          </a:prstGeom>
          <a:ln w="0">
            <a:noFill/>
          </a:ln>
        </p:spPr>
      </p:pic>
    </p:spTree>
  </p:cSld>
  <p:transition spd="slow">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
          <p:cNvSpPr/>
          <p:nvPr/>
        </p:nvSpPr>
        <p:spPr>
          <a:xfrm>
            <a:off x="3079800" y="709200"/>
            <a:ext cx="302832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Gọi hàm vừa tạo</a:t>
            </a:r>
            <a:endParaRPr b="0" lang="en-US" sz="1800" spc="-1" strike="noStrike">
              <a:latin typeface="Arial"/>
            </a:endParaRPr>
          </a:p>
        </p:txBody>
      </p:sp>
      <p:sp>
        <p:nvSpPr>
          <p:cNvPr id="454" name=""/>
          <p:cNvSpPr/>
          <p:nvPr/>
        </p:nvSpPr>
        <p:spPr>
          <a:xfrm>
            <a:off x="3465000" y="2493360"/>
            <a:ext cx="228528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Kết quả trả về</a:t>
            </a:r>
            <a:endParaRPr b="0" lang="en-US" sz="1800" spc="-1" strike="noStrike">
              <a:latin typeface="Arial"/>
            </a:endParaRPr>
          </a:p>
        </p:txBody>
      </p:sp>
      <p:pic>
        <p:nvPicPr>
          <p:cNvPr id="455" name="" descr=""/>
          <p:cNvPicPr/>
          <p:nvPr/>
        </p:nvPicPr>
        <p:blipFill>
          <a:blip r:embed="rId1"/>
          <a:stretch/>
        </p:blipFill>
        <p:spPr>
          <a:xfrm>
            <a:off x="2563200" y="1335960"/>
            <a:ext cx="4066560" cy="913680"/>
          </a:xfrm>
          <a:prstGeom prst="rect">
            <a:avLst/>
          </a:prstGeom>
          <a:ln w="0">
            <a:noFill/>
          </a:ln>
        </p:spPr>
      </p:pic>
      <p:pic>
        <p:nvPicPr>
          <p:cNvPr id="456" name="" descr=""/>
          <p:cNvPicPr/>
          <p:nvPr/>
        </p:nvPicPr>
        <p:blipFill>
          <a:blip r:embed="rId2"/>
          <a:stretch/>
        </p:blipFill>
        <p:spPr>
          <a:xfrm>
            <a:off x="3621600" y="3127680"/>
            <a:ext cx="2066040" cy="999360"/>
          </a:xfrm>
          <a:prstGeom prst="rect">
            <a:avLst/>
          </a:prstGeom>
          <a:ln w="0">
            <a:noFill/>
          </a:ln>
        </p:spPr>
      </p:pic>
    </p:spTree>
  </p:cSld>
  <p:transition spd="slow">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
          <p:cNvSpPr/>
          <p:nvPr/>
        </p:nvSpPr>
        <p:spPr>
          <a:xfrm>
            <a:off x="228600" y="461160"/>
            <a:ext cx="868608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Hàm đếm số học sinh có điểm số nằm trong khoảng mong muốn</a:t>
            </a:r>
            <a:endParaRPr b="0" lang="en-US" sz="1800" spc="-1" strike="noStrike">
              <a:latin typeface="Arial"/>
            </a:endParaRPr>
          </a:p>
        </p:txBody>
      </p:sp>
      <p:pic>
        <p:nvPicPr>
          <p:cNvPr id="458" name="" descr=""/>
          <p:cNvPicPr/>
          <p:nvPr/>
        </p:nvPicPr>
        <p:blipFill>
          <a:blip r:embed="rId1"/>
          <a:stretch/>
        </p:blipFill>
        <p:spPr>
          <a:xfrm>
            <a:off x="502200" y="1433520"/>
            <a:ext cx="8184240" cy="2801520"/>
          </a:xfrm>
          <a:prstGeom prst="rect">
            <a:avLst/>
          </a:prstGeom>
          <a:ln w="0">
            <a:noFill/>
          </a:ln>
        </p:spPr>
      </p:pic>
    </p:spTree>
  </p:cSld>
  <p:transition spd="slow">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1626840" y="1687680"/>
            <a:ext cx="5916600" cy="1512360"/>
          </a:xfrm>
          <a:prstGeom prst="rect">
            <a:avLst/>
          </a:prstGeom>
          <a:noFill/>
          <a:ln w="0">
            <a:noFill/>
          </a:ln>
        </p:spPr>
        <p:txBody>
          <a:bodyPr lIns="0" rIns="0" tIns="0" bIns="0" anchor="t">
            <a:noAutofit/>
          </a:bodyPr>
          <a:p>
            <a:pPr algn="ctr">
              <a:lnSpc>
                <a:spcPct val="115000"/>
              </a:lnSpc>
              <a:buNone/>
              <a:tabLst>
                <a:tab algn="l" pos="0"/>
              </a:tabLst>
            </a:pPr>
            <a:r>
              <a:rPr b="1" lang="en-US" sz="8000" spc="-1" strike="noStrike">
                <a:solidFill>
                  <a:srgbClr val="011635"/>
                </a:solidFill>
                <a:latin typeface="Calibri"/>
                <a:ea typeface="Bebas Neue"/>
              </a:rPr>
              <a:t>SYNTAX</a:t>
            </a:r>
            <a:endParaRPr b="0" lang="en-US" sz="8000" spc="-1" strike="noStrike">
              <a:latin typeface="Arial"/>
            </a:endParaRPr>
          </a:p>
          <a:p>
            <a:pPr>
              <a:lnSpc>
                <a:spcPct val="100000"/>
              </a:lnSpc>
              <a:buNone/>
              <a:tabLst>
                <a:tab algn="l" pos="0"/>
              </a:tabLst>
            </a:pPr>
            <a:endParaRPr b="0" lang="en-US" sz="4200" spc="-1" strike="noStrike">
              <a:latin typeface="Arial"/>
            </a:endParaRPr>
          </a:p>
        </p:txBody>
      </p:sp>
    </p:spTree>
  </p:cSld>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395"/>
                                        </p:tgtEl>
                                        <p:attrNameLst>
                                          <p:attrName>style.visibility</p:attrName>
                                        </p:attrNameLst>
                                      </p:cBhvr>
                                      <p:to>
                                        <p:strVal val="visible"/>
                                      </p:to>
                                    </p:set>
                                    <p:anim calcmode="lin" valueType="num">
                                      <p:cBhvr additive="repl">
                                        <p:cTn id="7" dur="1000"/>
                                        <p:tgtEl>
                                          <p:spTgt spid="3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
          <p:cNvSpPr/>
          <p:nvPr/>
        </p:nvSpPr>
        <p:spPr>
          <a:xfrm>
            <a:off x="3043800" y="762120"/>
            <a:ext cx="302832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Gọi hàm vừa tạo</a:t>
            </a:r>
            <a:endParaRPr b="0" lang="en-US" sz="1800" spc="-1" strike="noStrike">
              <a:latin typeface="Arial"/>
            </a:endParaRPr>
          </a:p>
        </p:txBody>
      </p:sp>
      <p:sp>
        <p:nvSpPr>
          <p:cNvPr id="460" name=""/>
          <p:cNvSpPr/>
          <p:nvPr/>
        </p:nvSpPr>
        <p:spPr>
          <a:xfrm>
            <a:off x="3429000" y="2601360"/>
            <a:ext cx="228528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Kết quả trả về</a:t>
            </a:r>
            <a:endParaRPr b="0" lang="en-US" sz="1800" spc="-1" strike="noStrike">
              <a:latin typeface="Arial"/>
            </a:endParaRPr>
          </a:p>
        </p:txBody>
      </p:sp>
      <p:pic>
        <p:nvPicPr>
          <p:cNvPr id="461" name="" descr=""/>
          <p:cNvPicPr/>
          <p:nvPr/>
        </p:nvPicPr>
        <p:blipFill>
          <a:blip r:embed="rId1"/>
          <a:stretch/>
        </p:blipFill>
        <p:spPr>
          <a:xfrm>
            <a:off x="2185920" y="1335600"/>
            <a:ext cx="4828320" cy="999360"/>
          </a:xfrm>
          <a:prstGeom prst="rect">
            <a:avLst/>
          </a:prstGeom>
          <a:ln w="0">
            <a:noFill/>
          </a:ln>
        </p:spPr>
      </p:pic>
      <p:pic>
        <p:nvPicPr>
          <p:cNvPr id="462" name="" descr=""/>
          <p:cNvPicPr/>
          <p:nvPr/>
        </p:nvPicPr>
        <p:blipFill>
          <a:blip r:embed="rId2"/>
          <a:stretch/>
        </p:blipFill>
        <p:spPr>
          <a:xfrm>
            <a:off x="3028680" y="3159360"/>
            <a:ext cx="3180600" cy="999360"/>
          </a:xfrm>
          <a:prstGeom prst="rect">
            <a:avLst/>
          </a:prstGeom>
          <a:ln w="0">
            <a:noFill/>
          </a:ln>
        </p:spPr>
      </p:pic>
    </p:spTree>
  </p:cSld>
  <p:transition spd="slow">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
          <p:cNvSpPr/>
          <p:nvPr/>
        </p:nvSpPr>
        <p:spPr>
          <a:xfrm>
            <a:off x="433800" y="533160"/>
            <a:ext cx="822888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Hàm trả về bảng có 2 cột (Tên học sinh và điểm)</a:t>
            </a:r>
            <a:endParaRPr b="0" lang="en-US" sz="1800" spc="-1" strike="noStrike">
              <a:latin typeface="Arial"/>
            </a:endParaRPr>
          </a:p>
        </p:txBody>
      </p:sp>
      <p:pic>
        <p:nvPicPr>
          <p:cNvPr id="464" name="" descr=""/>
          <p:cNvPicPr/>
          <p:nvPr/>
        </p:nvPicPr>
        <p:blipFill>
          <a:blip r:embed="rId1"/>
          <a:stretch/>
        </p:blipFill>
        <p:spPr>
          <a:xfrm>
            <a:off x="349200" y="1199520"/>
            <a:ext cx="8465400" cy="3565080"/>
          </a:xfrm>
          <a:prstGeom prst="rect">
            <a:avLst/>
          </a:prstGeom>
          <a:ln w="0">
            <a:noFill/>
          </a:ln>
        </p:spPr>
      </p:pic>
    </p:spTree>
  </p:cSld>
  <p:transition spd="slow">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
          <p:cNvSpPr/>
          <p:nvPr/>
        </p:nvSpPr>
        <p:spPr>
          <a:xfrm>
            <a:off x="3298320" y="173520"/>
            <a:ext cx="257112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Gọi hàm vừa tạo</a:t>
            </a:r>
            <a:endParaRPr b="0" lang="en-US" sz="1800" spc="-1" strike="noStrike">
              <a:latin typeface="Arial"/>
            </a:endParaRPr>
          </a:p>
        </p:txBody>
      </p:sp>
      <p:sp>
        <p:nvSpPr>
          <p:cNvPr id="466" name=""/>
          <p:cNvSpPr/>
          <p:nvPr/>
        </p:nvSpPr>
        <p:spPr>
          <a:xfrm>
            <a:off x="3429360" y="1773720"/>
            <a:ext cx="228528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Kết quả trả về</a:t>
            </a:r>
            <a:endParaRPr b="0" lang="en-US" sz="1800" spc="-1" strike="noStrike">
              <a:latin typeface="Arial"/>
            </a:endParaRPr>
          </a:p>
        </p:txBody>
      </p:sp>
      <p:pic>
        <p:nvPicPr>
          <p:cNvPr id="467" name="" descr=""/>
          <p:cNvPicPr/>
          <p:nvPr/>
        </p:nvPicPr>
        <p:blipFill>
          <a:blip r:embed="rId1"/>
          <a:stretch/>
        </p:blipFill>
        <p:spPr>
          <a:xfrm>
            <a:off x="2142000" y="757800"/>
            <a:ext cx="4876200" cy="761400"/>
          </a:xfrm>
          <a:prstGeom prst="rect">
            <a:avLst/>
          </a:prstGeom>
          <a:ln w="0">
            <a:noFill/>
          </a:ln>
        </p:spPr>
      </p:pic>
      <p:pic>
        <p:nvPicPr>
          <p:cNvPr id="468" name="" descr=""/>
          <p:cNvPicPr/>
          <p:nvPr/>
        </p:nvPicPr>
        <p:blipFill>
          <a:blip r:embed="rId2"/>
          <a:stretch/>
        </p:blipFill>
        <p:spPr>
          <a:xfrm>
            <a:off x="1828800" y="2393280"/>
            <a:ext cx="5495040" cy="2370960"/>
          </a:xfrm>
          <a:prstGeom prst="rect">
            <a:avLst/>
          </a:prstGeom>
          <a:ln w="0">
            <a:noFill/>
          </a:ln>
        </p:spPr>
      </p:pic>
    </p:spTree>
  </p:cSld>
  <p:transition spd="slow">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
          <p:cNvSpPr/>
          <p:nvPr/>
        </p:nvSpPr>
        <p:spPr>
          <a:xfrm>
            <a:off x="696600" y="281160"/>
            <a:ext cx="774828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Hàm trả về bảng có 3 cột (Tên học sinh, địa chỉ và điểm)</a:t>
            </a:r>
            <a:endParaRPr b="0" lang="en-US" sz="1800" spc="-1" strike="noStrike">
              <a:latin typeface="Arial"/>
            </a:endParaRPr>
          </a:p>
        </p:txBody>
      </p:sp>
      <p:pic>
        <p:nvPicPr>
          <p:cNvPr id="470" name="" descr=""/>
          <p:cNvPicPr/>
          <p:nvPr/>
        </p:nvPicPr>
        <p:blipFill>
          <a:blip r:embed="rId1"/>
          <a:stretch/>
        </p:blipFill>
        <p:spPr>
          <a:xfrm>
            <a:off x="225000" y="850320"/>
            <a:ext cx="8674200" cy="3878280"/>
          </a:xfrm>
          <a:prstGeom prst="rect">
            <a:avLst/>
          </a:prstGeom>
          <a:ln w="0">
            <a:noFill/>
          </a:ln>
        </p:spPr>
      </p:pic>
    </p:spTree>
  </p:cSld>
  <p:transition spd="slow">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
          <p:cNvSpPr/>
          <p:nvPr/>
        </p:nvSpPr>
        <p:spPr>
          <a:xfrm>
            <a:off x="3103560" y="29520"/>
            <a:ext cx="297108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Gọi hàm vừa tạo</a:t>
            </a:r>
            <a:endParaRPr b="0" lang="en-US" sz="1800" spc="-1" strike="noStrike">
              <a:latin typeface="Arial"/>
            </a:endParaRPr>
          </a:p>
        </p:txBody>
      </p:sp>
      <p:sp>
        <p:nvSpPr>
          <p:cNvPr id="472" name=""/>
          <p:cNvSpPr/>
          <p:nvPr/>
        </p:nvSpPr>
        <p:spPr>
          <a:xfrm>
            <a:off x="3440160" y="1365120"/>
            <a:ext cx="228528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Kết quả trả về</a:t>
            </a:r>
            <a:endParaRPr b="0" lang="en-US" sz="1800" spc="-1" strike="noStrike">
              <a:latin typeface="Arial"/>
            </a:endParaRPr>
          </a:p>
        </p:txBody>
      </p:sp>
      <p:pic>
        <p:nvPicPr>
          <p:cNvPr id="473" name="" descr=""/>
          <p:cNvPicPr/>
          <p:nvPr/>
        </p:nvPicPr>
        <p:blipFill>
          <a:blip r:embed="rId1"/>
          <a:stretch/>
        </p:blipFill>
        <p:spPr>
          <a:xfrm>
            <a:off x="2116800" y="482760"/>
            <a:ext cx="4961880" cy="780480"/>
          </a:xfrm>
          <a:prstGeom prst="rect">
            <a:avLst/>
          </a:prstGeom>
          <a:ln w="0">
            <a:noFill/>
          </a:ln>
        </p:spPr>
      </p:pic>
      <p:pic>
        <p:nvPicPr>
          <p:cNvPr id="474" name="" descr=""/>
          <p:cNvPicPr/>
          <p:nvPr/>
        </p:nvPicPr>
        <p:blipFill>
          <a:blip r:embed="rId2"/>
          <a:stretch/>
        </p:blipFill>
        <p:spPr>
          <a:xfrm>
            <a:off x="1395000" y="1720800"/>
            <a:ext cx="6400440" cy="3236040"/>
          </a:xfrm>
          <a:prstGeom prst="rect">
            <a:avLst/>
          </a:prstGeom>
          <a:ln w="0">
            <a:noFill/>
          </a:ln>
        </p:spPr>
      </p:pic>
    </p:spTree>
  </p:cSld>
  <p:transition spd="slow">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5" name="Hình ảnh 1" descr="Ảnh có chứa văn bản&#10;&#10;Mô tả được tạo tự động"/>
          <p:cNvPicPr/>
          <p:nvPr/>
        </p:nvPicPr>
        <p:blipFill>
          <a:blip r:embed="rId1"/>
          <a:stretch/>
        </p:blipFill>
        <p:spPr>
          <a:xfrm>
            <a:off x="2193840" y="193680"/>
            <a:ext cx="4755240" cy="4755240"/>
          </a:xfrm>
          <a:prstGeom prst="rect">
            <a:avLst/>
          </a:prstGeom>
          <a:ln w="0">
            <a:noFill/>
          </a:ln>
        </p:spPr>
      </p:pic>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6" name="" descr=""/>
          <p:cNvPicPr/>
          <p:nvPr/>
        </p:nvPicPr>
        <p:blipFill>
          <a:blip r:embed="rId1"/>
          <a:stretch/>
        </p:blipFill>
        <p:spPr>
          <a:xfrm>
            <a:off x="0" y="0"/>
            <a:ext cx="9143640" cy="5143320"/>
          </a:xfrm>
          <a:prstGeom prst="rect">
            <a:avLst/>
          </a:prstGeom>
          <a:ln w="0">
            <a:noFill/>
          </a:ln>
        </p:spPr>
      </p:pic>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7" name="" descr=""/>
          <p:cNvPicPr/>
          <p:nvPr/>
        </p:nvPicPr>
        <p:blipFill>
          <a:blip r:embed="rId1"/>
          <a:stretch/>
        </p:blipFill>
        <p:spPr>
          <a:xfrm>
            <a:off x="0" y="0"/>
            <a:ext cx="9143640" cy="5143320"/>
          </a:xfrm>
          <a:prstGeom prst="rect">
            <a:avLst/>
          </a:prstGeom>
          <a:ln w="0">
            <a:noFill/>
          </a:ln>
        </p:spPr>
      </p:pic>
    </p:spTree>
  </p:cSld>
  <p:transition spd="slow">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Google Shape;1450;p54"/>
          <p:cNvSpPr/>
          <p:nvPr/>
        </p:nvSpPr>
        <p:spPr>
          <a:xfrm>
            <a:off x="714960" y="474840"/>
            <a:ext cx="7702920" cy="468720"/>
          </a:xfrm>
          <a:prstGeom prst="roundRect">
            <a:avLst>
              <a:gd name="adj" fmla="val 16667"/>
            </a:avLst>
          </a:prstGeom>
          <a:solidFill>
            <a:srgbClr val="f4dc90"/>
          </a:solidFill>
          <a:ln w="9360">
            <a:solidFill>
              <a:srgbClr val="011635"/>
            </a:solidFill>
            <a:round/>
          </a:ln>
        </p:spPr>
        <p:style>
          <a:lnRef idx="0"/>
          <a:fillRef idx="0"/>
          <a:effectRef idx="0"/>
          <a:fontRef idx="minor"/>
        </p:style>
      </p:sp>
      <p:sp>
        <p:nvSpPr>
          <p:cNvPr id="399" name="PlaceHolder 1"/>
          <p:cNvSpPr>
            <a:spLocks noGrp="1"/>
          </p:cNvSpPr>
          <p:nvPr>
            <p:ph type="title"/>
          </p:nvPr>
        </p:nvSpPr>
        <p:spPr>
          <a:xfrm>
            <a:off x="2216520" y="483120"/>
            <a:ext cx="4881960" cy="46656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latin typeface="Arial"/>
            </a:endParaRPr>
          </a:p>
        </p:txBody>
      </p:sp>
      <p:grpSp>
        <p:nvGrpSpPr>
          <p:cNvPr id="400" name="Google Shape;1468;p54"/>
          <p:cNvGrpSpPr/>
          <p:nvPr/>
        </p:nvGrpSpPr>
        <p:grpSpPr>
          <a:xfrm>
            <a:off x="7632000" y="649800"/>
            <a:ext cx="635400" cy="119160"/>
            <a:chOff x="7632000" y="649800"/>
            <a:chExt cx="635400" cy="119160"/>
          </a:xfrm>
        </p:grpSpPr>
        <p:sp>
          <p:nvSpPr>
            <p:cNvPr id="401" name="Google Shape;1469;p54"/>
            <p:cNvSpPr/>
            <p:nvPr/>
          </p:nvSpPr>
          <p:spPr>
            <a:xfrm>
              <a:off x="7889760" y="649800"/>
              <a:ext cx="119880" cy="11916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402" name="Google Shape;1470;p54"/>
            <p:cNvSpPr/>
            <p:nvPr/>
          </p:nvSpPr>
          <p:spPr>
            <a:xfrm>
              <a:off x="81486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403" name="Google Shape;1471;p54"/>
            <p:cNvSpPr/>
            <p:nvPr/>
          </p:nvSpPr>
          <p:spPr>
            <a:xfrm>
              <a:off x="76320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404" name="Hộp Văn bản 26"/>
          <p:cNvSpPr/>
          <p:nvPr/>
        </p:nvSpPr>
        <p:spPr>
          <a:xfrm>
            <a:off x="714960" y="2321640"/>
            <a:ext cx="7702920" cy="166644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Noto Serif CJK SC"/>
              </a:rPr>
              <a:t>CREATE</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FUNCTION</a:t>
            </a:r>
            <a:r>
              <a:rPr b="0" lang="en-US" sz="1800" spc="-1" strike="noStrike">
                <a:solidFill>
                  <a:srgbClr val="002060"/>
                </a:solidFill>
                <a:latin typeface="Calibri"/>
                <a:ea typeface="Noto Serif CJK SC"/>
              </a:rPr>
              <a:t>: dùng để tạo một function mới.</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CREATE</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OR</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REPLACE</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FUNCTION</a:t>
            </a:r>
            <a:r>
              <a:rPr b="0" lang="en-US" sz="1800" spc="-1" strike="noStrike">
                <a:solidFill>
                  <a:srgbClr val="002060"/>
                </a:solidFill>
                <a:latin typeface="Calibri"/>
                <a:ea typeface="Noto Serif CJK SC"/>
              </a:rPr>
              <a:t>: dùng để tạo mới 1 function hoặc thay thế 1 function hiện có.</a:t>
            </a:r>
            <a:endParaRPr b="0" lang="en-US" sz="1800" spc="-1" strike="noStrike">
              <a:latin typeface="Arial"/>
            </a:endParaRPr>
          </a:p>
          <a:p>
            <a:pPr algn="just">
              <a:lnSpc>
                <a:spcPct val="115000"/>
              </a:lnSpc>
              <a:buNone/>
            </a:pPr>
            <a:endParaRPr b="0" lang="en-US" sz="1800" spc="-1" strike="noStrike">
              <a:latin typeface="Arial"/>
            </a:endParaRPr>
          </a:p>
        </p:txBody>
      </p:sp>
      <p:sp>
        <p:nvSpPr>
          <p:cNvPr id="405" name=""/>
          <p:cNvSpPr/>
          <p:nvPr/>
        </p:nvSpPr>
        <p:spPr>
          <a:xfrm>
            <a:off x="2730600" y="1323000"/>
            <a:ext cx="3657240" cy="386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Phần tiêu đề của hàm</a:t>
            </a:r>
            <a:endParaRPr b="0" lang="en-US" sz="1800" spc="-1" strike="noStrike">
              <a:latin typeface="Arial"/>
            </a:endParaRPr>
          </a:p>
        </p:txBody>
      </p:sp>
    </p:spTree>
  </p:cSld>
  <p:transition spd="slow">
    <p:fade/>
  </p:transition>
  <p:timing>
    <p:tnLst>
      <p:par>
        <p:cTn id="8" dur="indefinite" restart="never" nodeType="tmRoot">
          <p:childTnLst>
            <p:seq>
              <p:cTn id="9" dur="indefinite" nodeType="mainSeq">
                <p:childTnLst>
                  <p:par>
                    <p:cTn id="10" fill="hold">
                      <p:stCondLst>
                        <p:cond delay="0"/>
                      </p:stCondLst>
                      <p:childTnLst>
                        <p:par>
                          <p:cTn id="11" fill="hold">
                            <p:stCondLst>
                              <p:cond delay="0"/>
                            </p:stCondLst>
                            <p:childTnLst>
                              <p:par>
                                <p:cTn id="12" nodeType="withEffect" fill="hold" presetClass="entr" presetID="2" presetSubtype="1">
                                  <p:stCondLst>
                                    <p:cond delay="0"/>
                                  </p:stCondLst>
                                  <p:childTnLst>
                                    <p:set>
                                      <p:cBhvr>
                                        <p:cTn id="13" dur="1" fill="hold">
                                          <p:stCondLst>
                                            <p:cond delay="0"/>
                                          </p:stCondLst>
                                        </p:cTn>
                                        <p:tgtEl>
                                          <p:spTgt spid="399"/>
                                        </p:tgtEl>
                                        <p:attrNameLst>
                                          <p:attrName>style.visibility</p:attrName>
                                        </p:attrNameLst>
                                      </p:cBhvr>
                                      <p:to>
                                        <p:strVal val="visible"/>
                                      </p:to>
                                    </p:set>
                                    <p:anim calcmode="lin" valueType="num">
                                      <p:cBhvr additive="repl">
                                        <p:cTn id="14" dur="1000"/>
                                        <p:tgtEl>
                                          <p:spTgt spid="3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Google Shape;1450;p 2"/>
          <p:cNvSpPr/>
          <p:nvPr/>
        </p:nvSpPr>
        <p:spPr>
          <a:xfrm>
            <a:off x="714960" y="474840"/>
            <a:ext cx="7702920" cy="46872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407" name="Google Shape;1468;p 3"/>
          <p:cNvGrpSpPr/>
          <p:nvPr/>
        </p:nvGrpSpPr>
        <p:grpSpPr>
          <a:xfrm>
            <a:off x="7632000" y="649800"/>
            <a:ext cx="635400" cy="119160"/>
            <a:chOff x="7632000" y="649800"/>
            <a:chExt cx="635400" cy="119160"/>
          </a:xfrm>
        </p:grpSpPr>
        <p:sp>
          <p:nvSpPr>
            <p:cNvPr id="408" name="Google Shape;1469;p 3"/>
            <p:cNvSpPr/>
            <p:nvPr/>
          </p:nvSpPr>
          <p:spPr>
            <a:xfrm>
              <a:off x="7889760" y="649800"/>
              <a:ext cx="119880" cy="11916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409" name="Google Shape;1470;p 3"/>
            <p:cNvSpPr/>
            <p:nvPr/>
          </p:nvSpPr>
          <p:spPr>
            <a:xfrm>
              <a:off x="81486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410" name="Google Shape;1471;p 3"/>
            <p:cNvSpPr/>
            <p:nvPr/>
          </p:nvSpPr>
          <p:spPr>
            <a:xfrm>
              <a:off x="76320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411" name="Hộp Văn bản 2"/>
          <p:cNvSpPr/>
          <p:nvPr/>
        </p:nvSpPr>
        <p:spPr>
          <a:xfrm>
            <a:off x="685800" y="1476000"/>
            <a:ext cx="7702920" cy="292788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Arial"/>
              </a:rPr>
              <a:t>fuction_name:</a:t>
            </a:r>
            <a:r>
              <a:rPr b="0" lang="en-US" sz="1800" spc="-1" strike="noStrike">
                <a:solidFill>
                  <a:srgbClr val="002060"/>
                </a:solidFill>
                <a:latin typeface="Calibri"/>
                <a:ea typeface="Arial"/>
              </a:rPr>
              <a:t> Tên của hàm cần tạo</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Arial"/>
              </a:rPr>
              <a:t>param_list:</a:t>
            </a:r>
            <a:r>
              <a:rPr b="0" lang="en-US" sz="1800" spc="-1" strike="noStrike">
                <a:solidFill>
                  <a:srgbClr val="002060"/>
                </a:solidFill>
                <a:latin typeface="Calibri"/>
                <a:ea typeface="Arial"/>
              </a:rPr>
              <a:t> Danh sách các tham số của hàm được đặt trong dấu (). Một hàm có thể có 0 hoặc nhiều tham số.</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Arial"/>
              </a:rPr>
              <a:t>return_type:</a:t>
            </a:r>
            <a:r>
              <a:rPr b="0" lang="en-US" sz="1800" spc="-1" strike="noStrike">
                <a:solidFill>
                  <a:srgbClr val="002060"/>
                </a:solidFill>
                <a:latin typeface="Calibri"/>
                <a:ea typeface="Arial"/>
              </a:rPr>
              <a:t> Chỉ định kiểu dữ liệu trả về sau từ khóa returns</a:t>
            </a:r>
            <a:endParaRPr b="0" lang="en-US" sz="1800" spc="-1" strike="noStrike">
              <a:latin typeface="Arial"/>
            </a:endParaRPr>
          </a:p>
          <a:p>
            <a:pPr algn="just">
              <a:lnSpc>
                <a:spcPct val="115000"/>
              </a:lnSpc>
              <a:buNone/>
            </a:pPr>
            <a:r>
              <a:rPr b="0" lang="en-US" sz="1800" spc="-1" strike="noStrike">
                <a:solidFill>
                  <a:srgbClr val="002060"/>
                </a:solidFill>
                <a:latin typeface="Calibri"/>
                <a:ea typeface="Arial"/>
              </a:rPr>
              <a:t> </a:t>
            </a:r>
            <a:endParaRPr b="0" lang="en-US" sz="1800" spc="-1" strike="noStrike">
              <a:latin typeface="Arial"/>
            </a:endParaRPr>
          </a:p>
          <a:p>
            <a:pPr algn="just">
              <a:lnSpc>
                <a:spcPct val="115000"/>
              </a:lnSpc>
              <a:buNone/>
            </a:pPr>
            <a:r>
              <a:rPr b="1" lang="en-US" sz="1800" spc="-1" strike="noStrike">
                <a:solidFill>
                  <a:srgbClr val="002060"/>
                </a:solidFill>
                <a:latin typeface="Calibri"/>
                <a:ea typeface="Arial"/>
              </a:rPr>
              <a:t>plpgsql:</a:t>
            </a:r>
            <a:r>
              <a:rPr b="0" lang="en-US" sz="1800" spc="-1" strike="noStrike">
                <a:solidFill>
                  <a:srgbClr val="002060"/>
                </a:solidFill>
                <a:latin typeface="Calibri"/>
                <a:ea typeface="Arial"/>
              </a:rPr>
              <a:t> Tên của ngôn ngữ mà hàm triển khai. PostgreSQL hỗ trợ nhiều ngôn ngữ thủ tục.</a:t>
            </a:r>
            <a:endParaRPr b="0" lang="en-US" sz="1800" spc="-1" strike="noStrike">
              <a:latin typeface="Arial"/>
            </a:endParaRPr>
          </a:p>
        </p:txBody>
      </p:sp>
      <p:sp>
        <p:nvSpPr>
          <p:cNvPr id="412" name="Google Shape;1458;p 2"/>
          <p:cNvSpPr/>
          <p:nvPr/>
        </p:nvSpPr>
        <p:spPr>
          <a:xfrm>
            <a:off x="2216880" y="483120"/>
            <a:ext cx="4881960" cy="46656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latin typeface="Arial"/>
            </a:endParaRPr>
          </a:p>
        </p:txBody>
      </p:sp>
      <p:sp>
        <p:nvSpPr>
          <p:cNvPr id="413" name=""/>
          <p:cNvSpPr/>
          <p:nvPr/>
        </p:nvSpPr>
        <p:spPr>
          <a:xfrm>
            <a:off x="2730600" y="1071000"/>
            <a:ext cx="3657240" cy="386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Phần tiêu đề của hàm</a:t>
            </a:r>
            <a:endParaRPr b="0" lang="en-US" sz="1800" spc="-1" strike="noStrike">
              <a:latin typeface="Arial"/>
            </a:endParaRPr>
          </a:p>
        </p:txBody>
      </p:sp>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Google Shape;1450;p 1"/>
          <p:cNvSpPr/>
          <p:nvPr/>
        </p:nvSpPr>
        <p:spPr>
          <a:xfrm>
            <a:off x="714960" y="474840"/>
            <a:ext cx="7702920" cy="46872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415" name="Google Shape;1468;p 1"/>
          <p:cNvGrpSpPr/>
          <p:nvPr/>
        </p:nvGrpSpPr>
        <p:grpSpPr>
          <a:xfrm>
            <a:off x="7632000" y="649800"/>
            <a:ext cx="635400" cy="119160"/>
            <a:chOff x="7632000" y="649800"/>
            <a:chExt cx="635400" cy="119160"/>
          </a:xfrm>
        </p:grpSpPr>
        <p:sp>
          <p:nvSpPr>
            <p:cNvPr id="416" name="Google Shape;1469;p 1"/>
            <p:cNvSpPr/>
            <p:nvPr/>
          </p:nvSpPr>
          <p:spPr>
            <a:xfrm>
              <a:off x="7889760" y="649800"/>
              <a:ext cx="119880" cy="11916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417" name="Google Shape;1470;p 1"/>
            <p:cNvSpPr/>
            <p:nvPr/>
          </p:nvSpPr>
          <p:spPr>
            <a:xfrm>
              <a:off x="81486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418" name="Google Shape;1471;p 1"/>
            <p:cNvSpPr/>
            <p:nvPr/>
          </p:nvSpPr>
          <p:spPr>
            <a:xfrm>
              <a:off x="76320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419" name="Hộp Văn bản 1"/>
          <p:cNvSpPr/>
          <p:nvPr/>
        </p:nvSpPr>
        <p:spPr>
          <a:xfrm>
            <a:off x="685800" y="1991160"/>
            <a:ext cx="7702920" cy="166644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0" lang="vi-VN" sz="1800" spc="-1" strike="noStrike">
                <a:solidFill>
                  <a:srgbClr val="002060"/>
                </a:solidFill>
                <a:latin typeface="Calibri"/>
                <a:ea typeface="Arial"/>
              </a:rPr>
              <a:t>Tên của hàm mới không được trùng với bất kỳ hàm hiện có nào có cùng kiểu đối số đầu vào trong cùng một lược đồ.</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0" lang="en-US" sz="1800" spc="-1" strike="noStrike">
                <a:solidFill>
                  <a:srgbClr val="002060"/>
                </a:solidFill>
                <a:latin typeface="Calibri"/>
                <a:ea typeface="Arial"/>
              </a:rPr>
              <a:t>PostgreSQL cho phép nhiều hàm chia sẻ cùng một tên miễn là chúng có các đối số khác nhau (Gọi là overloading).</a:t>
            </a:r>
            <a:endParaRPr b="0" lang="en-US" sz="1800" spc="-1" strike="noStrike">
              <a:latin typeface="Arial"/>
            </a:endParaRPr>
          </a:p>
        </p:txBody>
      </p:sp>
      <p:sp>
        <p:nvSpPr>
          <p:cNvPr id="420" name="Google Shape;1458;p 1"/>
          <p:cNvSpPr/>
          <p:nvPr/>
        </p:nvSpPr>
        <p:spPr>
          <a:xfrm>
            <a:off x="2216880" y="483120"/>
            <a:ext cx="4881960" cy="46656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latin typeface="Arial"/>
            </a:endParaRPr>
          </a:p>
        </p:txBody>
      </p:sp>
      <p:sp>
        <p:nvSpPr>
          <p:cNvPr id="421" name=""/>
          <p:cNvSpPr/>
          <p:nvPr/>
        </p:nvSpPr>
        <p:spPr>
          <a:xfrm>
            <a:off x="2730600" y="1323000"/>
            <a:ext cx="3657240" cy="386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Phần tiêu đề của hàm</a:t>
            </a:r>
            <a:endParaRPr b="0" lang="en-US" sz="1800" spc="-1" strike="noStrike">
              <a:latin typeface="Arial"/>
            </a:endParaRPr>
          </a:p>
        </p:txBody>
      </p:sp>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Google Shape;1439;p 1"/>
          <p:cNvSpPr/>
          <p:nvPr/>
        </p:nvSpPr>
        <p:spPr>
          <a:xfrm>
            <a:off x="714960" y="474840"/>
            <a:ext cx="7702920" cy="46872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423" name="Google Shape;1442;p 2"/>
          <p:cNvGrpSpPr/>
          <p:nvPr/>
        </p:nvGrpSpPr>
        <p:grpSpPr>
          <a:xfrm>
            <a:off x="7632000" y="649800"/>
            <a:ext cx="635400" cy="119160"/>
            <a:chOff x="7632000" y="649800"/>
            <a:chExt cx="635400" cy="119160"/>
          </a:xfrm>
        </p:grpSpPr>
        <p:sp>
          <p:nvSpPr>
            <p:cNvPr id="424" name="Google Shape;1443;p 2"/>
            <p:cNvSpPr/>
            <p:nvPr/>
          </p:nvSpPr>
          <p:spPr>
            <a:xfrm>
              <a:off x="7889760" y="649800"/>
              <a:ext cx="119880" cy="11916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425" name="Google Shape;1444;p 2"/>
            <p:cNvSpPr/>
            <p:nvPr/>
          </p:nvSpPr>
          <p:spPr>
            <a:xfrm>
              <a:off x="81486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426" name="Google Shape;1445;p 2"/>
            <p:cNvSpPr/>
            <p:nvPr/>
          </p:nvSpPr>
          <p:spPr>
            <a:xfrm>
              <a:off x="76320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427" name="Hộp Văn bản 7"/>
          <p:cNvSpPr/>
          <p:nvPr/>
        </p:nvSpPr>
        <p:spPr>
          <a:xfrm>
            <a:off x="685800" y="2168280"/>
            <a:ext cx="7771680" cy="166644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0" lang="en-US" sz="1800" spc="-1" strike="noStrike">
                <a:solidFill>
                  <a:srgbClr val="002060"/>
                </a:solidFill>
                <a:latin typeface="Calibri"/>
                <a:ea typeface="Noto Serif CJK SC"/>
              </a:rPr>
              <a:t>Sử dụng hằng số chuỗi được trích dẫn bằng dấu đô la, bắt đầu bằng </a:t>
            </a:r>
            <a:r>
              <a:rPr b="1" lang="en-US" sz="1800" spc="-1" strike="noStrike">
                <a:solidFill>
                  <a:srgbClr val="002060"/>
                </a:solidFill>
                <a:latin typeface="Calibri"/>
                <a:ea typeface="Noto Serif CJK SC"/>
              </a:rPr>
              <a:t>$$</a:t>
            </a:r>
            <a:r>
              <a:rPr b="0" lang="en-US" sz="1800" spc="-1" strike="noStrike">
                <a:solidFill>
                  <a:srgbClr val="002060"/>
                </a:solidFill>
                <a:latin typeface="Calibri"/>
                <a:ea typeface="Noto Serif CJK SC"/>
              </a:rPr>
              <a:t> và kết thúc bằng </a:t>
            </a:r>
            <a:r>
              <a:rPr b="1" lang="en-US" sz="1800" spc="-1" strike="noStrike">
                <a:solidFill>
                  <a:srgbClr val="002060"/>
                </a:solidFill>
                <a:latin typeface="Calibri"/>
                <a:ea typeface="Noto Serif CJK SC"/>
              </a:rPr>
              <a:t>$$</a:t>
            </a:r>
            <a:r>
              <a:rPr b="0" lang="en-US" sz="1800" spc="-1" strike="noStrike">
                <a:solidFill>
                  <a:srgbClr val="002060"/>
                </a:solidFill>
                <a:latin typeface="Calibri"/>
                <a:ea typeface="Noto Serif CJK SC"/>
              </a:rPr>
              <a:t>.</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0" lang="en-US" sz="1800" spc="-1" strike="noStrike">
                <a:solidFill>
                  <a:srgbClr val="002060"/>
                </a:solidFill>
                <a:latin typeface="Calibri"/>
                <a:ea typeface="Noto Serif CJK SC"/>
              </a:rPr>
              <a:t>Giữa </a:t>
            </a:r>
            <a:r>
              <a:rPr b="1" lang="en-US" sz="1800" spc="-1" strike="noStrike">
                <a:solidFill>
                  <a:srgbClr val="002060"/>
                </a:solidFill>
                <a:latin typeface="Calibri"/>
                <a:ea typeface="Noto Serif CJK SC"/>
              </a:rPr>
              <a:t>$$</a:t>
            </a:r>
            <a:r>
              <a:rPr b="0" lang="en-US" sz="1800" spc="-1" strike="noStrike">
                <a:solidFill>
                  <a:srgbClr val="002060"/>
                </a:solidFill>
                <a:latin typeface="Calibri"/>
                <a:ea typeface="Noto Serif CJK SC"/>
              </a:rPr>
              <a:t> có thể đặt một khối chứa phần khai báo và logic của hàm.</a:t>
            </a:r>
            <a:endParaRPr b="0" lang="en-US" sz="1800" spc="-1" strike="noStrike">
              <a:latin typeface="Arial"/>
            </a:endParaRPr>
          </a:p>
        </p:txBody>
      </p:sp>
      <p:sp>
        <p:nvSpPr>
          <p:cNvPr id="428" name="Google Shape;1458;p 15"/>
          <p:cNvSpPr/>
          <p:nvPr/>
        </p:nvSpPr>
        <p:spPr>
          <a:xfrm>
            <a:off x="2216880" y="483120"/>
            <a:ext cx="4881960" cy="46656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latin typeface="Arial"/>
            </a:endParaRPr>
          </a:p>
        </p:txBody>
      </p:sp>
      <p:sp>
        <p:nvSpPr>
          <p:cNvPr id="429" name=""/>
          <p:cNvSpPr/>
          <p:nvPr/>
        </p:nvSpPr>
        <p:spPr>
          <a:xfrm>
            <a:off x="2737800" y="1251000"/>
            <a:ext cx="3657240" cy="386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Phần thân của hàm</a:t>
            </a:r>
            <a:endParaRPr b="0" lang="en-US" sz="1800" spc="-1" strike="noStrike">
              <a:latin typeface="Arial"/>
            </a:endParaRPr>
          </a:p>
        </p:txBody>
      </p:sp>
    </p:spTree>
  </p:cSld>
  <p:transition spd="slow">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Google Shape;1439;p 2"/>
          <p:cNvSpPr/>
          <p:nvPr/>
        </p:nvSpPr>
        <p:spPr>
          <a:xfrm>
            <a:off x="714960" y="474840"/>
            <a:ext cx="7702920" cy="46872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431" name="Google Shape;1442;p 1"/>
          <p:cNvGrpSpPr/>
          <p:nvPr/>
        </p:nvGrpSpPr>
        <p:grpSpPr>
          <a:xfrm>
            <a:off x="7632000" y="649800"/>
            <a:ext cx="635400" cy="119160"/>
            <a:chOff x="7632000" y="649800"/>
            <a:chExt cx="635400" cy="119160"/>
          </a:xfrm>
        </p:grpSpPr>
        <p:sp>
          <p:nvSpPr>
            <p:cNvPr id="432" name="Google Shape;1443;p 1"/>
            <p:cNvSpPr/>
            <p:nvPr/>
          </p:nvSpPr>
          <p:spPr>
            <a:xfrm>
              <a:off x="7889760" y="649800"/>
              <a:ext cx="119880" cy="11916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433" name="Google Shape;1444;p 1"/>
            <p:cNvSpPr/>
            <p:nvPr/>
          </p:nvSpPr>
          <p:spPr>
            <a:xfrm>
              <a:off x="81486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434" name="Google Shape;1445;p 1"/>
            <p:cNvSpPr/>
            <p:nvPr/>
          </p:nvSpPr>
          <p:spPr>
            <a:xfrm>
              <a:off x="7632000" y="649800"/>
              <a:ext cx="118800" cy="11916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435" name="Hộp Văn bản 5"/>
          <p:cNvSpPr/>
          <p:nvPr/>
        </p:nvSpPr>
        <p:spPr>
          <a:xfrm>
            <a:off x="685800" y="1772280"/>
            <a:ext cx="7771680" cy="292788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0" lang="en-US" sz="1800" spc="-1" strike="noStrike">
                <a:solidFill>
                  <a:srgbClr val="002060"/>
                </a:solidFill>
                <a:latin typeface="Calibri"/>
                <a:ea typeface="Noto Serif CJK SC"/>
              </a:rPr>
              <a:t>Trong phần khai báo chúng ta sẽ khai báo một tên biến dùng để lưu trữ thông tin được chọn từ 1 bảng chỉ định.</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0" lang="en-US" sz="1800" spc="-1" strike="noStrike">
                <a:solidFill>
                  <a:srgbClr val="002060"/>
                </a:solidFill>
                <a:latin typeface="Calibri"/>
                <a:ea typeface="Noto Serif CJK SC"/>
              </a:rPr>
              <a:t>Trong phần nội dung của khối chúng ta sẽ sử dụng các câu lệnh truy vấn để chọn ra những thông tin cần thiết sau đó gán kết quả cho biến đã chỉ định bên trên.</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0" lang="en-US" sz="1800" spc="-1" strike="noStrike">
                <a:solidFill>
                  <a:srgbClr val="002060"/>
                </a:solidFill>
                <a:latin typeface="Calibri"/>
                <a:ea typeface="Noto Serif CJK SC"/>
              </a:rPr>
              <a:t>Ở cuối khối, câu lệnh return được sử dụng để trả về tệp lưu kết quả đã khai báo bên trên.</a:t>
            </a:r>
            <a:endParaRPr b="0" lang="en-US" sz="1800" spc="-1" strike="noStrike">
              <a:latin typeface="Arial"/>
            </a:endParaRPr>
          </a:p>
        </p:txBody>
      </p:sp>
      <p:sp>
        <p:nvSpPr>
          <p:cNvPr id="436" name="Google Shape;1458;p 14"/>
          <p:cNvSpPr/>
          <p:nvPr/>
        </p:nvSpPr>
        <p:spPr>
          <a:xfrm>
            <a:off x="2216880" y="483120"/>
            <a:ext cx="4881960" cy="46656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latin typeface="Arial"/>
            </a:endParaRPr>
          </a:p>
        </p:txBody>
      </p:sp>
      <p:sp>
        <p:nvSpPr>
          <p:cNvPr id="437" name=""/>
          <p:cNvSpPr/>
          <p:nvPr/>
        </p:nvSpPr>
        <p:spPr>
          <a:xfrm>
            <a:off x="2737800" y="1251000"/>
            <a:ext cx="3657240" cy="386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002060"/>
                </a:solidFill>
                <a:latin typeface="Calibri"/>
                <a:ea typeface="Noto Serif CJK SC"/>
              </a:rPr>
              <a:t>Phần thân của hàm</a:t>
            </a:r>
            <a:endParaRPr b="0" lang="en-US" sz="1800" spc="-1" strike="noStrike">
              <a:latin typeface="Arial"/>
            </a:endParaRPr>
          </a:p>
        </p:txBody>
      </p:sp>
    </p:spTree>
  </p:cSld>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2023-04-06T15:55:17Z</dcterms:modified>
  <cp:revision>30</cp:revision>
  <dc:subject/>
  <dc:title>FUNCTION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21</vt:r8>
  </property>
  <property fmtid="{D5CDD505-2E9C-101B-9397-08002B2CF9AE}" pid="3" name="PresentationFormat">
    <vt:lpwstr>Trình chiếu Trên màn hình (16:9)</vt:lpwstr>
  </property>
  <property fmtid="{D5CDD505-2E9C-101B-9397-08002B2CF9AE}" pid="4" name="Slides">
    <vt:r8>24</vt:r8>
  </property>
</Properties>
</file>