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4.xml.rels" ContentType="application/vnd.openxmlformats-package.relationships+xml"/>
  <Override PartName="/ppt/slideMasters/_rels/slideMaster7.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1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6.xml.rels" ContentType="application/vnd.openxmlformats-package.relationships+xml"/>
  <Override PartName="/ppt/slideMasters/_rels/slideMaster13.xml.rels" ContentType="application/vnd.openxmlformats-package.relationships+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7.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11.xml" ContentType="application/vnd.openxmlformats-officedocument.presentationml.slideMaster+xml"/>
  <Override PartName="/ppt/slideMasters/slideMaster5.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13.xml" ContentType="application/vnd.openxmlformats-officedocument.presentationml.slideMaster+xml"/>
  <Override PartName="/ppt/slideMasters/slideMaster8.xml" ContentType="application/vnd.openxmlformats-officedocument.presentationml.slideMaster+xml"/>
  <Override PartName="/ppt/theme/theme9.xml" ContentType="application/vnd.openxmlformats-officedocument.theme+xml"/>
  <Override PartName="/ppt/theme/theme1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_rels/presentation.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167.xml.rels" ContentType="application/vnd.openxmlformats-package.relationships+xml"/>
  <Override PartName="/ppt/slideLayouts/_rels/slideLayout62.xml.rels" ContentType="application/vnd.openxmlformats-package.relationships+xml"/>
  <Override PartName="/ppt/slideLayouts/_rels/slideLayout166.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161.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160.xml.rels" ContentType="application/vnd.openxmlformats-package.relationships+xml"/>
  <Override PartName="/ppt/slideLayouts/_rels/slideLayout15.xml.rels" ContentType="application/vnd.openxmlformats-package.relationships+xml"/>
  <Override PartName="/ppt/slideLayouts/_rels/slideLayout119.xml.rels" ContentType="application/vnd.openxmlformats-package.relationships+xml"/>
  <Override PartName="/ppt/slideLayouts/_rels/slideLayout93.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82.xml.rels" ContentType="application/vnd.openxmlformats-package.relationships+xml"/>
  <Override PartName="/ppt/slideLayouts/_rels/slideLayout38.xml.rels" ContentType="application/vnd.openxmlformats-package.relationships+xml"/>
  <Override PartName="/ppt/slideLayouts/_rels/slideLayout126.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25.xml.rels" ContentType="application/vnd.openxmlformats-package.relationships+xml"/>
  <Override PartName="/ppt/slideLayouts/_rels/slideLayout58.xml.rels" ContentType="application/vnd.openxmlformats-package.relationships+xml"/>
  <Override PartName="/ppt/slideLayouts/_rels/slideLayout104.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163.xml.rels" ContentType="application/vnd.openxmlformats-package.relationships+xml"/>
  <Override PartName="/ppt/slideLayouts/_rels/slideLayout110.xml.rels" ContentType="application/vnd.openxmlformats-package.relationships+xml"/>
  <Override PartName="/ppt/slideLayouts/_rels/slideLayout141.xml.rels" ContentType="application/vnd.openxmlformats-package.relationships+xml"/>
  <Override PartName="/ppt/slideLayouts/_rels/slideLayout42.xml.rels" ContentType="application/vnd.openxmlformats-package.relationships+xml"/>
  <Override PartName="/ppt/slideLayouts/_rels/slideLayout146.xml.rels" ContentType="application/vnd.openxmlformats-package.relationships+xml"/>
  <Override PartName="/ppt/slideLayouts/_rels/slideLayout150.xml.rels" ContentType="application/vnd.openxmlformats-package.relationships+xml"/>
  <Override PartName="/ppt/slideLayouts/_rels/slideLayout140.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8.xml.rels" ContentType="application/vnd.openxmlformats-package.relationships+xml"/>
  <Override PartName="/ppt/slideLayouts/_rels/slideLayout77.xml.rels" ContentType="application/vnd.openxmlformats-package.relationships+xml"/>
  <Override PartName="/ppt/slideLayouts/_rels/slideLayout86.xml.rels" ContentType="application/vnd.openxmlformats-package.relationships+xml"/>
  <Override PartName="/ppt/slideLayouts/_rels/slideLayout19.xml.rels" ContentType="application/vnd.openxmlformats-package.relationships+xml"/>
  <Override PartName="/ppt/slideLayouts/_rels/slideLayout87.xml.rels" ContentType="application/vnd.openxmlformats-package.relationships+xml"/>
  <Override PartName="/ppt/slideLayouts/_rels/slideLayout89.xml.rels" ContentType="application/vnd.openxmlformats-package.relationships+xml"/>
  <Override PartName="/ppt/slideLayouts/_rels/slideLayout2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05.xml.rels" ContentType="application/vnd.openxmlformats-package.relationships+xml"/>
  <Override PartName="/ppt/slideLayouts/_rels/slideLayout5.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112.xml.rels" ContentType="application/vnd.openxmlformats-package.relationships+xml"/>
  <Override PartName="/ppt/slideLayouts/_rels/slideLayout96.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3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51.xml.rels" ContentType="application/vnd.openxmlformats-package.relationships+xml"/>
  <Override PartName="/ppt/slideLayouts/_rels/slideLayout43.xml.rels" ContentType="application/vnd.openxmlformats-package.relationships+xml"/>
  <Override PartName="/ppt/slideLayouts/_rels/slideLayout147.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108.xml.rels" ContentType="application/vnd.openxmlformats-package.relationships+xml"/>
  <Override PartName="/ppt/slideLayouts/_rels/slideLayout99.xml.rels" ContentType="application/vnd.openxmlformats-package.relationships+xml"/>
  <Override PartName="/ppt/slideLayouts/_rels/slideLayout29.xml.rels" ContentType="application/vnd.openxmlformats-package.relationships+xml"/>
  <Override PartName="/ppt/slideLayouts/_rels/slideLayout137.xml.rels" ContentType="application/vnd.openxmlformats-package.relationships+xml"/>
  <Override PartName="/ppt/slideLayouts/_rels/slideLayout33.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53.xml.rels" ContentType="application/vnd.openxmlformats-package.relationships+xml"/>
  <Override PartName="/ppt/slideLayouts/_rels/slideLayout157.xml.rels" ContentType="application/vnd.openxmlformats-package.relationships+xml"/>
  <Override PartName="/ppt/slideLayouts/_rels/slideLayout9.xml.rels" ContentType="application/vnd.openxmlformats-package.relationships+xml"/>
  <Override PartName="/ppt/slideLayouts/_rels/slideLayout152.xml.rels" ContentType="application/vnd.openxmlformats-package.relationships+xml"/>
  <Override PartName="/ppt/slideLayouts/_rels/slideLayout44.xml.rels" ContentType="application/vnd.openxmlformats-package.relationships+xml"/>
  <Override PartName="/ppt/slideLayouts/_rels/slideLayout148.xml.rels" ContentType="application/vnd.openxmlformats-package.relationships+xml"/>
  <Override PartName="/ppt/slideLayouts/_rels/slideLayout54.xml.rels" ContentType="application/vnd.openxmlformats-package.relationships+xml"/>
  <Override PartName="/ppt/slideLayouts/_rels/slideLayout158.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68.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131.xml.rels" ContentType="application/vnd.openxmlformats-package.relationships+xml"/>
  <Override PartName="/ppt/slideLayouts/_rels/slideLayout155.xml.rels" ContentType="application/vnd.openxmlformats-package.relationships+xml"/>
  <Override PartName="/ppt/slideLayouts/_rels/slideLayout51.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143.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39.xml.rels" ContentType="application/vnd.openxmlformats-package.relationships+xml"/>
  <Override PartName="/ppt/slideLayouts/_rels/slideLayout35.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135.xml.rels" ContentType="application/vnd.openxmlformats-package.relationships+xml"/>
  <Override PartName="/ppt/slideLayouts/_rels/slideLayout31.xml.rels" ContentType="application/vnd.openxmlformats-package.relationships+xml"/>
  <Override PartName="/ppt/slideLayouts/_rels/slideLayout84.xml.rels" ContentType="application/vnd.openxmlformats-package.relationships+xml"/>
  <Override PartName="/ppt/slideLayouts/_rels/slideLayout134.xml.rels" ContentType="application/vnd.openxmlformats-package.relationships+xml"/>
  <Override PartName="/ppt/slideLayouts/_rels/slideLayout3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162.xml.rels" ContentType="application/vnd.openxmlformats-package.relationships+xml"/>
  <Override PartName="/ppt/slideLayouts/_rels/slideLayout11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4.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165.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95.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40.xml" ContentType="application/vnd.openxmlformats-officedocument.presentationml.slideLayout+xml"/>
  <Override PartName="/ppt/slideLayouts/slideLayout145.xml" ContentType="application/vnd.openxmlformats-officedocument.presentationml.slideLayout+xml"/>
  <Override PartName="/ppt/slideLayouts/slideLayout132.xml" ContentType="application/vnd.openxmlformats-officedocument.presentationml.slideLayout+xml"/>
  <Override PartName="/ppt/slideLayouts/slideLayout41.xml" ContentType="application/vnd.openxmlformats-officedocument.presentationml.slideLayout+xml"/>
  <Override PartName="/ppt/slideLayouts/slideLayout146.xml" ContentType="application/vnd.openxmlformats-officedocument.presentationml.slideLayout+xml"/>
  <Override PartName="/ppt/slideLayouts/slideLayout133.xml" ContentType="application/vnd.openxmlformats-officedocument.presentationml.slideLayout+xml"/>
  <Override PartName="/ppt/slideLayouts/slideLayout42.xml" ContentType="application/vnd.openxmlformats-officedocument.presentationml.slideLayout+xml"/>
  <Override PartName="/ppt/slideLayouts/slideLayout147.xml" ContentType="application/vnd.openxmlformats-officedocument.presentationml.slideLayout+xml"/>
  <Override PartName="/ppt/slideLayouts/slideLayout134.xml" ContentType="application/vnd.openxmlformats-officedocument.presentationml.slideLayout+xml"/>
  <Override PartName="/ppt/slideLayouts/slideLayout43.xml" ContentType="application/vnd.openxmlformats-officedocument.presentationml.slideLayout+xml"/>
  <Override PartName="/ppt/slideLayouts/slideLayout148.xml" ContentType="application/vnd.openxmlformats-officedocument.presentationml.slideLayout+xml"/>
  <Override PartName="/ppt/slideLayouts/slideLayout135.xml" ContentType="application/vnd.openxmlformats-officedocument.presentationml.slideLayout+xml"/>
  <Override PartName="/ppt/slideLayouts/slideLayout30.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136.xml" ContentType="application/vnd.openxmlformats-officedocument.presentationml.slideLayout+xml"/>
  <Override PartName="/ppt/slideLayouts/slideLayout31.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137.xml" ContentType="application/vnd.openxmlformats-officedocument.presentationml.slideLayout+xml"/>
  <Override PartName="/ppt/slideLayouts/slideLayout32.xml" ContentType="application/vnd.openxmlformats-officedocument.presentationml.slideLayout+xml"/>
  <Override PartName="/ppt/slideLayouts/slideLayout138.xml" ContentType="application/vnd.openxmlformats-officedocument.presentationml.slideLayout+xml"/>
  <Override PartName="/ppt/slideLayouts/slideLayout33.xml" ContentType="application/vnd.openxmlformats-officedocument.presentationml.slideLayout+xml"/>
  <Override PartName="/ppt/slideLayouts/slideLayout139.xml" ContentType="application/vnd.openxmlformats-officedocument.presentationml.slideLayout+xml"/>
  <Override PartName="/ppt/slideLayouts/slideLayout3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57.xml" ContentType="application/vnd.openxmlformats-officedocument.presentationml.slideLayout+xml"/>
  <Override PartName="/ppt/slideLayouts/slideLayout52.xml" ContentType="application/vnd.openxmlformats-officedocument.presentationml.slideLayout+xml"/>
  <Override PartName="/ppt/slideLayouts/slideLayout162.xml" ContentType="application/vnd.openxmlformats-officedocument.presentationml.slideLayout+xml"/>
  <Override PartName="/ppt/slideLayouts/slideLayout158.xml" ContentType="application/vnd.openxmlformats-officedocument.presentationml.slideLayout+xml"/>
  <Override PartName="/ppt/slideLayouts/slideLayout53.xml" ContentType="application/vnd.openxmlformats-officedocument.presentationml.slideLayout+xml"/>
  <Override PartName="/ppt/slideLayouts/slideLayout160.xml" ContentType="application/vnd.openxmlformats-officedocument.presentationml.slideLayout+xml"/>
  <Override PartName="/ppt/slideLayouts/slideLayout163.xml" ContentType="application/vnd.openxmlformats-officedocument.presentationml.slideLayout+xml"/>
  <Override PartName="/ppt/slideLayouts/slideLayout159.xml" ContentType="application/vnd.openxmlformats-officedocument.presentationml.slideLayout+xml"/>
  <Override PartName="/ppt/slideLayouts/slideLayout54.xml" ContentType="application/vnd.openxmlformats-officedocument.presentationml.slideLayout+xml"/>
  <Override PartName="/ppt/slideLayouts/slideLayout161.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28.xml" ContentType="application/vnd.openxmlformats-officedocument.presentationml.slideLayout+xml"/>
  <Override PartName="/ppt/slideLayouts/slideLayout167.xml" ContentType="application/vnd.openxmlformats-officedocument.presentationml.slideLayout+xml"/>
  <Override PartName="/ppt/slideLayouts/slideLayout129.xml" ContentType="application/vnd.openxmlformats-officedocument.presentationml.slideLayout+xml"/>
  <Override PartName="/ppt/slideLayouts/slideLayout168.xml" ContentType="application/vnd.openxmlformats-officedocument.presentationml.slideLayout+xml"/>
  <Override PartName="/ppt/slideLayouts/slideLayout70.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154.xml" ContentType="application/vnd.openxmlformats-officedocument.presentationml.slideLayout+xml"/>
  <Override PartName="/ppt/slideLayouts/slideLayout153.xml" ContentType="application/vnd.openxmlformats-officedocument.presentationml.slideLayout+xml"/>
  <Override PartName="/ppt/slideLayouts/slideLayout152.xml" ContentType="application/vnd.openxmlformats-officedocument.presentationml.slideLayout+xml"/>
  <Override PartName="/ppt/slideLayouts/slideLayout151.xml" ContentType="application/vnd.openxmlformats-officedocument.presentationml.slideLayout+xml"/>
  <Override PartName="/ppt/slideLayouts/slideLayout150.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144.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gif" ContentType="image/gif"/>
  <Override PartName="/ppt/media/image4.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5.png" ContentType="image/png"/>
  <Override PartName="/ppt/media/image10.png" ContentType="image/png"/>
  <Override PartName="/ppt/media/image6.png" ContentType="image/png"/>
  <Override PartName="/ppt/media/image11.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slide30.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2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3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3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4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8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9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1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7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8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8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9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7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5"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3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4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5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5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6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8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0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0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2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3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3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4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4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1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1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6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7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8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29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29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3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4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5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6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36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0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1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2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oogle Shape;383;p16"/>
          <p:cNvGrpSpPr/>
          <p:nvPr/>
        </p:nvGrpSpPr>
        <p:grpSpPr>
          <a:xfrm>
            <a:off x="6399000" y="4838400"/>
            <a:ext cx="2756880" cy="193320"/>
            <a:chOff x="6399000" y="4838400"/>
            <a:chExt cx="2756880" cy="193320"/>
          </a:xfrm>
        </p:grpSpPr>
        <p:sp>
          <p:nvSpPr>
            <p:cNvPr id="1" name="Google Shape;384;p16"/>
            <p:cNvSpPr/>
            <p:nvPr/>
          </p:nvSpPr>
          <p:spPr>
            <a:xfrm flipH="1">
              <a:off x="7043760" y="4850640"/>
              <a:ext cx="92160" cy="91080"/>
            </a:xfrm>
            <a:custGeom>
              <a:avLst/>
              <a:gdLst/>
              <a:ahLst/>
              <a:rect l="l" t="t" r="r" b="b"/>
              <a:pathLst>
                <a:path w="1880" h="1855">
                  <a:moveTo>
                    <a:pt x="0" y="0"/>
                  </a:moveTo>
                  <a:lnTo>
                    <a:pt x="0" y="1855"/>
                  </a:lnTo>
                  <a:lnTo>
                    <a:pt x="1880" y="1855"/>
                  </a:lnTo>
                  <a:lnTo>
                    <a:pt x="1880" y="0"/>
                  </a:lnTo>
                  <a:close/>
                </a:path>
              </a:pathLst>
            </a:custGeom>
            <a:solidFill>
              <a:srgbClr val="f9cad2"/>
            </a:solidFill>
            <a:ln w="0">
              <a:noFill/>
            </a:ln>
          </p:spPr>
          <p:style>
            <a:lnRef idx="0"/>
            <a:fillRef idx="0"/>
            <a:effectRef idx="0"/>
            <a:fontRef idx="minor"/>
          </p:style>
        </p:sp>
        <p:sp>
          <p:nvSpPr>
            <p:cNvPr id="2" name="Google Shape;385;p16"/>
            <p:cNvSpPr/>
            <p:nvPr/>
          </p:nvSpPr>
          <p:spPr>
            <a:xfrm flipH="1">
              <a:off x="6725880" y="4850640"/>
              <a:ext cx="91080" cy="91080"/>
            </a:xfrm>
            <a:custGeom>
              <a:avLst/>
              <a:gdLst/>
              <a:ahLst/>
              <a:rect l="l" t="t" r="r" b="b"/>
              <a:pathLst>
                <a:path w="1855" h="1855">
                  <a:moveTo>
                    <a:pt x="0" y="0"/>
                  </a:moveTo>
                  <a:lnTo>
                    <a:pt x="0" y="1855"/>
                  </a:lnTo>
                  <a:lnTo>
                    <a:pt x="1855" y="1855"/>
                  </a:lnTo>
                  <a:lnTo>
                    <a:pt x="1855" y="0"/>
                  </a:lnTo>
                  <a:close/>
                </a:path>
              </a:pathLst>
            </a:custGeom>
            <a:solidFill>
              <a:srgbClr val="f99aaa"/>
            </a:solidFill>
            <a:ln w="0">
              <a:noFill/>
            </a:ln>
          </p:spPr>
          <p:style>
            <a:lnRef idx="0"/>
            <a:fillRef idx="0"/>
            <a:effectRef idx="0"/>
            <a:fontRef idx="minor"/>
          </p:style>
        </p:sp>
        <p:sp>
          <p:nvSpPr>
            <p:cNvPr id="3" name="Google Shape;386;p16"/>
            <p:cNvSpPr/>
            <p:nvPr/>
          </p:nvSpPr>
          <p:spPr>
            <a:xfrm flipH="1">
              <a:off x="6399000" y="483840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f9cad2"/>
            </a:solidFill>
            <a:ln w="0">
              <a:noFill/>
            </a:ln>
          </p:spPr>
          <p:style>
            <a:lnRef idx="0"/>
            <a:fillRef idx="0"/>
            <a:effectRef idx="0"/>
            <a:fontRef idx="minor"/>
          </p:style>
        </p:sp>
        <p:sp>
          <p:nvSpPr>
            <p:cNvPr id="4" name="Google Shape;387;p16"/>
            <p:cNvSpPr/>
            <p:nvPr/>
          </p:nvSpPr>
          <p:spPr>
            <a:xfrm flipH="1">
              <a:off x="7122600" y="488520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f9cad2"/>
            </a:solidFill>
            <a:ln w="0">
              <a:noFill/>
            </a:ln>
          </p:spPr>
          <p:style>
            <a:lnRef idx="0"/>
            <a:fillRef idx="0"/>
            <a:effectRef idx="0"/>
            <a:fontRef idx="minor"/>
          </p:style>
        </p:sp>
      </p:grpSp>
      <p:grpSp>
        <p:nvGrpSpPr>
          <p:cNvPr id="5" name="Google Shape;388;p16"/>
          <p:cNvGrpSpPr/>
          <p:nvPr/>
        </p:nvGrpSpPr>
        <p:grpSpPr>
          <a:xfrm>
            <a:off x="5067000" y="0"/>
            <a:ext cx="4077000" cy="1100880"/>
            <a:chOff x="5067000" y="0"/>
            <a:chExt cx="4077000" cy="1100880"/>
          </a:xfrm>
        </p:grpSpPr>
        <p:sp>
          <p:nvSpPr>
            <p:cNvPr id="6" name="Google Shape;389;p16"/>
            <p:cNvSpPr/>
            <p:nvPr/>
          </p:nvSpPr>
          <p:spPr>
            <a:xfrm rot="5400000">
              <a:off x="8688600" y="33984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7" name="Google Shape;390;p16"/>
            <p:cNvSpPr/>
            <p:nvPr/>
          </p:nvSpPr>
          <p:spPr>
            <a:xfrm rot="5400000">
              <a:off x="7592760" y="1918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8" name="Google Shape;391;p16"/>
            <p:cNvSpPr/>
            <p:nvPr/>
          </p:nvSpPr>
          <p:spPr>
            <a:xfrm rot="5400000">
              <a:off x="5879520" y="8748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9" name="Google Shape;392;p16"/>
            <p:cNvSpPr/>
            <p:nvPr/>
          </p:nvSpPr>
          <p:spPr>
            <a:xfrm rot="5400000">
              <a:off x="8599320" y="6552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0" name="Google Shape;393;p16"/>
            <p:cNvSpPr/>
            <p:nvPr/>
          </p:nvSpPr>
          <p:spPr>
            <a:xfrm rot="5400000">
              <a:off x="6569280" y="8820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1" name="Google Shape;394;p16"/>
            <p:cNvSpPr/>
            <p:nvPr/>
          </p:nvSpPr>
          <p:spPr>
            <a:xfrm rot="5400000">
              <a:off x="5521320" y="37692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12" name="Google Shape;395;p16"/>
            <p:cNvSpPr/>
            <p:nvPr/>
          </p:nvSpPr>
          <p:spPr>
            <a:xfrm rot="5400000">
              <a:off x="6882480" y="19656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13" name="Google Shape;396;p16"/>
            <p:cNvSpPr/>
            <p:nvPr/>
          </p:nvSpPr>
          <p:spPr>
            <a:xfrm rot="5400000">
              <a:off x="9121680" y="60300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14" name="Google Shape;397;p16"/>
            <p:cNvSpPr/>
            <p:nvPr/>
          </p:nvSpPr>
          <p:spPr>
            <a:xfrm rot="5400000">
              <a:off x="8092080" y="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15" name="Google Shape;398;p16"/>
            <p:cNvSpPr/>
            <p:nvPr/>
          </p:nvSpPr>
          <p:spPr>
            <a:xfrm rot="5400000">
              <a:off x="5067000" y="18936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6" name="Google Shape;399;p16"/>
            <p:cNvSpPr/>
            <p:nvPr/>
          </p:nvSpPr>
          <p:spPr>
            <a:xfrm rot="5400000">
              <a:off x="8743320" y="73692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7" name="Google Shape;400;p16"/>
            <p:cNvSpPr/>
            <p:nvPr/>
          </p:nvSpPr>
          <p:spPr>
            <a:xfrm rot="5400000">
              <a:off x="8913240" y="101700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grpSp>
        <p:nvGrpSpPr>
          <p:cNvPr id="18" name="Google Shape;401;p16"/>
          <p:cNvGrpSpPr/>
          <p:nvPr/>
        </p:nvGrpSpPr>
        <p:grpSpPr>
          <a:xfrm>
            <a:off x="714240" y="111960"/>
            <a:ext cx="426600" cy="215640"/>
            <a:chOff x="714240" y="111960"/>
            <a:chExt cx="426600" cy="215640"/>
          </a:xfrm>
        </p:grpSpPr>
        <p:sp>
          <p:nvSpPr>
            <p:cNvPr id="19" name="Google Shape;402;p16"/>
            <p:cNvSpPr/>
            <p:nvPr/>
          </p:nvSpPr>
          <p:spPr>
            <a:xfrm flipH="1" rot="10800000">
              <a:off x="713880" y="111960"/>
              <a:ext cx="146520" cy="21564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20" name="Google Shape;403;p16"/>
            <p:cNvSpPr/>
            <p:nvPr/>
          </p:nvSpPr>
          <p:spPr>
            <a:xfrm flipH="1" rot="10800000">
              <a:off x="855720" y="111960"/>
              <a:ext cx="145440" cy="21564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21" name="Google Shape;404;p16"/>
            <p:cNvSpPr/>
            <p:nvPr/>
          </p:nvSpPr>
          <p:spPr>
            <a:xfrm flipH="1" rot="10800000">
              <a:off x="995400" y="111960"/>
              <a:ext cx="145440" cy="21564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grpSp>
        <p:nvGrpSpPr>
          <p:cNvPr id="22" name="Google Shape;405;p16"/>
          <p:cNvGrpSpPr/>
          <p:nvPr/>
        </p:nvGrpSpPr>
        <p:grpSpPr>
          <a:xfrm>
            <a:off x="0" y="1128240"/>
            <a:ext cx="2467440" cy="4015080"/>
            <a:chOff x="0" y="1128240"/>
            <a:chExt cx="2467440" cy="4015080"/>
          </a:xfrm>
        </p:grpSpPr>
        <p:sp>
          <p:nvSpPr>
            <p:cNvPr id="23" name="Google Shape;406;p16"/>
            <p:cNvSpPr/>
            <p:nvPr/>
          </p:nvSpPr>
          <p:spPr>
            <a:xfrm flipH="1">
              <a:off x="48672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24" name="Google Shape;407;p16"/>
            <p:cNvSpPr/>
            <p:nvPr/>
          </p:nvSpPr>
          <p:spPr>
            <a:xfrm flipH="1">
              <a:off x="1828440" y="4758120"/>
              <a:ext cx="96840" cy="77760"/>
            </a:xfrm>
            <a:custGeom>
              <a:avLst/>
              <a:gdLst/>
              <a:ahLst/>
              <a:rect l="l" t="t" r="r" b="b"/>
              <a:pathLst>
                <a:path w="5364" h="4317">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w="0">
              <a:noFill/>
            </a:ln>
          </p:spPr>
          <p:style>
            <a:lnRef idx="0"/>
            <a:fillRef idx="0"/>
            <a:effectRef idx="0"/>
            <a:fontRef idx="minor"/>
          </p:style>
        </p:sp>
        <p:sp>
          <p:nvSpPr>
            <p:cNvPr id="25" name="Google Shape;408;p16"/>
            <p:cNvSpPr/>
            <p:nvPr/>
          </p:nvSpPr>
          <p:spPr>
            <a:xfrm flipH="1">
              <a:off x="150480" y="46213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26" name="Google Shape;409;p16"/>
            <p:cNvSpPr/>
            <p:nvPr/>
          </p:nvSpPr>
          <p:spPr>
            <a:xfrm flipH="1">
              <a:off x="45864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27" name="Google Shape;410;p16"/>
            <p:cNvSpPr/>
            <p:nvPr/>
          </p:nvSpPr>
          <p:spPr>
            <a:xfrm flipH="1">
              <a:off x="6840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28" name="Google Shape;411;p16"/>
            <p:cNvSpPr/>
            <p:nvPr/>
          </p:nvSpPr>
          <p:spPr>
            <a:xfrm flipH="1">
              <a:off x="2408400" y="469548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29" name="Google Shape;412;p16"/>
            <p:cNvSpPr/>
            <p:nvPr/>
          </p:nvSpPr>
          <p:spPr>
            <a:xfrm flipH="1">
              <a:off x="347400" y="19645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0" name="Google Shape;413;p16"/>
            <p:cNvSpPr/>
            <p:nvPr/>
          </p:nvSpPr>
          <p:spPr>
            <a:xfrm flipH="1">
              <a:off x="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1" name="Google Shape;414;p16"/>
            <p:cNvSpPr/>
            <p:nvPr/>
          </p:nvSpPr>
          <p:spPr>
            <a:xfrm flipH="1">
              <a:off x="690120" y="512100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32" name="Google Shape;415;p16"/>
            <p:cNvSpPr/>
            <p:nvPr/>
          </p:nvSpPr>
          <p:spPr>
            <a:xfrm flipH="1">
              <a:off x="8676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33" name="Google Shape;416;p16"/>
            <p:cNvSpPr/>
            <p:nvPr/>
          </p:nvSpPr>
          <p:spPr>
            <a:xfrm flipH="1">
              <a:off x="38700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34" name="Google Shape;417;p16"/>
            <p:cNvSpPr/>
            <p:nvPr/>
          </p:nvSpPr>
          <p:spPr>
            <a:xfrm flipH="1">
              <a:off x="505800" y="13824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35" name="Google Shape;418;p16"/>
            <p:cNvSpPr/>
            <p:nvPr/>
          </p:nvSpPr>
          <p:spPr>
            <a:xfrm flipH="1">
              <a:off x="49320" y="11282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6" name="Google Shape;419;p16"/>
            <p:cNvSpPr/>
            <p:nvPr/>
          </p:nvSpPr>
          <p:spPr>
            <a:xfrm flipH="1">
              <a:off x="2075400" y="494892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7" name="Google Shape;420;p16"/>
            <p:cNvSpPr/>
            <p:nvPr/>
          </p:nvSpPr>
          <p:spPr>
            <a:xfrm flipH="1">
              <a:off x="1641960" y="501840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8" name="Google Shape;421;p16"/>
            <p:cNvSpPr/>
            <p:nvPr/>
          </p:nvSpPr>
          <p:spPr>
            <a:xfrm flipH="1">
              <a:off x="897840" y="490572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grpSp>
      <p:sp>
        <p:nvSpPr>
          <p:cNvPr id="39" name="PlaceHolder 1"/>
          <p:cNvSpPr>
            <a:spLocks noGrp="1"/>
          </p:cNvSpPr>
          <p:nvPr>
            <p:ph type="title"/>
          </p:nvPr>
        </p:nvSpPr>
        <p:spPr>
          <a:xfrm>
            <a:off x="1638720" y="1818000"/>
            <a:ext cx="5866200" cy="120924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40" name="PlaceHolder 2"/>
          <p:cNvSpPr>
            <a:spLocks noGrp="1"/>
          </p:cNvSpPr>
          <p:nvPr>
            <p:ph type="title"/>
          </p:nvPr>
        </p:nvSpPr>
        <p:spPr>
          <a:xfrm>
            <a:off x="1638720" y="3133800"/>
            <a:ext cx="5866200" cy="40608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52" name="Google Shape;88;p6"/>
          <p:cNvGrpSpPr/>
          <p:nvPr/>
        </p:nvGrpSpPr>
        <p:grpSpPr>
          <a:xfrm>
            <a:off x="8618760" y="11160"/>
            <a:ext cx="584280" cy="3945960"/>
            <a:chOff x="8618760" y="11160"/>
            <a:chExt cx="584280" cy="3945960"/>
          </a:xfrm>
        </p:grpSpPr>
        <p:sp>
          <p:nvSpPr>
            <p:cNvPr id="653" name="Google Shape;89;p6"/>
            <p:cNvSpPr/>
            <p:nvPr/>
          </p:nvSpPr>
          <p:spPr>
            <a:xfrm>
              <a:off x="8618760" y="195552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654" name="Google Shape;90;p6"/>
            <p:cNvSpPr/>
            <p:nvPr/>
          </p:nvSpPr>
          <p:spPr>
            <a:xfrm>
              <a:off x="9014400" y="384120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655" name="Google Shape;91;p6"/>
            <p:cNvSpPr/>
            <p:nvPr/>
          </p:nvSpPr>
          <p:spPr>
            <a:xfrm>
              <a:off x="8682840" y="352188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656" name="Google Shape;92;p6"/>
            <p:cNvSpPr/>
            <p:nvPr/>
          </p:nvSpPr>
          <p:spPr>
            <a:xfrm>
              <a:off x="9075240" y="221472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657" name="Google Shape;93;p6"/>
            <p:cNvSpPr/>
            <p:nvPr/>
          </p:nvSpPr>
          <p:spPr>
            <a:xfrm>
              <a:off x="8796240" y="118404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658" name="Google Shape;94;p6"/>
            <p:cNvSpPr/>
            <p:nvPr/>
          </p:nvSpPr>
          <p:spPr>
            <a:xfrm>
              <a:off x="9180720" y="292284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659" name="Google Shape;95;p6"/>
            <p:cNvSpPr/>
            <p:nvPr/>
          </p:nvSpPr>
          <p:spPr>
            <a:xfrm>
              <a:off x="9093960" y="103860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660" name="Google Shape;96;p6"/>
            <p:cNvSpPr/>
            <p:nvPr/>
          </p:nvSpPr>
          <p:spPr>
            <a:xfrm>
              <a:off x="8759520" y="278208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661" name="Google Shape;97;p6"/>
            <p:cNvSpPr/>
            <p:nvPr/>
          </p:nvSpPr>
          <p:spPr>
            <a:xfrm>
              <a:off x="8637840" y="6019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662" name="Google Shape;98;p6"/>
            <p:cNvSpPr/>
            <p:nvPr/>
          </p:nvSpPr>
          <p:spPr>
            <a:xfrm>
              <a:off x="9056160" y="34812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663" name="Google Shape;99;p6"/>
            <p:cNvSpPr/>
            <p:nvPr/>
          </p:nvSpPr>
          <p:spPr>
            <a:xfrm>
              <a:off x="8796240" y="1116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grpSp>
      <p:grpSp>
        <p:nvGrpSpPr>
          <p:cNvPr id="664" name="Google Shape;100;p6"/>
          <p:cNvGrpSpPr/>
          <p:nvPr/>
        </p:nvGrpSpPr>
        <p:grpSpPr>
          <a:xfrm>
            <a:off x="360" y="1171800"/>
            <a:ext cx="1910520" cy="3881520"/>
            <a:chOff x="360" y="1171800"/>
            <a:chExt cx="1910520" cy="3881520"/>
          </a:xfrm>
        </p:grpSpPr>
        <p:sp>
          <p:nvSpPr>
            <p:cNvPr id="665" name="Google Shape;101;p6"/>
            <p:cNvSpPr/>
            <p:nvPr/>
          </p:nvSpPr>
          <p:spPr>
            <a:xfrm rot="10800000">
              <a:off x="369720" y="462960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666" name="Google Shape;102;p6"/>
            <p:cNvSpPr/>
            <p:nvPr/>
          </p:nvSpPr>
          <p:spPr>
            <a:xfrm rot="10800000">
              <a:off x="368280" y="321876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667" name="Google Shape;103;p6"/>
            <p:cNvSpPr/>
            <p:nvPr/>
          </p:nvSpPr>
          <p:spPr>
            <a:xfrm rot="10800000">
              <a:off x="472320" y="150624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668" name="Google Shape;104;p6"/>
            <p:cNvSpPr/>
            <p:nvPr/>
          </p:nvSpPr>
          <p:spPr>
            <a:xfrm rot="10800000">
              <a:off x="214920" y="42498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669" name="Google Shape;105;p6"/>
            <p:cNvSpPr/>
            <p:nvPr/>
          </p:nvSpPr>
          <p:spPr>
            <a:xfrm rot="10800000">
              <a:off x="496800" y="22197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670" name="Google Shape;106;p6"/>
            <p:cNvSpPr/>
            <p:nvPr/>
          </p:nvSpPr>
          <p:spPr>
            <a:xfrm rot="10800000">
              <a:off x="208440" y="117180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671" name="Google Shape;107;p6"/>
            <p:cNvSpPr/>
            <p:nvPr/>
          </p:nvSpPr>
          <p:spPr>
            <a:xfrm rot="10800000">
              <a:off x="424800" y="253296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672" name="Google Shape;108;p6"/>
            <p:cNvSpPr/>
            <p:nvPr/>
          </p:nvSpPr>
          <p:spPr>
            <a:xfrm rot="10800000">
              <a:off x="18360" y="477216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673" name="Google Shape;109;p6"/>
            <p:cNvSpPr/>
            <p:nvPr/>
          </p:nvSpPr>
          <p:spPr>
            <a:xfrm rot="10800000">
              <a:off x="621720" y="374256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674" name="Google Shape;110;p6"/>
            <p:cNvSpPr/>
            <p:nvPr/>
          </p:nvSpPr>
          <p:spPr>
            <a:xfrm rot="10800000">
              <a:off x="14760" y="37656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675" name="Google Shape;111;p6"/>
            <p:cNvSpPr/>
            <p:nvPr/>
          </p:nvSpPr>
          <p:spPr>
            <a:xfrm rot="10800000">
              <a:off x="360" y="27172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676" name="Google Shape;112;p6"/>
            <p:cNvSpPr/>
            <p:nvPr/>
          </p:nvSpPr>
          <p:spPr>
            <a:xfrm rot="10800000">
              <a:off x="76680" y="179604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677" name="Google Shape;113;p6"/>
            <p:cNvSpPr/>
            <p:nvPr/>
          </p:nvSpPr>
          <p:spPr>
            <a:xfrm rot="10800000">
              <a:off x="991440" y="47944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678" name="Google Shape;114;p6"/>
            <p:cNvSpPr/>
            <p:nvPr/>
          </p:nvSpPr>
          <p:spPr>
            <a:xfrm rot="10800000">
              <a:off x="562680" y="499464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679" name="Google Shape;115;p6"/>
            <p:cNvSpPr/>
            <p:nvPr/>
          </p:nvSpPr>
          <p:spPr>
            <a:xfrm rot="10800000">
              <a:off x="1571760" y="499464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680" name="Google Shape;116;p6"/>
            <p:cNvSpPr/>
            <p:nvPr/>
          </p:nvSpPr>
          <p:spPr>
            <a:xfrm rot="10800000">
              <a:off x="1888560" y="489672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681" name="Google Shape;117;p6"/>
          <p:cNvGrpSpPr/>
          <p:nvPr/>
        </p:nvGrpSpPr>
        <p:grpSpPr>
          <a:xfrm>
            <a:off x="6399000" y="4838400"/>
            <a:ext cx="2756880" cy="193320"/>
            <a:chOff x="6399000" y="4838400"/>
            <a:chExt cx="2756880" cy="193320"/>
          </a:xfrm>
        </p:grpSpPr>
        <p:sp>
          <p:nvSpPr>
            <p:cNvPr id="682" name="Google Shape;118;p6"/>
            <p:cNvSpPr/>
            <p:nvPr/>
          </p:nvSpPr>
          <p:spPr>
            <a:xfrm flipH="1">
              <a:off x="7043760" y="4850640"/>
              <a:ext cx="92160" cy="91080"/>
            </a:xfrm>
            <a:custGeom>
              <a:avLst/>
              <a:gdLst/>
              <a:ahLst/>
              <a:rect l="l" t="t" r="r" b="b"/>
              <a:pathLst>
                <a:path w="1880" h="1855">
                  <a:moveTo>
                    <a:pt x="0" y="0"/>
                  </a:moveTo>
                  <a:lnTo>
                    <a:pt x="0" y="1855"/>
                  </a:lnTo>
                  <a:lnTo>
                    <a:pt x="1880" y="1855"/>
                  </a:lnTo>
                  <a:lnTo>
                    <a:pt x="1880" y="0"/>
                  </a:lnTo>
                  <a:close/>
                </a:path>
              </a:pathLst>
            </a:custGeom>
            <a:solidFill>
              <a:srgbClr val="00cfbe"/>
            </a:solidFill>
            <a:ln w="0">
              <a:noFill/>
            </a:ln>
          </p:spPr>
          <p:style>
            <a:lnRef idx="0"/>
            <a:fillRef idx="0"/>
            <a:effectRef idx="0"/>
            <a:fontRef idx="minor"/>
          </p:style>
        </p:sp>
        <p:sp>
          <p:nvSpPr>
            <p:cNvPr id="683" name="Google Shape;119;p6"/>
            <p:cNvSpPr/>
            <p:nvPr/>
          </p:nvSpPr>
          <p:spPr>
            <a:xfrm flipH="1">
              <a:off x="6725880" y="4850640"/>
              <a:ext cx="91080" cy="91080"/>
            </a:xfrm>
            <a:custGeom>
              <a:avLst/>
              <a:gdLst/>
              <a:ahLst/>
              <a:rect l="l" t="t" r="r" b="b"/>
              <a:pathLst>
                <a:path w="1855" h="1855">
                  <a:moveTo>
                    <a:pt x="0" y="0"/>
                  </a:moveTo>
                  <a:lnTo>
                    <a:pt x="0" y="1855"/>
                  </a:lnTo>
                  <a:lnTo>
                    <a:pt x="1855" y="1855"/>
                  </a:lnTo>
                  <a:lnTo>
                    <a:pt x="1855" y="0"/>
                  </a:lnTo>
                  <a:close/>
                </a:path>
              </a:pathLst>
            </a:custGeom>
            <a:solidFill>
              <a:srgbClr val="8791ff"/>
            </a:solidFill>
            <a:ln w="0">
              <a:noFill/>
            </a:ln>
          </p:spPr>
          <p:style>
            <a:lnRef idx="0"/>
            <a:fillRef idx="0"/>
            <a:effectRef idx="0"/>
            <a:fontRef idx="minor"/>
          </p:style>
        </p:sp>
        <p:sp>
          <p:nvSpPr>
            <p:cNvPr id="684" name="Google Shape;120;p6"/>
            <p:cNvSpPr/>
            <p:nvPr/>
          </p:nvSpPr>
          <p:spPr>
            <a:xfrm flipH="1">
              <a:off x="6399000" y="483840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8791ff"/>
            </a:solidFill>
            <a:ln w="0">
              <a:noFill/>
            </a:ln>
          </p:spPr>
          <p:style>
            <a:lnRef idx="0"/>
            <a:fillRef idx="0"/>
            <a:effectRef idx="0"/>
            <a:fontRef idx="minor"/>
          </p:style>
        </p:sp>
        <p:sp>
          <p:nvSpPr>
            <p:cNvPr id="685" name="Google Shape;121;p6"/>
            <p:cNvSpPr/>
            <p:nvPr/>
          </p:nvSpPr>
          <p:spPr>
            <a:xfrm flipH="1">
              <a:off x="7122600" y="488520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00cfbe"/>
            </a:solidFill>
            <a:ln w="0">
              <a:noFill/>
            </a:ln>
          </p:spPr>
          <p:style>
            <a:lnRef idx="0"/>
            <a:fillRef idx="0"/>
            <a:effectRef idx="0"/>
            <a:fontRef idx="minor"/>
          </p:style>
        </p:sp>
      </p:grpSp>
      <p:sp>
        <p:nvSpPr>
          <p:cNvPr id="686"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68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4" name="Google Shape;853;p33"/>
          <p:cNvSpPr/>
          <p:nvPr/>
        </p:nvSpPr>
        <p:spPr>
          <a:xfrm>
            <a:off x="7543440" y="4771440"/>
            <a:ext cx="834480" cy="95400"/>
          </a:xfrm>
          <a:prstGeom prst="rect">
            <a:avLst/>
          </a:prstGeom>
          <a:solidFill>
            <a:srgbClr val="f9cad2"/>
          </a:solidFill>
          <a:ln w="0">
            <a:noFill/>
          </a:ln>
        </p:spPr>
        <p:style>
          <a:lnRef idx="0"/>
          <a:fillRef idx="0"/>
          <a:effectRef idx="0"/>
          <a:fontRef idx="minor"/>
        </p:style>
      </p:sp>
      <p:sp>
        <p:nvSpPr>
          <p:cNvPr id="725" name="Google Shape;854;p33"/>
          <p:cNvSpPr/>
          <p:nvPr/>
        </p:nvSpPr>
        <p:spPr>
          <a:xfrm>
            <a:off x="7543440" y="4944960"/>
            <a:ext cx="1198800" cy="95400"/>
          </a:xfrm>
          <a:prstGeom prst="rect">
            <a:avLst/>
          </a:prstGeom>
          <a:solidFill>
            <a:srgbClr val="f9cad2"/>
          </a:solidFill>
          <a:ln w="0">
            <a:noFill/>
          </a:ln>
        </p:spPr>
        <p:style>
          <a:lnRef idx="0"/>
          <a:fillRef idx="0"/>
          <a:effectRef idx="0"/>
          <a:fontRef idx="minor"/>
        </p:style>
      </p:sp>
      <p:sp>
        <p:nvSpPr>
          <p:cNvPr id="726" name="Google Shape;855;p33"/>
          <p:cNvSpPr/>
          <p:nvPr/>
        </p:nvSpPr>
        <p:spPr>
          <a:xfrm>
            <a:off x="8530200" y="4771440"/>
            <a:ext cx="212040" cy="95400"/>
          </a:xfrm>
          <a:prstGeom prst="rect">
            <a:avLst/>
          </a:prstGeom>
          <a:solidFill>
            <a:srgbClr val="f9cad2"/>
          </a:solidFill>
          <a:ln w="0">
            <a:noFill/>
          </a:ln>
        </p:spPr>
        <p:style>
          <a:lnRef idx="0"/>
          <a:fillRef idx="0"/>
          <a:effectRef idx="0"/>
          <a:fontRef idx="minor"/>
        </p:style>
      </p:sp>
      <p:grpSp>
        <p:nvGrpSpPr>
          <p:cNvPr id="727" name="Google Shape;856;p33"/>
          <p:cNvGrpSpPr/>
          <p:nvPr/>
        </p:nvGrpSpPr>
        <p:grpSpPr>
          <a:xfrm>
            <a:off x="0" y="1128240"/>
            <a:ext cx="583920" cy="3281400"/>
            <a:chOff x="0" y="1128240"/>
            <a:chExt cx="583920" cy="3281400"/>
          </a:xfrm>
        </p:grpSpPr>
        <p:sp>
          <p:nvSpPr>
            <p:cNvPr id="728" name="Google Shape;857;p33"/>
            <p:cNvSpPr/>
            <p:nvPr/>
          </p:nvSpPr>
          <p:spPr>
            <a:xfrm>
              <a:off x="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729" name="Google Shape;858;p33"/>
            <p:cNvSpPr/>
            <p:nvPr/>
          </p:nvSpPr>
          <p:spPr>
            <a:xfrm>
              <a:off x="6372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730" name="Google Shape;859;p33"/>
            <p:cNvSpPr/>
            <p:nvPr/>
          </p:nvSpPr>
          <p:spPr>
            <a:xfrm>
              <a:off x="45648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731" name="Google Shape;860;p33"/>
            <p:cNvSpPr/>
            <p:nvPr/>
          </p:nvSpPr>
          <p:spPr>
            <a:xfrm>
              <a:off x="177480" y="19645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732" name="Google Shape;861;p33"/>
            <p:cNvSpPr/>
            <p:nvPr/>
          </p:nvSpPr>
          <p:spPr>
            <a:xfrm>
              <a:off x="56160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733" name="Google Shape;862;p33"/>
            <p:cNvSpPr/>
            <p:nvPr/>
          </p:nvSpPr>
          <p:spPr>
            <a:xfrm>
              <a:off x="47520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734" name="Google Shape;863;p33"/>
            <p:cNvSpPr/>
            <p:nvPr/>
          </p:nvSpPr>
          <p:spPr>
            <a:xfrm>
              <a:off x="14040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735" name="Google Shape;864;p33"/>
            <p:cNvSpPr/>
            <p:nvPr/>
          </p:nvSpPr>
          <p:spPr>
            <a:xfrm>
              <a:off x="19080" y="13824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736" name="Google Shape;865;p33"/>
            <p:cNvSpPr/>
            <p:nvPr/>
          </p:nvSpPr>
          <p:spPr>
            <a:xfrm>
              <a:off x="437400" y="11282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grpSp>
      <p:grpSp>
        <p:nvGrpSpPr>
          <p:cNvPr id="737" name="Google Shape;866;p33"/>
          <p:cNvGrpSpPr/>
          <p:nvPr/>
        </p:nvGrpSpPr>
        <p:grpSpPr>
          <a:xfrm>
            <a:off x="7848720" y="0"/>
            <a:ext cx="1294920" cy="3622680"/>
            <a:chOff x="7848720" y="0"/>
            <a:chExt cx="1294920" cy="3622680"/>
          </a:xfrm>
        </p:grpSpPr>
        <p:grpSp>
          <p:nvGrpSpPr>
            <p:cNvPr id="738" name="Google Shape;867;p33"/>
            <p:cNvGrpSpPr/>
            <p:nvPr/>
          </p:nvGrpSpPr>
          <p:grpSpPr>
            <a:xfrm>
              <a:off x="8498880" y="0"/>
              <a:ext cx="644760" cy="3622680"/>
              <a:chOff x="8498880" y="0"/>
              <a:chExt cx="644760" cy="3622680"/>
            </a:xfrm>
          </p:grpSpPr>
          <p:sp>
            <p:nvSpPr>
              <p:cNvPr id="739" name="Google Shape;868;p33"/>
              <p:cNvSpPr/>
              <p:nvPr/>
            </p:nvSpPr>
            <p:spPr>
              <a:xfrm flipH="1">
                <a:off x="886788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740" name="Google Shape;869;p33"/>
              <p:cNvSpPr/>
              <p:nvPr/>
            </p:nvSpPr>
            <p:spPr>
              <a:xfrm flipH="1">
                <a:off x="901872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741" name="Google Shape;870;p33"/>
              <p:cNvSpPr/>
              <p:nvPr/>
            </p:nvSpPr>
            <p:spPr>
              <a:xfrm flipH="1">
                <a:off x="897048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742" name="Google Shape;871;p33"/>
              <p:cNvSpPr/>
              <p:nvPr/>
            </p:nvSpPr>
            <p:spPr>
              <a:xfrm flipH="1">
                <a:off x="871344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743" name="Google Shape;872;p33"/>
              <p:cNvSpPr/>
              <p:nvPr/>
            </p:nvSpPr>
            <p:spPr>
              <a:xfrm flipH="1">
                <a:off x="89949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744" name="Google Shape;873;p33"/>
              <p:cNvSpPr/>
              <p:nvPr/>
            </p:nvSpPr>
            <p:spPr>
              <a:xfrm flipH="1">
                <a:off x="8706600" y="356400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745" name="Google Shape;874;p33"/>
              <p:cNvSpPr/>
              <p:nvPr/>
            </p:nvSpPr>
            <p:spPr>
              <a:xfrm flipH="1">
                <a:off x="8924400" y="22388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746" name="Google Shape;875;p33"/>
              <p:cNvSpPr/>
              <p:nvPr/>
            </p:nvSpPr>
            <p:spPr>
              <a:xfrm flipH="1">
                <a:off x="851832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747" name="Google Shape;876;p33"/>
              <p:cNvSpPr/>
              <p:nvPr/>
            </p:nvSpPr>
            <p:spPr>
              <a:xfrm flipH="1">
                <a:off x="912132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748" name="Google Shape;877;p33"/>
              <p:cNvSpPr/>
              <p:nvPr/>
            </p:nvSpPr>
            <p:spPr>
              <a:xfrm flipH="1">
                <a:off x="8741520" y="9702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749" name="Google Shape;878;p33"/>
              <p:cNvSpPr/>
              <p:nvPr/>
            </p:nvSpPr>
            <p:spPr>
              <a:xfrm flipH="1">
                <a:off x="8498520" y="20181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750" name="Google Shape;879;p33"/>
              <p:cNvSpPr/>
              <p:nvPr/>
            </p:nvSpPr>
            <p:spPr>
              <a:xfrm flipH="1">
                <a:off x="8574840" y="28900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sp>
          <p:nvSpPr>
            <p:cNvPr id="751" name="Google Shape;880;p33"/>
            <p:cNvSpPr/>
            <p:nvPr/>
          </p:nvSpPr>
          <p:spPr>
            <a:xfrm flipH="1">
              <a:off x="8228880" y="22680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752" name="Google Shape;881;p33"/>
            <p:cNvSpPr/>
            <p:nvPr/>
          </p:nvSpPr>
          <p:spPr>
            <a:xfrm flipH="1">
              <a:off x="7848720" y="165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753" name="Google Shape;882;p33"/>
          <p:cNvGrpSpPr/>
          <p:nvPr/>
        </p:nvGrpSpPr>
        <p:grpSpPr>
          <a:xfrm>
            <a:off x="294120" y="111600"/>
            <a:ext cx="424440" cy="215640"/>
            <a:chOff x="294120" y="111600"/>
            <a:chExt cx="424440" cy="215640"/>
          </a:xfrm>
        </p:grpSpPr>
        <p:sp>
          <p:nvSpPr>
            <p:cNvPr id="754" name="Google Shape;883;p33"/>
            <p:cNvSpPr/>
            <p:nvPr/>
          </p:nvSpPr>
          <p:spPr>
            <a:xfrm flipH="1">
              <a:off x="571680" y="111600"/>
              <a:ext cx="146520" cy="215640"/>
            </a:xfrm>
            <a:custGeom>
              <a:avLst/>
              <a:gdLst/>
              <a:ahLst/>
              <a:rect l="l" t="t" r="r" b="b"/>
              <a:pathLst>
                <a:path w="3510" h="5164">
                  <a:moveTo>
                    <a:pt x="2131" y="1"/>
                  </a:moveTo>
                  <a:lnTo>
                    <a:pt x="1" y="5164"/>
                  </a:lnTo>
                  <a:lnTo>
                    <a:pt x="1379" y="5164"/>
                  </a:lnTo>
                  <a:lnTo>
                    <a:pt x="3509" y="1"/>
                  </a:lnTo>
                  <a:close/>
                </a:path>
              </a:pathLst>
            </a:custGeom>
            <a:solidFill>
              <a:srgbClr val="8791ff"/>
            </a:solidFill>
            <a:ln w="0">
              <a:noFill/>
            </a:ln>
          </p:spPr>
          <p:style>
            <a:lnRef idx="0"/>
            <a:fillRef idx="0"/>
            <a:effectRef idx="0"/>
            <a:fontRef idx="minor"/>
          </p:style>
        </p:sp>
        <p:sp>
          <p:nvSpPr>
            <p:cNvPr id="755" name="Google Shape;884;p33"/>
            <p:cNvSpPr/>
            <p:nvPr/>
          </p:nvSpPr>
          <p:spPr>
            <a:xfrm flipH="1">
              <a:off x="433800" y="111600"/>
              <a:ext cx="145440" cy="215640"/>
            </a:xfrm>
            <a:custGeom>
              <a:avLst/>
              <a:gdLst/>
              <a:ahLst/>
              <a:rect l="l" t="t" r="r" b="b"/>
              <a:pathLst>
                <a:path w="3484" h="5164">
                  <a:moveTo>
                    <a:pt x="2105" y="1"/>
                  </a:moveTo>
                  <a:lnTo>
                    <a:pt x="0" y="5164"/>
                  </a:lnTo>
                  <a:lnTo>
                    <a:pt x="1353" y="5164"/>
                  </a:lnTo>
                  <a:lnTo>
                    <a:pt x="3484" y="1"/>
                  </a:lnTo>
                  <a:close/>
                </a:path>
              </a:pathLst>
            </a:custGeom>
            <a:solidFill>
              <a:srgbClr val="8791ff"/>
            </a:solidFill>
            <a:ln w="0">
              <a:noFill/>
            </a:ln>
          </p:spPr>
          <p:style>
            <a:lnRef idx="0"/>
            <a:fillRef idx="0"/>
            <a:effectRef idx="0"/>
            <a:fontRef idx="minor"/>
          </p:style>
        </p:sp>
        <p:sp>
          <p:nvSpPr>
            <p:cNvPr id="756" name="Google Shape;885;p33"/>
            <p:cNvSpPr/>
            <p:nvPr/>
          </p:nvSpPr>
          <p:spPr>
            <a:xfrm flipH="1">
              <a:off x="294120" y="111600"/>
              <a:ext cx="145440" cy="215640"/>
            </a:xfrm>
            <a:custGeom>
              <a:avLst/>
              <a:gdLst/>
              <a:ahLst/>
              <a:rect l="l" t="t" r="r" b="b"/>
              <a:pathLst>
                <a:path w="3485" h="5164">
                  <a:moveTo>
                    <a:pt x="2131" y="1"/>
                  </a:moveTo>
                  <a:lnTo>
                    <a:pt x="0" y="5164"/>
                  </a:lnTo>
                  <a:lnTo>
                    <a:pt x="1379" y="5164"/>
                  </a:lnTo>
                  <a:lnTo>
                    <a:pt x="3484" y="1"/>
                  </a:lnTo>
                  <a:close/>
                </a:path>
              </a:pathLst>
            </a:custGeom>
            <a:solidFill>
              <a:srgbClr val="8791ff"/>
            </a:solidFill>
            <a:ln w="0">
              <a:noFill/>
            </a:ln>
          </p:spPr>
          <p:style>
            <a:lnRef idx="0"/>
            <a:fillRef idx="0"/>
            <a:effectRef idx="0"/>
            <a:fontRef idx="minor"/>
          </p:style>
        </p:sp>
      </p:grpSp>
      <p:sp>
        <p:nvSpPr>
          <p:cNvPr id="757"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5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5"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3"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3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7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4179960" y="1249560"/>
            <a:ext cx="2729160" cy="1942920"/>
          </a:xfrm>
          <a:prstGeom prst="rect">
            <a:avLst/>
          </a:prstGeom>
          <a:noFill/>
          <a:ln w="0">
            <a:noFill/>
          </a:ln>
        </p:spPr>
        <p:txBody>
          <a:bodyPr lIns="0" rIns="0" tIns="0" bIns="0" anchor="ctr">
            <a:noAutofit/>
          </a:bodyPr>
          <a:p>
            <a:r>
              <a:rPr b="0" lang="en-US" sz="1400" spc="-1" strike="noStrike">
                <a:solidFill>
                  <a:srgbClr val="000000"/>
                </a:solidFill>
                <a:latin typeface="Arial"/>
              </a:rPr>
              <a:t>C</a:t>
            </a:r>
            <a:r>
              <a:rPr b="0" lang="en-US" sz="1400" spc="-1" strike="noStrike">
                <a:solidFill>
                  <a:srgbClr val="000000"/>
                </a:solidFill>
                <a:latin typeface="Arial"/>
              </a:rPr>
              <a:t>l</a:t>
            </a:r>
            <a:r>
              <a:rPr b="0" lang="en-US" sz="1400" spc="-1" strike="noStrike">
                <a:solidFill>
                  <a:srgbClr val="000000"/>
                </a:solidFill>
                <a:latin typeface="Arial"/>
              </a:rPr>
              <a:t>i</a:t>
            </a:r>
            <a:r>
              <a:rPr b="0" lang="en-US" sz="1400" spc="-1" strike="noStrike">
                <a:solidFill>
                  <a:srgbClr val="000000"/>
                </a:solidFill>
                <a:latin typeface="Arial"/>
              </a:rPr>
              <a:t>c</a:t>
            </a:r>
            <a:r>
              <a:rPr b="0" lang="en-US" sz="1400" spc="-1" strike="noStrike">
                <a:solidFill>
                  <a:srgbClr val="000000"/>
                </a:solidFill>
                <a:latin typeface="Arial"/>
              </a:rPr>
              <a:t>k</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o</a:t>
            </a:r>
            <a:r>
              <a:rPr b="0" lang="en-US" sz="1400" spc="-1" strike="noStrike">
                <a:solidFill>
                  <a:srgbClr val="000000"/>
                </a:solidFill>
                <a:latin typeface="Arial"/>
              </a:rPr>
              <a:t> </a:t>
            </a:r>
            <a:r>
              <a:rPr b="0" lang="en-US" sz="1400" spc="-1" strike="noStrike">
                <a:solidFill>
                  <a:srgbClr val="000000"/>
                </a:solidFill>
                <a:latin typeface="Arial"/>
              </a:rPr>
              <a:t>e</a:t>
            </a:r>
            <a:r>
              <a:rPr b="0" lang="en-US" sz="1400" spc="-1" strike="noStrike">
                <a:solidFill>
                  <a:srgbClr val="000000"/>
                </a:solidFill>
                <a:latin typeface="Arial"/>
              </a:rPr>
              <a:t>d</a:t>
            </a:r>
            <a:r>
              <a:rPr b="0" lang="en-US" sz="1400" spc="-1" strike="noStrike">
                <a:solidFill>
                  <a:srgbClr val="000000"/>
                </a:solidFill>
                <a:latin typeface="Arial"/>
              </a:rPr>
              <a:t>i</a:t>
            </a:r>
            <a:r>
              <a:rPr b="0" lang="en-US" sz="1400" spc="-1" strike="noStrike">
                <a:solidFill>
                  <a:srgbClr val="000000"/>
                </a:solidFill>
                <a:latin typeface="Arial"/>
              </a:rPr>
              <a:t>t</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h</a:t>
            </a:r>
            <a:r>
              <a:rPr b="0" lang="en-US" sz="1400" spc="-1" strike="noStrike">
                <a:solidFill>
                  <a:srgbClr val="000000"/>
                </a:solidFill>
                <a:latin typeface="Arial"/>
              </a:rPr>
              <a:t>e</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i</a:t>
            </a:r>
            <a:r>
              <a:rPr b="0" lang="en-US" sz="1400" spc="-1" strike="noStrike">
                <a:solidFill>
                  <a:srgbClr val="000000"/>
                </a:solidFill>
                <a:latin typeface="Arial"/>
              </a:rPr>
              <a:t>t</a:t>
            </a:r>
            <a:r>
              <a:rPr b="0" lang="en-US" sz="1400" spc="-1" strike="noStrike">
                <a:solidFill>
                  <a:srgbClr val="000000"/>
                </a:solidFill>
                <a:latin typeface="Arial"/>
              </a:rPr>
              <a:t>l</a:t>
            </a:r>
            <a:r>
              <a:rPr b="0" lang="en-US" sz="1400" spc="-1" strike="noStrike">
                <a:solidFill>
                  <a:srgbClr val="000000"/>
                </a:solidFill>
                <a:latin typeface="Arial"/>
              </a:rPr>
              <a:t>e</a:t>
            </a:r>
            <a:r>
              <a:rPr b="0" lang="en-US" sz="1400" spc="-1" strike="noStrike">
                <a:solidFill>
                  <a:srgbClr val="000000"/>
                </a:solidFill>
                <a:latin typeface="Arial"/>
              </a:rPr>
              <a:t> </a:t>
            </a:r>
            <a:r>
              <a:rPr b="0" lang="en-US" sz="1400" spc="-1" strike="noStrike">
                <a:solidFill>
                  <a:srgbClr val="000000"/>
                </a:solidFill>
                <a:latin typeface="Arial"/>
              </a:rPr>
              <a:t>t</a:t>
            </a:r>
            <a:r>
              <a:rPr b="0" lang="en-US" sz="1400" spc="-1" strike="noStrike">
                <a:solidFill>
                  <a:srgbClr val="000000"/>
                </a:solidFill>
                <a:latin typeface="Arial"/>
              </a:rPr>
              <a:t>e</a:t>
            </a:r>
            <a:r>
              <a:rPr b="0" lang="en-US" sz="1400" spc="-1" strike="noStrike">
                <a:solidFill>
                  <a:srgbClr val="000000"/>
                </a:solidFill>
                <a:latin typeface="Arial"/>
              </a:rPr>
              <a:t>x</a:t>
            </a:r>
            <a:r>
              <a:rPr b="0" lang="en-US" sz="1400" spc="-1" strike="noStrike">
                <a:solidFill>
                  <a:srgbClr val="000000"/>
                </a:solidFill>
                <a:latin typeface="Arial"/>
              </a:rPr>
              <a:t>t</a:t>
            </a:r>
            <a:r>
              <a:rPr b="0" lang="en-US" sz="1400" spc="-1" strike="noStrike">
                <a:solidFill>
                  <a:srgbClr val="000000"/>
                </a:solidFill>
                <a:latin typeface="Arial"/>
              </a:rPr>
              <a:t> </a:t>
            </a:r>
            <a:r>
              <a:rPr b="0" lang="en-US" sz="1400" spc="-1" strike="noStrike">
                <a:solidFill>
                  <a:srgbClr val="000000"/>
                </a:solidFill>
                <a:latin typeface="Arial"/>
              </a:rPr>
              <a:t>f</a:t>
            </a:r>
            <a:r>
              <a:rPr b="0" lang="en-US" sz="1400" spc="-1" strike="noStrike">
                <a:solidFill>
                  <a:srgbClr val="000000"/>
                </a:solidFill>
                <a:latin typeface="Arial"/>
              </a:rPr>
              <a:t>o</a:t>
            </a:r>
            <a:r>
              <a:rPr b="0" lang="en-US" sz="1400" spc="-1" strike="noStrike">
                <a:solidFill>
                  <a:srgbClr val="000000"/>
                </a:solidFill>
                <a:latin typeface="Arial"/>
              </a:rPr>
              <a:t>r</a:t>
            </a:r>
            <a:r>
              <a:rPr b="0" lang="en-US" sz="1400" spc="-1" strike="noStrike">
                <a:solidFill>
                  <a:srgbClr val="000000"/>
                </a:solidFill>
                <a:latin typeface="Arial"/>
              </a:rPr>
              <a:t>m</a:t>
            </a:r>
            <a:r>
              <a:rPr b="0" lang="en-US" sz="1400" spc="-1" strike="noStrike">
                <a:solidFill>
                  <a:srgbClr val="000000"/>
                </a:solidFill>
                <a:latin typeface="Arial"/>
              </a:rPr>
              <a:t>a</a:t>
            </a:r>
            <a:r>
              <a:rPr b="0" lang="en-US" sz="1400" spc="-1" strike="noStrike">
                <a:solidFill>
                  <a:srgbClr val="000000"/>
                </a:solidFill>
                <a:latin typeface="Arial"/>
              </a:rPr>
              <a:t>t</a:t>
            </a:r>
            <a:endParaRPr b="0" lang="en-US" sz="1400" spc="-1" strike="noStrike">
              <a:solidFill>
                <a:srgbClr val="000000"/>
              </a:solidFill>
              <a:latin typeface="Arial"/>
            </a:endParaRPr>
          </a:p>
        </p:txBody>
      </p:sp>
      <p:sp>
        <p:nvSpPr>
          <p:cNvPr id="79" name="PlaceHolder 2"/>
          <p:cNvSpPr>
            <a:spLocks noGrp="1"/>
          </p:cNvSpPr>
          <p:nvPr>
            <p:ph type="title"/>
          </p:nvPr>
        </p:nvSpPr>
        <p:spPr>
          <a:xfrm>
            <a:off x="2246040" y="1929600"/>
            <a:ext cx="1261080" cy="1284120"/>
          </a:xfrm>
          <a:prstGeom prst="rect">
            <a:avLst/>
          </a:prstGeom>
          <a:noFill/>
          <a:ln w="0">
            <a:noFill/>
          </a:ln>
        </p:spPr>
        <p:txBody>
          <a:bodyPr lIns="0" rIns="0" tIns="0" bIns="0" anchor="t">
            <a:noAutofit/>
          </a:bodyPr>
          <a:p>
            <a:pPr algn="ctr">
              <a:lnSpc>
                <a:spcPct val="100000"/>
              </a:lnSpc>
              <a:buNone/>
            </a:pPr>
            <a:r>
              <a:rPr b="0" lang="en-US" sz="9100" spc="-1" strike="noStrike">
                <a:solidFill>
                  <a:srgbClr val="f4dc90"/>
                </a:solidFill>
                <a:latin typeface="Bebas Neue"/>
                <a:ea typeface="Bebas Neue"/>
              </a:rPr>
              <a:t>x</a:t>
            </a:r>
            <a:r>
              <a:rPr b="0" lang="en-US" sz="9100" spc="-1" strike="noStrike">
                <a:solidFill>
                  <a:srgbClr val="f4dc90"/>
                </a:solidFill>
                <a:latin typeface="Bebas Neue"/>
                <a:ea typeface="Bebas Neue"/>
              </a:rPr>
              <a:t>x</a:t>
            </a:r>
            <a:r>
              <a:rPr b="0" lang="en-US" sz="9100" spc="-1" strike="noStrike">
                <a:solidFill>
                  <a:srgbClr val="f4dc90"/>
                </a:solidFill>
                <a:latin typeface="Bebas Neue"/>
                <a:ea typeface="Bebas Neue"/>
              </a:rPr>
              <a:t>%</a:t>
            </a:r>
            <a:endParaRPr b="0" lang="en-US" sz="9100" spc="-1" strike="noStrike">
              <a:solidFill>
                <a:srgbClr val="000000"/>
              </a:solidFill>
              <a:latin typeface="Arial"/>
            </a:endParaRPr>
          </a:p>
        </p:txBody>
      </p:sp>
      <p:grpSp>
        <p:nvGrpSpPr>
          <p:cNvPr id="80" name="Google Shape;540;p20"/>
          <p:cNvGrpSpPr/>
          <p:nvPr/>
        </p:nvGrpSpPr>
        <p:grpSpPr>
          <a:xfrm>
            <a:off x="8559360" y="1128240"/>
            <a:ext cx="584280" cy="3281400"/>
            <a:chOff x="8559360" y="1128240"/>
            <a:chExt cx="584280" cy="3281400"/>
          </a:xfrm>
        </p:grpSpPr>
        <p:sp>
          <p:nvSpPr>
            <p:cNvPr id="81" name="Google Shape;541;p20"/>
            <p:cNvSpPr/>
            <p:nvPr/>
          </p:nvSpPr>
          <p:spPr>
            <a:xfrm flipH="1">
              <a:off x="904644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82" name="Google Shape;542;p20"/>
            <p:cNvSpPr/>
            <p:nvPr/>
          </p:nvSpPr>
          <p:spPr>
            <a:xfrm flipH="1">
              <a:off x="901836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83" name="Google Shape;543;p20"/>
            <p:cNvSpPr/>
            <p:nvPr/>
          </p:nvSpPr>
          <p:spPr>
            <a:xfrm flipH="1">
              <a:off x="862812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84" name="Google Shape;544;p20"/>
            <p:cNvSpPr/>
            <p:nvPr/>
          </p:nvSpPr>
          <p:spPr>
            <a:xfrm flipH="1">
              <a:off x="8907120" y="19645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85" name="Google Shape;545;p20"/>
            <p:cNvSpPr/>
            <p:nvPr/>
          </p:nvSpPr>
          <p:spPr>
            <a:xfrm flipH="1">
              <a:off x="855936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86" name="Google Shape;546;p20"/>
            <p:cNvSpPr/>
            <p:nvPr/>
          </p:nvSpPr>
          <p:spPr>
            <a:xfrm flipH="1">
              <a:off x="864612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87" name="Google Shape;547;p20"/>
            <p:cNvSpPr/>
            <p:nvPr/>
          </p:nvSpPr>
          <p:spPr>
            <a:xfrm flipH="1">
              <a:off x="894672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88" name="Google Shape;548;p20"/>
            <p:cNvSpPr/>
            <p:nvPr/>
          </p:nvSpPr>
          <p:spPr>
            <a:xfrm flipH="1">
              <a:off x="9065520" y="13824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89" name="Google Shape;549;p20"/>
            <p:cNvSpPr/>
            <p:nvPr/>
          </p:nvSpPr>
          <p:spPr>
            <a:xfrm flipH="1">
              <a:off x="8609040" y="11282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grpSp>
      <p:grpSp>
        <p:nvGrpSpPr>
          <p:cNvPr id="90" name="Google Shape;550;p20"/>
          <p:cNvGrpSpPr/>
          <p:nvPr/>
        </p:nvGrpSpPr>
        <p:grpSpPr>
          <a:xfrm>
            <a:off x="0" y="0"/>
            <a:ext cx="1294920" cy="3622680"/>
            <a:chOff x="0" y="0"/>
            <a:chExt cx="1294920" cy="3622680"/>
          </a:xfrm>
        </p:grpSpPr>
        <p:grpSp>
          <p:nvGrpSpPr>
            <p:cNvPr id="91" name="Google Shape;551;p20"/>
            <p:cNvGrpSpPr/>
            <p:nvPr/>
          </p:nvGrpSpPr>
          <p:grpSpPr>
            <a:xfrm>
              <a:off x="0" y="0"/>
              <a:ext cx="643680" cy="3622680"/>
              <a:chOff x="0" y="0"/>
              <a:chExt cx="643680" cy="3622680"/>
            </a:xfrm>
          </p:grpSpPr>
          <p:sp>
            <p:nvSpPr>
              <p:cNvPr id="92" name="Google Shape;552;p20"/>
              <p:cNvSpPr/>
              <p:nvPr/>
            </p:nvSpPr>
            <p:spPr>
              <a:xfrm>
                <a:off x="20196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93" name="Google Shape;553;p20"/>
              <p:cNvSpPr/>
              <p:nvPr/>
            </p:nvSpPr>
            <p:spPr>
              <a:xfrm>
                <a:off x="6408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94" name="Google Shape;554;p20"/>
              <p:cNvSpPr/>
              <p:nvPr/>
            </p:nvSpPr>
            <p:spPr>
              <a:xfrm>
                <a:off x="11160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95" name="Google Shape;555;p20"/>
              <p:cNvSpPr/>
              <p:nvPr/>
            </p:nvSpPr>
            <p:spPr>
              <a:xfrm>
                <a:off x="37008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96" name="Google Shape;556;p20"/>
              <p:cNvSpPr/>
              <p:nvPr/>
            </p:nvSpPr>
            <p:spPr>
              <a:xfrm>
                <a:off x="885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97" name="Google Shape;557;p20"/>
              <p:cNvSpPr/>
              <p:nvPr/>
            </p:nvSpPr>
            <p:spPr>
              <a:xfrm>
                <a:off x="376920" y="356400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98" name="Google Shape;558;p20"/>
              <p:cNvSpPr/>
              <p:nvPr/>
            </p:nvSpPr>
            <p:spPr>
              <a:xfrm>
                <a:off x="196920" y="22388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99" name="Google Shape;559;p20"/>
              <p:cNvSpPr/>
              <p:nvPr/>
            </p:nvSpPr>
            <p:spPr>
              <a:xfrm>
                <a:off x="60300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100" name="Google Shape;560;p20"/>
              <p:cNvSpPr/>
              <p:nvPr/>
            </p:nvSpPr>
            <p:spPr>
              <a:xfrm>
                <a:off x="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101" name="Google Shape;561;p20"/>
              <p:cNvSpPr/>
              <p:nvPr/>
            </p:nvSpPr>
            <p:spPr>
              <a:xfrm>
                <a:off x="342000" y="9702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02" name="Google Shape;562;p20"/>
              <p:cNvSpPr/>
              <p:nvPr/>
            </p:nvSpPr>
            <p:spPr>
              <a:xfrm>
                <a:off x="585000" y="20181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03" name="Google Shape;563;p20"/>
              <p:cNvSpPr/>
              <p:nvPr/>
            </p:nvSpPr>
            <p:spPr>
              <a:xfrm>
                <a:off x="507960" y="28900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sp>
          <p:nvSpPr>
            <p:cNvPr id="104" name="Google Shape;564;p20"/>
            <p:cNvSpPr/>
            <p:nvPr/>
          </p:nvSpPr>
          <p:spPr>
            <a:xfrm>
              <a:off x="853920" y="22680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05" name="Google Shape;565;p20"/>
            <p:cNvSpPr/>
            <p:nvPr/>
          </p:nvSpPr>
          <p:spPr>
            <a:xfrm>
              <a:off x="1272600" y="165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106" name="Google Shape;566;p20"/>
          <p:cNvGrpSpPr/>
          <p:nvPr/>
        </p:nvGrpSpPr>
        <p:grpSpPr>
          <a:xfrm>
            <a:off x="294120" y="4807800"/>
            <a:ext cx="424440" cy="215640"/>
            <a:chOff x="294120" y="4807800"/>
            <a:chExt cx="424440" cy="215640"/>
          </a:xfrm>
        </p:grpSpPr>
        <p:sp>
          <p:nvSpPr>
            <p:cNvPr id="107" name="Google Shape;567;p20"/>
            <p:cNvSpPr/>
            <p:nvPr/>
          </p:nvSpPr>
          <p:spPr>
            <a:xfrm flipH="1">
              <a:off x="571680" y="4807800"/>
              <a:ext cx="146520" cy="215640"/>
            </a:xfrm>
            <a:custGeom>
              <a:avLst/>
              <a:gdLst/>
              <a:ahLst/>
              <a:rect l="l" t="t" r="r" b="b"/>
              <a:pathLst>
                <a:path w="3510" h="5164">
                  <a:moveTo>
                    <a:pt x="2131" y="1"/>
                  </a:moveTo>
                  <a:lnTo>
                    <a:pt x="1" y="5164"/>
                  </a:lnTo>
                  <a:lnTo>
                    <a:pt x="1379" y="5164"/>
                  </a:lnTo>
                  <a:lnTo>
                    <a:pt x="3509" y="1"/>
                  </a:lnTo>
                  <a:close/>
                </a:path>
              </a:pathLst>
            </a:custGeom>
            <a:solidFill>
              <a:srgbClr val="00cfbe"/>
            </a:solidFill>
            <a:ln w="0">
              <a:noFill/>
            </a:ln>
          </p:spPr>
          <p:style>
            <a:lnRef idx="0"/>
            <a:fillRef idx="0"/>
            <a:effectRef idx="0"/>
            <a:fontRef idx="minor"/>
          </p:style>
        </p:sp>
        <p:sp>
          <p:nvSpPr>
            <p:cNvPr id="108" name="Google Shape;568;p20"/>
            <p:cNvSpPr/>
            <p:nvPr/>
          </p:nvSpPr>
          <p:spPr>
            <a:xfrm flipH="1">
              <a:off x="433800" y="4807800"/>
              <a:ext cx="145440" cy="215640"/>
            </a:xfrm>
            <a:custGeom>
              <a:avLst/>
              <a:gdLst/>
              <a:ahLst/>
              <a:rect l="l" t="t" r="r" b="b"/>
              <a:pathLst>
                <a:path w="3484" h="5164">
                  <a:moveTo>
                    <a:pt x="2105" y="1"/>
                  </a:moveTo>
                  <a:lnTo>
                    <a:pt x="0" y="5164"/>
                  </a:lnTo>
                  <a:lnTo>
                    <a:pt x="1353" y="5164"/>
                  </a:lnTo>
                  <a:lnTo>
                    <a:pt x="3484" y="1"/>
                  </a:lnTo>
                  <a:close/>
                </a:path>
              </a:pathLst>
            </a:custGeom>
            <a:solidFill>
              <a:srgbClr val="00cfbe"/>
            </a:solidFill>
            <a:ln w="0">
              <a:noFill/>
            </a:ln>
          </p:spPr>
          <p:style>
            <a:lnRef idx="0"/>
            <a:fillRef idx="0"/>
            <a:effectRef idx="0"/>
            <a:fontRef idx="minor"/>
          </p:style>
        </p:sp>
        <p:sp>
          <p:nvSpPr>
            <p:cNvPr id="109" name="Google Shape;569;p20"/>
            <p:cNvSpPr/>
            <p:nvPr/>
          </p:nvSpPr>
          <p:spPr>
            <a:xfrm flipH="1">
              <a:off x="294120" y="4807800"/>
              <a:ext cx="145440" cy="215640"/>
            </a:xfrm>
            <a:custGeom>
              <a:avLst/>
              <a:gdLst/>
              <a:ahLst/>
              <a:rect l="l" t="t" r="r" b="b"/>
              <a:pathLst>
                <a:path w="3485" h="5164">
                  <a:moveTo>
                    <a:pt x="2131" y="1"/>
                  </a:moveTo>
                  <a:lnTo>
                    <a:pt x="0" y="5164"/>
                  </a:lnTo>
                  <a:lnTo>
                    <a:pt x="1379" y="5164"/>
                  </a:lnTo>
                  <a:lnTo>
                    <a:pt x="3484" y="1"/>
                  </a:lnTo>
                  <a:close/>
                </a:path>
              </a:pathLst>
            </a:custGeom>
            <a:solidFill>
              <a:srgbClr val="00cfbe"/>
            </a:solidFill>
            <a:ln w="0">
              <a:noFill/>
            </a:ln>
          </p:spPr>
          <p:style>
            <a:lnRef idx="0"/>
            <a:fillRef idx="0"/>
            <a:effectRef idx="0"/>
            <a:fontRef idx="minor"/>
          </p:style>
        </p:sp>
      </p:grpSp>
      <p:sp>
        <p:nvSpPr>
          <p:cNvPr id="11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7" name="Google Shape;211;p11"/>
          <p:cNvGrpSpPr/>
          <p:nvPr/>
        </p:nvGrpSpPr>
        <p:grpSpPr>
          <a:xfrm>
            <a:off x="8589240" y="11160"/>
            <a:ext cx="583920" cy="3945960"/>
            <a:chOff x="8589240" y="11160"/>
            <a:chExt cx="583920" cy="3945960"/>
          </a:xfrm>
        </p:grpSpPr>
        <p:sp>
          <p:nvSpPr>
            <p:cNvPr id="148" name="Google Shape;212;p11"/>
            <p:cNvSpPr/>
            <p:nvPr/>
          </p:nvSpPr>
          <p:spPr>
            <a:xfrm>
              <a:off x="8589240" y="195552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149" name="Google Shape;213;p11"/>
            <p:cNvSpPr/>
            <p:nvPr/>
          </p:nvSpPr>
          <p:spPr>
            <a:xfrm>
              <a:off x="8984880" y="384120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150" name="Google Shape;214;p11"/>
            <p:cNvSpPr/>
            <p:nvPr/>
          </p:nvSpPr>
          <p:spPr>
            <a:xfrm>
              <a:off x="8652960" y="352188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151" name="Google Shape;215;p11"/>
            <p:cNvSpPr/>
            <p:nvPr/>
          </p:nvSpPr>
          <p:spPr>
            <a:xfrm>
              <a:off x="9045720" y="221472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152" name="Google Shape;216;p11"/>
            <p:cNvSpPr/>
            <p:nvPr/>
          </p:nvSpPr>
          <p:spPr>
            <a:xfrm>
              <a:off x="8766720" y="118404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153" name="Google Shape;217;p11"/>
            <p:cNvSpPr/>
            <p:nvPr/>
          </p:nvSpPr>
          <p:spPr>
            <a:xfrm>
              <a:off x="9150840" y="292284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154" name="Google Shape;218;p11"/>
            <p:cNvSpPr/>
            <p:nvPr/>
          </p:nvSpPr>
          <p:spPr>
            <a:xfrm>
              <a:off x="9064440" y="103860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155" name="Google Shape;219;p11"/>
            <p:cNvSpPr/>
            <p:nvPr/>
          </p:nvSpPr>
          <p:spPr>
            <a:xfrm>
              <a:off x="8729640" y="278208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156" name="Google Shape;220;p11"/>
            <p:cNvSpPr/>
            <p:nvPr/>
          </p:nvSpPr>
          <p:spPr>
            <a:xfrm>
              <a:off x="8608320" y="6019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157" name="Google Shape;221;p11"/>
            <p:cNvSpPr/>
            <p:nvPr/>
          </p:nvSpPr>
          <p:spPr>
            <a:xfrm>
              <a:off x="9026640" y="34812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158" name="Google Shape;222;p11"/>
            <p:cNvSpPr/>
            <p:nvPr/>
          </p:nvSpPr>
          <p:spPr>
            <a:xfrm>
              <a:off x="8766720" y="1116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grpSp>
      <p:grpSp>
        <p:nvGrpSpPr>
          <p:cNvPr id="159" name="Google Shape;223;p11"/>
          <p:cNvGrpSpPr/>
          <p:nvPr/>
        </p:nvGrpSpPr>
        <p:grpSpPr>
          <a:xfrm>
            <a:off x="-29160" y="1261800"/>
            <a:ext cx="1758240" cy="3881520"/>
            <a:chOff x="-29160" y="1261800"/>
            <a:chExt cx="1758240" cy="3881520"/>
          </a:xfrm>
        </p:grpSpPr>
        <p:sp>
          <p:nvSpPr>
            <p:cNvPr id="160" name="Google Shape;224;p11"/>
            <p:cNvSpPr/>
            <p:nvPr/>
          </p:nvSpPr>
          <p:spPr>
            <a:xfrm rot="10800000">
              <a:off x="339840" y="471996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161" name="Google Shape;225;p11"/>
            <p:cNvSpPr/>
            <p:nvPr/>
          </p:nvSpPr>
          <p:spPr>
            <a:xfrm rot="10800000">
              <a:off x="338400" y="330876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62" name="Google Shape;226;p11"/>
            <p:cNvSpPr/>
            <p:nvPr/>
          </p:nvSpPr>
          <p:spPr>
            <a:xfrm rot="10800000">
              <a:off x="442440" y="159624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163" name="Google Shape;227;p11"/>
            <p:cNvSpPr/>
            <p:nvPr/>
          </p:nvSpPr>
          <p:spPr>
            <a:xfrm rot="10800000">
              <a:off x="185400" y="43398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64" name="Google Shape;228;p11"/>
            <p:cNvSpPr/>
            <p:nvPr/>
          </p:nvSpPr>
          <p:spPr>
            <a:xfrm rot="10800000">
              <a:off x="466920" y="23097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65" name="Google Shape;229;p11"/>
            <p:cNvSpPr/>
            <p:nvPr/>
          </p:nvSpPr>
          <p:spPr>
            <a:xfrm rot="10800000">
              <a:off x="178560" y="126180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166" name="Google Shape;230;p11"/>
            <p:cNvSpPr/>
            <p:nvPr/>
          </p:nvSpPr>
          <p:spPr>
            <a:xfrm rot="10800000">
              <a:off x="394920" y="262296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167" name="Google Shape;231;p11"/>
            <p:cNvSpPr/>
            <p:nvPr/>
          </p:nvSpPr>
          <p:spPr>
            <a:xfrm rot="10800000">
              <a:off x="-10800" y="486216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168" name="Google Shape;232;p11"/>
            <p:cNvSpPr/>
            <p:nvPr/>
          </p:nvSpPr>
          <p:spPr>
            <a:xfrm rot="10800000">
              <a:off x="591840" y="383256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169" name="Google Shape;233;p11"/>
            <p:cNvSpPr/>
            <p:nvPr/>
          </p:nvSpPr>
          <p:spPr>
            <a:xfrm rot="10800000">
              <a:off x="-14760" y="38556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70" name="Google Shape;234;p11"/>
            <p:cNvSpPr/>
            <p:nvPr/>
          </p:nvSpPr>
          <p:spPr>
            <a:xfrm rot="10800000">
              <a:off x="-29160" y="28072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171" name="Google Shape;235;p11"/>
            <p:cNvSpPr/>
            <p:nvPr/>
          </p:nvSpPr>
          <p:spPr>
            <a:xfrm rot="10800000">
              <a:off x="46800" y="188604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72" name="Google Shape;236;p11"/>
            <p:cNvSpPr/>
            <p:nvPr/>
          </p:nvSpPr>
          <p:spPr>
            <a:xfrm rot="10800000">
              <a:off x="961560" y="488484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173" name="Google Shape;237;p11"/>
            <p:cNvSpPr/>
            <p:nvPr/>
          </p:nvSpPr>
          <p:spPr>
            <a:xfrm rot="10800000">
              <a:off x="532800" y="508464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174" name="Google Shape;238;p11"/>
            <p:cNvSpPr/>
            <p:nvPr/>
          </p:nvSpPr>
          <p:spPr>
            <a:xfrm rot="10800000">
              <a:off x="1541880" y="508464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175" name="Google Shape;239;p11"/>
            <p:cNvSpPr/>
            <p:nvPr/>
          </p:nvSpPr>
          <p:spPr>
            <a:xfrm rot="10800000">
              <a:off x="1706760" y="48344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176" name="Google Shape;240;p11"/>
          <p:cNvGrpSpPr/>
          <p:nvPr/>
        </p:nvGrpSpPr>
        <p:grpSpPr>
          <a:xfrm>
            <a:off x="-13320" y="110880"/>
            <a:ext cx="2757960" cy="193320"/>
            <a:chOff x="-13320" y="110880"/>
            <a:chExt cx="2757960" cy="193320"/>
          </a:xfrm>
        </p:grpSpPr>
        <p:sp>
          <p:nvSpPr>
            <p:cNvPr id="177" name="Google Shape;241;p11"/>
            <p:cNvSpPr/>
            <p:nvPr/>
          </p:nvSpPr>
          <p:spPr>
            <a:xfrm>
              <a:off x="2007720" y="123120"/>
              <a:ext cx="92160" cy="91080"/>
            </a:xfrm>
            <a:custGeom>
              <a:avLst/>
              <a:gdLst/>
              <a:ahLst/>
              <a:rect l="l" t="t" r="r" b="b"/>
              <a:pathLst>
                <a:path w="1880" h="1855">
                  <a:moveTo>
                    <a:pt x="0" y="0"/>
                  </a:moveTo>
                  <a:lnTo>
                    <a:pt x="0" y="1855"/>
                  </a:lnTo>
                  <a:lnTo>
                    <a:pt x="1880" y="1855"/>
                  </a:lnTo>
                  <a:lnTo>
                    <a:pt x="1880" y="0"/>
                  </a:lnTo>
                  <a:close/>
                </a:path>
              </a:pathLst>
            </a:custGeom>
            <a:solidFill>
              <a:srgbClr val="8791ff"/>
            </a:solidFill>
            <a:ln w="0">
              <a:noFill/>
            </a:ln>
          </p:spPr>
          <p:style>
            <a:lnRef idx="0"/>
            <a:fillRef idx="0"/>
            <a:effectRef idx="0"/>
            <a:fontRef idx="minor"/>
          </p:style>
        </p:sp>
        <p:sp>
          <p:nvSpPr>
            <p:cNvPr id="178" name="Google Shape;242;p11"/>
            <p:cNvSpPr/>
            <p:nvPr/>
          </p:nvSpPr>
          <p:spPr>
            <a:xfrm>
              <a:off x="2324880" y="123120"/>
              <a:ext cx="91080" cy="91080"/>
            </a:xfrm>
            <a:custGeom>
              <a:avLst/>
              <a:gdLst/>
              <a:ahLst/>
              <a:rect l="l" t="t" r="r" b="b"/>
              <a:pathLst>
                <a:path w="1855" h="1855">
                  <a:moveTo>
                    <a:pt x="0" y="0"/>
                  </a:moveTo>
                  <a:lnTo>
                    <a:pt x="0" y="1855"/>
                  </a:lnTo>
                  <a:lnTo>
                    <a:pt x="1855" y="1855"/>
                  </a:lnTo>
                  <a:lnTo>
                    <a:pt x="1855" y="0"/>
                  </a:lnTo>
                  <a:close/>
                </a:path>
              </a:pathLst>
            </a:custGeom>
            <a:solidFill>
              <a:srgbClr val="5863e0"/>
            </a:solidFill>
            <a:ln w="0">
              <a:noFill/>
            </a:ln>
          </p:spPr>
          <p:style>
            <a:lnRef idx="0"/>
            <a:fillRef idx="0"/>
            <a:effectRef idx="0"/>
            <a:fontRef idx="minor"/>
          </p:style>
        </p:sp>
        <p:sp>
          <p:nvSpPr>
            <p:cNvPr id="179" name="Google Shape;243;p11"/>
            <p:cNvSpPr/>
            <p:nvPr/>
          </p:nvSpPr>
          <p:spPr>
            <a:xfrm>
              <a:off x="2630160" y="11088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8791ff"/>
            </a:solidFill>
            <a:ln w="0">
              <a:noFill/>
            </a:ln>
          </p:spPr>
          <p:style>
            <a:lnRef idx="0"/>
            <a:fillRef idx="0"/>
            <a:effectRef idx="0"/>
            <a:fontRef idx="minor"/>
          </p:style>
        </p:sp>
        <p:sp>
          <p:nvSpPr>
            <p:cNvPr id="180" name="Google Shape;244;p11"/>
            <p:cNvSpPr/>
            <p:nvPr/>
          </p:nvSpPr>
          <p:spPr>
            <a:xfrm>
              <a:off x="-13320" y="15768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8791ff"/>
            </a:solidFill>
            <a:ln w="0">
              <a:noFill/>
            </a:ln>
          </p:spPr>
          <p:style>
            <a:lnRef idx="0"/>
            <a:fillRef idx="0"/>
            <a:effectRef idx="0"/>
            <a:fontRef idx="minor"/>
          </p:style>
        </p:sp>
      </p:grpSp>
      <p:sp>
        <p:nvSpPr>
          <p:cNvPr id="181" name="PlaceHolder 1"/>
          <p:cNvSpPr>
            <a:spLocks noGrp="1"/>
          </p:cNvSpPr>
          <p:nvPr>
            <p:ph type="title"/>
          </p:nvPr>
        </p:nvSpPr>
        <p:spPr>
          <a:xfrm>
            <a:off x="1365840" y="1626840"/>
            <a:ext cx="6411960" cy="1496520"/>
          </a:xfrm>
          <a:prstGeom prst="rect">
            <a:avLst/>
          </a:prstGeom>
          <a:noFill/>
          <a:ln w="0">
            <a:noFill/>
          </a:ln>
        </p:spPr>
        <p:txBody>
          <a:bodyPr lIns="0" rIns="0" tIns="0" bIns="0" anchor="ctr">
            <a:noAutofit/>
          </a:bodyPr>
          <a:p>
            <a:pPr algn="ctr">
              <a:lnSpc>
                <a:spcPct val="100000"/>
              </a:lnSpc>
              <a:buNone/>
            </a:pPr>
            <a:r>
              <a:rPr b="0" lang="en-US" sz="11000" spc="-1" strike="noStrike">
                <a:solidFill>
                  <a:srgbClr val="5863e0"/>
                </a:solidFill>
                <a:latin typeface="Bebas Neue"/>
                <a:ea typeface="Bebas Neue"/>
              </a:rPr>
              <a:t>xx</a:t>
            </a:r>
            <a:r>
              <a:rPr b="0" lang="en-US" sz="11000" spc="-1" strike="noStrike">
                <a:solidFill>
                  <a:srgbClr val="5863e0"/>
                </a:solidFill>
                <a:latin typeface="Bebas Neue"/>
                <a:ea typeface="Bebas Neue"/>
              </a:rPr>
              <a:t>%</a:t>
            </a:r>
            <a:endParaRPr b="0" lang="en-US" sz="11000" spc="-1" strike="noStrike">
              <a:solidFill>
                <a:srgbClr val="000000"/>
              </a:solidFill>
              <a:latin typeface="Arial"/>
            </a:endParaRPr>
          </a:p>
        </p:txBody>
      </p:sp>
      <p:sp>
        <p:nvSpPr>
          <p:cNvPr id="18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3156480" y="2615400"/>
            <a:ext cx="2729160" cy="70236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220" name="PlaceHolder 2"/>
          <p:cNvSpPr>
            <a:spLocks noGrp="1"/>
          </p:cNvSpPr>
          <p:nvPr>
            <p:ph type="title"/>
          </p:nvPr>
        </p:nvSpPr>
        <p:spPr>
          <a:xfrm>
            <a:off x="4060080" y="1211400"/>
            <a:ext cx="921960" cy="1284120"/>
          </a:xfrm>
          <a:prstGeom prst="rect">
            <a:avLst/>
          </a:prstGeom>
          <a:noFill/>
          <a:ln w="0">
            <a:noFill/>
          </a:ln>
        </p:spPr>
        <p:txBody>
          <a:bodyPr lIns="0" rIns="0" tIns="0" bIns="0" anchor="ctr">
            <a:noAutofit/>
          </a:bodyPr>
          <a:p>
            <a:pPr algn="ctr">
              <a:lnSpc>
                <a:spcPct val="100000"/>
              </a:lnSpc>
              <a:buNone/>
            </a:pPr>
            <a:r>
              <a:rPr b="0" lang="en-US" sz="6000" spc="-1" strike="noStrike">
                <a:solidFill>
                  <a:srgbClr val="ffffff"/>
                </a:solidFill>
                <a:latin typeface="Bebas Neue"/>
                <a:ea typeface="Bebas Neue"/>
              </a:rPr>
              <a:t>xx%</a:t>
            </a:r>
            <a:endParaRPr b="0" lang="en-US" sz="6000" spc="-1" strike="noStrike">
              <a:solidFill>
                <a:srgbClr val="000000"/>
              </a:solidFill>
              <a:latin typeface="Arial"/>
            </a:endParaRPr>
          </a:p>
        </p:txBody>
      </p:sp>
      <p:grpSp>
        <p:nvGrpSpPr>
          <p:cNvPr id="221" name="Google Shape;574;p21"/>
          <p:cNvGrpSpPr/>
          <p:nvPr/>
        </p:nvGrpSpPr>
        <p:grpSpPr>
          <a:xfrm>
            <a:off x="6399360" y="111600"/>
            <a:ext cx="2757960" cy="193320"/>
            <a:chOff x="6399360" y="111600"/>
            <a:chExt cx="2757960" cy="193320"/>
          </a:xfrm>
        </p:grpSpPr>
        <p:sp>
          <p:nvSpPr>
            <p:cNvPr id="222" name="Google Shape;575;p21"/>
            <p:cNvSpPr/>
            <p:nvPr/>
          </p:nvSpPr>
          <p:spPr>
            <a:xfrm rot="10800000">
              <a:off x="7044120" y="201600"/>
              <a:ext cx="92160" cy="91080"/>
            </a:xfrm>
            <a:custGeom>
              <a:avLst/>
              <a:gdLst/>
              <a:ahLst/>
              <a:rect l="l" t="t" r="r" b="b"/>
              <a:pathLst>
                <a:path w="1880" h="1855">
                  <a:moveTo>
                    <a:pt x="0" y="0"/>
                  </a:moveTo>
                  <a:lnTo>
                    <a:pt x="0" y="1855"/>
                  </a:lnTo>
                  <a:lnTo>
                    <a:pt x="1880" y="1855"/>
                  </a:lnTo>
                  <a:lnTo>
                    <a:pt x="1880" y="0"/>
                  </a:lnTo>
                  <a:close/>
                </a:path>
              </a:pathLst>
            </a:custGeom>
            <a:solidFill>
              <a:srgbClr val="00cfbe"/>
            </a:solidFill>
            <a:ln w="0">
              <a:noFill/>
            </a:ln>
          </p:spPr>
          <p:style>
            <a:lnRef idx="0"/>
            <a:fillRef idx="0"/>
            <a:effectRef idx="0"/>
            <a:fontRef idx="minor"/>
          </p:style>
        </p:sp>
        <p:sp>
          <p:nvSpPr>
            <p:cNvPr id="223" name="Google Shape;576;p21"/>
            <p:cNvSpPr/>
            <p:nvPr/>
          </p:nvSpPr>
          <p:spPr>
            <a:xfrm rot="10800000">
              <a:off x="6727680" y="201600"/>
              <a:ext cx="91080" cy="91080"/>
            </a:xfrm>
            <a:custGeom>
              <a:avLst/>
              <a:gdLst/>
              <a:ahLst/>
              <a:rect l="l" t="t" r="r" b="b"/>
              <a:pathLst>
                <a:path w="1855" h="1855">
                  <a:moveTo>
                    <a:pt x="0" y="0"/>
                  </a:moveTo>
                  <a:lnTo>
                    <a:pt x="0" y="1855"/>
                  </a:lnTo>
                  <a:lnTo>
                    <a:pt x="1855" y="1855"/>
                  </a:lnTo>
                  <a:lnTo>
                    <a:pt x="1855" y="0"/>
                  </a:lnTo>
                  <a:close/>
                </a:path>
              </a:pathLst>
            </a:custGeom>
            <a:solidFill>
              <a:srgbClr val="00cfbe"/>
            </a:solidFill>
            <a:ln w="0">
              <a:noFill/>
            </a:ln>
          </p:spPr>
          <p:style>
            <a:lnRef idx="0"/>
            <a:fillRef idx="0"/>
            <a:effectRef idx="0"/>
            <a:fontRef idx="minor"/>
          </p:style>
        </p:sp>
        <p:sp>
          <p:nvSpPr>
            <p:cNvPr id="224" name="Google Shape;577;p21"/>
            <p:cNvSpPr/>
            <p:nvPr/>
          </p:nvSpPr>
          <p:spPr>
            <a:xfrm rot="10800000">
              <a:off x="6399360" y="19044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00cfbe"/>
            </a:solidFill>
            <a:ln w="0">
              <a:noFill/>
            </a:ln>
          </p:spPr>
          <p:style>
            <a:lnRef idx="0"/>
            <a:fillRef idx="0"/>
            <a:effectRef idx="0"/>
            <a:fontRef idx="minor"/>
          </p:style>
        </p:sp>
        <p:sp>
          <p:nvSpPr>
            <p:cNvPr id="225" name="Google Shape;578;p21"/>
            <p:cNvSpPr/>
            <p:nvPr/>
          </p:nvSpPr>
          <p:spPr>
            <a:xfrm rot="10800000">
              <a:off x="7124400" y="11124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00cfbe"/>
            </a:solidFill>
            <a:ln w="0">
              <a:noFill/>
            </a:ln>
          </p:spPr>
          <p:style>
            <a:lnRef idx="0"/>
            <a:fillRef idx="0"/>
            <a:effectRef idx="0"/>
            <a:fontRef idx="minor"/>
          </p:style>
        </p:sp>
      </p:grpSp>
      <p:grpSp>
        <p:nvGrpSpPr>
          <p:cNvPr id="226" name="Google Shape;579;p21"/>
          <p:cNvGrpSpPr/>
          <p:nvPr/>
        </p:nvGrpSpPr>
        <p:grpSpPr>
          <a:xfrm>
            <a:off x="5067000" y="4041000"/>
            <a:ext cx="4077000" cy="1101960"/>
            <a:chOff x="5067000" y="4041000"/>
            <a:chExt cx="4077000" cy="1101960"/>
          </a:xfrm>
        </p:grpSpPr>
        <p:sp>
          <p:nvSpPr>
            <p:cNvPr id="227" name="Google Shape;580;p21"/>
            <p:cNvSpPr/>
            <p:nvPr/>
          </p:nvSpPr>
          <p:spPr>
            <a:xfrm flipV="1" rot="16200000">
              <a:off x="8688600" y="470088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228" name="Google Shape;581;p21"/>
            <p:cNvSpPr/>
            <p:nvPr/>
          </p:nvSpPr>
          <p:spPr>
            <a:xfrm flipV="1" rot="16200000">
              <a:off x="7592760" y="48412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229" name="Google Shape;582;p21"/>
            <p:cNvSpPr/>
            <p:nvPr/>
          </p:nvSpPr>
          <p:spPr>
            <a:xfrm flipV="1" rot="16200000">
              <a:off x="5879520" y="49464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230" name="Google Shape;583;p21"/>
            <p:cNvSpPr/>
            <p:nvPr/>
          </p:nvSpPr>
          <p:spPr>
            <a:xfrm flipV="1" rot="16200000">
              <a:off x="8599320" y="501768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231" name="Google Shape;584;p21"/>
            <p:cNvSpPr/>
            <p:nvPr/>
          </p:nvSpPr>
          <p:spPr>
            <a:xfrm flipV="1" rot="16200000">
              <a:off x="6569280" y="49942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232" name="Google Shape;585;p21"/>
            <p:cNvSpPr/>
            <p:nvPr/>
          </p:nvSpPr>
          <p:spPr>
            <a:xfrm flipV="1" rot="16200000">
              <a:off x="5521320" y="470628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233" name="Google Shape;586;p21"/>
            <p:cNvSpPr/>
            <p:nvPr/>
          </p:nvSpPr>
          <p:spPr>
            <a:xfrm flipV="1" rot="16200000">
              <a:off x="6882480" y="492336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234" name="Google Shape;587;p21"/>
            <p:cNvSpPr/>
            <p:nvPr/>
          </p:nvSpPr>
          <p:spPr>
            <a:xfrm flipV="1" rot="16200000">
              <a:off x="9121680" y="451764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235" name="Google Shape;588;p21"/>
            <p:cNvSpPr/>
            <p:nvPr/>
          </p:nvSpPr>
          <p:spPr>
            <a:xfrm flipV="1" rot="16200000">
              <a:off x="8092080" y="512028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236" name="Google Shape;589;p21"/>
            <p:cNvSpPr/>
            <p:nvPr/>
          </p:nvSpPr>
          <p:spPr>
            <a:xfrm flipV="1" rot="16200000">
              <a:off x="5067000" y="489348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237" name="Google Shape;590;p21"/>
            <p:cNvSpPr/>
            <p:nvPr/>
          </p:nvSpPr>
          <p:spPr>
            <a:xfrm flipV="1" rot="16200000">
              <a:off x="8743320" y="43455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238" name="Google Shape;591;p21"/>
            <p:cNvSpPr/>
            <p:nvPr/>
          </p:nvSpPr>
          <p:spPr>
            <a:xfrm flipV="1" rot="16200000">
              <a:off x="8913240" y="401616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grpSp>
        <p:nvGrpSpPr>
          <p:cNvPr id="239" name="Google Shape;592;p21"/>
          <p:cNvGrpSpPr/>
          <p:nvPr/>
        </p:nvGrpSpPr>
        <p:grpSpPr>
          <a:xfrm>
            <a:off x="714960" y="4815720"/>
            <a:ext cx="425160" cy="215640"/>
            <a:chOff x="714960" y="4815720"/>
            <a:chExt cx="425160" cy="215640"/>
          </a:xfrm>
        </p:grpSpPr>
        <p:sp>
          <p:nvSpPr>
            <p:cNvPr id="240" name="Google Shape;593;p21"/>
            <p:cNvSpPr/>
            <p:nvPr/>
          </p:nvSpPr>
          <p:spPr>
            <a:xfrm>
              <a:off x="714960" y="4815720"/>
              <a:ext cx="146520" cy="215640"/>
            </a:xfrm>
            <a:custGeom>
              <a:avLst/>
              <a:gdLst/>
              <a:ahLst/>
              <a:rect l="l" t="t" r="r" b="b"/>
              <a:pathLst>
                <a:path w="3510" h="5164">
                  <a:moveTo>
                    <a:pt x="2131" y="1"/>
                  </a:moveTo>
                  <a:lnTo>
                    <a:pt x="1" y="5164"/>
                  </a:lnTo>
                  <a:lnTo>
                    <a:pt x="1379" y="5164"/>
                  </a:lnTo>
                  <a:lnTo>
                    <a:pt x="3509" y="1"/>
                  </a:lnTo>
                  <a:close/>
                </a:path>
              </a:pathLst>
            </a:custGeom>
            <a:solidFill>
              <a:srgbClr val="f99aaa"/>
            </a:solidFill>
            <a:ln w="0">
              <a:noFill/>
            </a:ln>
          </p:spPr>
          <p:style>
            <a:lnRef idx="0"/>
            <a:fillRef idx="0"/>
            <a:effectRef idx="0"/>
            <a:fontRef idx="minor"/>
          </p:style>
        </p:sp>
        <p:sp>
          <p:nvSpPr>
            <p:cNvPr id="241" name="Google Shape;594;p21"/>
            <p:cNvSpPr/>
            <p:nvPr/>
          </p:nvSpPr>
          <p:spPr>
            <a:xfrm>
              <a:off x="855360" y="4815720"/>
              <a:ext cx="145440" cy="215640"/>
            </a:xfrm>
            <a:custGeom>
              <a:avLst/>
              <a:gdLst/>
              <a:ahLst/>
              <a:rect l="l" t="t" r="r" b="b"/>
              <a:pathLst>
                <a:path w="3484" h="5164">
                  <a:moveTo>
                    <a:pt x="2105" y="1"/>
                  </a:moveTo>
                  <a:lnTo>
                    <a:pt x="0" y="5164"/>
                  </a:lnTo>
                  <a:lnTo>
                    <a:pt x="1353" y="5164"/>
                  </a:lnTo>
                  <a:lnTo>
                    <a:pt x="3484" y="1"/>
                  </a:lnTo>
                  <a:close/>
                </a:path>
              </a:pathLst>
            </a:custGeom>
            <a:solidFill>
              <a:srgbClr val="f99aaa"/>
            </a:solidFill>
            <a:ln w="0">
              <a:noFill/>
            </a:ln>
          </p:spPr>
          <p:style>
            <a:lnRef idx="0"/>
            <a:fillRef idx="0"/>
            <a:effectRef idx="0"/>
            <a:fontRef idx="minor"/>
          </p:style>
        </p:sp>
        <p:sp>
          <p:nvSpPr>
            <p:cNvPr id="242" name="Google Shape;595;p21"/>
            <p:cNvSpPr/>
            <p:nvPr/>
          </p:nvSpPr>
          <p:spPr>
            <a:xfrm>
              <a:off x="994680" y="4815720"/>
              <a:ext cx="145440" cy="215640"/>
            </a:xfrm>
            <a:custGeom>
              <a:avLst/>
              <a:gdLst/>
              <a:ahLst/>
              <a:rect l="l" t="t" r="r" b="b"/>
              <a:pathLst>
                <a:path w="3485" h="5164">
                  <a:moveTo>
                    <a:pt x="2131" y="1"/>
                  </a:moveTo>
                  <a:lnTo>
                    <a:pt x="0" y="5164"/>
                  </a:lnTo>
                  <a:lnTo>
                    <a:pt x="1379" y="5164"/>
                  </a:lnTo>
                  <a:lnTo>
                    <a:pt x="3484" y="1"/>
                  </a:lnTo>
                  <a:close/>
                </a:path>
              </a:pathLst>
            </a:custGeom>
            <a:solidFill>
              <a:srgbClr val="f99aaa"/>
            </a:solidFill>
            <a:ln w="0">
              <a:noFill/>
            </a:ln>
          </p:spPr>
          <p:style>
            <a:lnRef idx="0"/>
            <a:fillRef idx="0"/>
            <a:effectRef idx="0"/>
            <a:fontRef idx="minor"/>
          </p:style>
        </p:sp>
      </p:grpSp>
      <p:grpSp>
        <p:nvGrpSpPr>
          <p:cNvPr id="243" name="Google Shape;596;p21"/>
          <p:cNvGrpSpPr/>
          <p:nvPr/>
        </p:nvGrpSpPr>
        <p:grpSpPr>
          <a:xfrm>
            <a:off x="0" y="0"/>
            <a:ext cx="2467440" cy="4014720"/>
            <a:chOff x="0" y="0"/>
            <a:chExt cx="2467440" cy="4014720"/>
          </a:xfrm>
        </p:grpSpPr>
        <p:sp>
          <p:nvSpPr>
            <p:cNvPr id="244" name="Google Shape;597;p21"/>
            <p:cNvSpPr/>
            <p:nvPr/>
          </p:nvSpPr>
          <p:spPr>
            <a:xfrm flipH="1" flipV="1">
              <a:off x="486720" y="232956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245" name="Google Shape;598;p21"/>
            <p:cNvSpPr/>
            <p:nvPr/>
          </p:nvSpPr>
          <p:spPr>
            <a:xfrm flipH="1" flipV="1">
              <a:off x="1828440" y="307080"/>
              <a:ext cx="96840" cy="77760"/>
            </a:xfrm>
            <a:custGeom>
              <a:avLst/>
              <a:gdLst/>
              <a:ahLst/>
              <a:rect l="l" t="t" r="r" b="b"/>
              <a:pathLst>
                <a:path w="5364" h="4317">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w="0">
              <a:noFill/>
            </a:ln>
          </p:spPr>
          <p:style>
            <a:lnRef idx="0"/>
            <a:fillRef idx="0"/>
            <a:effectRef idx="0"/>
            <a:fontRef idx="minor"/>
          </p:style>
        </p:sp>
        <p:sp>
          <p:nvSpPr>
            <p:cNvPr id="246" name="Google Shape;599;p21"/>
            <p:cNvSpPr/>
            <p:nvPr/>
          </p:nvSpPr>
          <p:spPr>
            <a:xfrm flipH="1" flipV="1">
              <a:off x="150480" y="4057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247" name="Google Shape;600;p21"/>
            <p:cNvSpPr/>
            <p:nvPr/>
          </p:nvSpPr>
          <p:spPr>
            <a:xfrm flipH="1" flipV="1">
              <a:off x="458640" y="73188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248" name="Google Shape;601;p21"/>
            <p:cNvSpPr/>
            <p:nvPr/>
          </p:nvSpPr>
          <p:spPr>
            <a:xfrm flipH="1" flipV="1">
              <a:off x="68400" y="208800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249" name="Google Shape;602;p21"/>
            <p:cNvSpPr/>
            <p:nvPr/>
          </p:nvSpPr>
          <p:spPr>
            <a:xfrm flipH="1" flipV="1">
              <a:off x="2408400" y="38880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250" name="Google Shape;603;p21"/>
            <p:cNvSpPr/>
            <p:nvPr/>
          </p:nvSpPr>
          <p:spPr>
            <a:xfrm flipH="1" flipV="1">
              <a:off x="347400" y="311868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251" name="Google Shape;604;p21"/>
            <p:cNvSpPr/>
            <p:nvPr/>
          </p:nvSpPr>
          <p:spPr>
            <a:xfrm flipH="1" flipV="1">
              <a:off x="0" y="141804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252" name="Google Shape;605;p21"/>
            <p:cNvSpPr/>
            <p:nvPr/>
          </p:nvSpPr>
          <p:spPr>
            <a:xfrm flipH="1" flipV="1">
              <a:off x="690120" y="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253" name="Google Shape;606;p21"/>
            <p:cNvSpPr/>
            <p:nvPr/>
          </p:nvSpPr>
          <p:spPr>
            <a:xfrm flipH="1" flipV="1">
              <a:off x="86760" y="330012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254" name="Google Shape;607;p21"/>
            <p:cNvSpPr/>
            <p:nvPr/>
          </p:nvSpPr>
          <p:spPr>
            <a:xfrm flipH="1" flipV="1">
              <a:off x="387000" y="152568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255" name="Google Shape;608;p21"/>
            <p:cNvSpPr/>
            <p:nvPr/>
          </p:nvSpPr>
          <p:spPr>
            <a:xfrm flipH="1" flipV="1">
              <a:off x="505800" y="37008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256" name="Google Shape;609;p21"/>
            <p:cNvSpPr/>
            <p:nvPr/>
          </p:nvSpPr>
          <p:spPr>
            <a:xfrm flipH="1" flipV="1">
              <a:off x="49320" y="393696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257" name="Google Shape;610;p21"/>
            <p:cNvSpPr/>
            <p:nvPr/>
          </p:nvSpPr>
          <p:spPr>
            <a:xfrm flipH="1" flipV="1">
              <a:off x="2075400" y="13536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258" name="Google Shape;611;p21"/>
            <p:cNvSpPr/>
            <p:nvPr/>
          </p:nvSpPr>
          <p:spPr>
            <a:xfrm flipH="1" flipV="1">
              <a:off x="1641960" y="10224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259" name="Google Shape;612;p21"/>
            <p:cNvSpPr/>
            <p:nvPr/>
          </p:nvSpPr>
          <p:spPr>
            <a:xfrm flipH="1" flipV="1">
              <a:off x="897840" y="17712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grpSp>
      <p:sp>
        <p:nvSpPr>
          <p:cNvPr id="26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97" name="Google Shape;249;p13"/>
          <p:cNvGrpSpPr/>
          <p:nvPr/>
        </p:nvGrpSpPr>
        <p:grpSpPr>
          <a:xfrm>
            <a:off x="0" y="0"/>
            <a:ext cx="625320" cy="3288240"/>
            <a:chOff x="0" y="0"/>
            <a:chExt cx="625320" cy="3288240"/>
          </a:xfrm>
        </p:grpSpPr>
        <p:sp>
          <p:nvSpPr>
            <p:cNvPr id="298" name="Google Shape;250;p13"/>
            <p:cNvSpPr/>
            <p:nvPr/>
          </p:nvSpPr>
          <p:spPr>
            <a:xfrm>
              <a:off x="20196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299" name="Google Shape;251;p13"/>
            <p:cNvSpPr/>
            <p:nvPr/>
          </p:nvSpPr>
          <p:spPr>
            <a:xfrm>
              <a:off x="6408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300" name="Google Shape;252;p13"/>
            <p:cNvSpPr/>
            <p:nvPr/>
          </p:nvSpPr>
          <p:spPr>
            <a:xfrm>
              <a:off x="11160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301" name="Google Shape;253;p13"/>
            <p:cNvSpPr/>
            <p:nvPr/>
          </p:nvSpPr>
          <p:spPr>
            <a:xfrm>
              <a:off x="37008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302" name="Google Shape;254;p13"/>
            <p:cNvSpPr/>
            <p:nvPr/>
          </p:nvSpPr>
          <p:spPr>
            <a:xfrm>
              <a:off x="885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303" name="Google Shape;255;p13"/>
            <p:cNvSpPr/>
            <p:nvPr/>
          </p:nvSpPr>
          <p:spPr>
            <a:xfrm>
              <a:off x="425520" y="20102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304" name="Google Shape;256;p13"/>
            <p:cNvSpPr/>
            <p:nvPr/>
          </p:nvSpPr>
          <p:spPr>
            <a:xfrm>
              <a:off x="60300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305" name="Google Shape;257;p13"/>
            <p:cNvSpPr/>
            <p:nvPr/>
          </p:nvSpPr>
          <p:spPr>
            <a:xfrm>
              <a:off x="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306" name="Google Shape;258;p13"/>
            <p:cNvSpPr/>
            <p:nvPr/>
          </p:nvSpPr>
          <p:spPr>
            <a:xfrm>
              <a:off x="342000" y="9702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grpSp>
      <p:grpSp>
        <p:nvGrpSpPr>
          <p:cNvPr id="307" name="Google Shape;259;p13"/>
          <p:cNvGrpSpPr/>
          <p:nvPr/>
        </p:nvGrpSpPr>
        <p:grpSpPr>
          <a:xfrm>
            <a:off x="8431200" y="1819080"/>
            <a:ext cx="712440" cy="3324240"/>
            <a:chOff x="8431200" y="1819080"/>
            <a:chExt cx="712440" cy="3324240"/>
          </a:xfrm>
        </p:grpSpPr>
        <p:sp>
          <p:nvSpPr>
            <p:cNvPr id="308" name="Google Shape;260;p13"/>
            <p:cNvSpPr/>
            <p:nvPr/>
          </p:nvSpPr>
          <p:spPr>
            <a:xfrm>
              <a:off x="855936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09" name="Google Shape;261;p13"/>
            <p:cNvSpPr/>
            <p:nvPr/>
          </p:nvSpPr>
          <p:spPr>
            <a:xfrm>
              <a:off x="8955360" y="46213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310" name="Google Shape;262;p13"/>
            <p:cNvSpPr/>
            <p:nvPr/>
          </p:nvSpPr>
          <p:spPr>
            <a:xfrm>
              <a:off x="862344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311" name="Google Shape;263;p13"/>
            <p:cNvSpPr/>
            <p:nvPr/>
          </p:nvSpPr>
          <p:spPr>
            <a:xfrm>
              <a:off x="901584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312" name="Google Shape;264;p13"/>
            <p:cNvSpPr/>
            <p:nvPr/>
          </p:nvSpPr>
          <p:spPr>
            <a:xfrm>
              <a:off x="8809560" y="500004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13" name="Google Shape;265;p13"/>
            <p:cNvSpPr/>
            <p:nvPr/>
          </p:nvSpPr>
          <p:spPr>
            <a:xfrm>
              <a:off x="912132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14" name="Google Shape;266;p13"/>
            <p:cNvSpPr/>
            <p:nvPr/>
          </p:nvSpPr>
          <p:spPr>
            <a:xfrm>
              <a:off x="8431200" y="512100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315" name="Google Shape;267;p13"/>
            <p:cNvSpPr/>
            <p:nvPr/>
          </p:nvSpPr>
          <p:spPr>
            <a:xfrm>
              <a:off x="903456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316" name="Google Shape;268;p13"/>
            <p:cNvSpPr/>
            <p:nvPr/>
          </p:nvSpPr>
          <p:spPr>
            <a:xfrm>
              <a:off x="870012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grpSp>
      <p:grpSp>
        <p:nvGrpSpPr>
          <p:cNvPr id="317" name="Google Shape;269;p13"/>
          <p:cNvGrpSpPr/>
          <p:nvPr/>
        </p:nvGrpSpPr>
        <p:grpSpPr>
          <a:xfrm>
            <a:off x="818640" y="4915800"/>
            <a:ext cx="616680" cy="78480"/>
            <a:chOff x="818640" y="4915800"/>
            <a:chExt cx="616680" cy="78480"/>
          </a:xfrm>
        </p:grpSpPr>
        <p:sp>
          <p:nvSpPr>
            <p:cNvPr id="318" name="Google Shape;270;p13"/>
            <p:cNvSpPr/>
            <p:nvPr/>
          </p:nvSpPr>
          <p:spPr>
            <a:xfrm flipH="1">
              <a:off x="1356840" y="4915800"/>
              <a:ext cx="78480" cy="78480"/>
            </a:xfrm>
            <a:custGeom>
              <a:avLst/>
              <a:gdLst/>
              <a:ahLst/>
              <a:rect l="l" t="t" r="r" b="b"/>
              <a:pathLst>
                <a:path w="1880"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sp>
          <p:nvSpPr>
            <p:cNvPr id="319" name="Google Shape;271;p13"/>
            <p:cNvSpPr/>
            <p:nvPr/>
          </p:nvSpPr>
          <p:spPr>
            <a:xfrm flipH="1">
              <a:off x="1086840" y="4915800"/>
              <a:ext cx="77400" cy="78480"/>
            </a:xfrm>
            <a:custGeom>
              <a:avLst/>
              <a:gdLst/>
              <a:ahLst/>
              <a:rect l="l" t="t" r="r" b="b"/>
              <a:pathLst>
                <a:path w="1855" h="1881">
                  <a:moveTo>
                    <a:pt x="0" y="0"/>
                  </a:moveTo>
                  <a:lnTo>
                    <a:pt x="0" y="1880"/>
                  </a:lnTo>
                  <a:lnTo>
                    <a:pt x="1855" y="1880"/>
                  </a:lnTo>
                  <a:lnTo>
                    <a:pt x="1855" y="0"/>
                  </a:lnTo>
                  <a:close/>
                </a:path>
              </a:pathLst>
            </a:custGeom>
            <a:solidFill>
              <a:srgbClr val="f9cad2"/>
            </a:solidFill>
            <a:ln w="0">
              <a:noFill/>
            </a:ln>
          </p:spPr>
          <p:style>
            <a:lnRef idx="0"/>
            <a:fillRef idx="0"/>
            <a:effectRef idx="0"/>
            <a:fontRef idx="minor"/>
          </p:style>
        </p:sp>
        <p:sp>
          <p:nvSpPr>
            <p:cNvPr id="320" name="Google Shape;272;p13"/>
            <p:cNvSpPr/>
            <p:nvPr/>
          </p:nvSpPr>
          <p:spPr>
            <a:xfrm flipH="1">
              <a:off x="818640" y="4915800"/>
              <a:ext cx="78480" cy="78480"/>
            </a:xfrm>
            <a:custGeom>
              <a:avLst/>
              <a:gdLst/>
              <a:ahLst/>
              <a:rect l="l" t="t" r="r" b="b"/>
              <a:pathLst>
                <a:path w="1881"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grpSp>
      <p:grpSp>
        <p:nvGrpSpPr>
          <p:cNvPr id="321" name="Google Shape;273;p13"/>
          <p:cNvGrpSpPr/>
          <p:nvPr/>
        </p:nvGrpSpPr>
        <p:grpSpPr>
          <a:xfrm>
            <a:off x="259560" y="4807800"/>
            <a:ext cx="424440" cy="215640"/>
            <a:chOff x="259560" y="4807800"/>
            <a:chExt cx="424440" cy="215640"/>
          </a:xfrm>
        </p:grpSpPr>
        <p:sp>
          <p:nvSpPr>
            <p:cNvPr id="322" name="Google Shape;274;p13"/>
            <p:cNvSpPr/>
            <p:nvPr/>
          </p:nvSpPr>
          <p:spPr>
            <a:xfrm flipH="1">
              <a:off x="537120" y="4807800"/>
              <a:ext cx="146520" cy="21564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323" name="Google Shape;275;p13"/>
            <p:cNvSpPr/>
            <p:nvPr/>
          </p:nvSpPr>
          <p:spPr>
            <a:xfrm flipH="1">
              <a:off x="399240" y="4807800"/>
              <a:ext cx="145440" cy="21564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324" name="Google Shape;276;p13"/>
            <p:cNvSpPr/>
            <p:nvPr/>
          </p:nvSpPr>
          <p:spPr>
            <a:xfrm flipH="1">
              <a:off x="259560" y="4807800"/>
              <a:ext cx="145440" cy="21564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sp>
        <p:nvSpPr>
          <p:cNvPr id="325" name="PlaceHolder 1"/>
          <p:cNvSpPr>
            <a:spLocks noGrp="1"/>
          </p:cNvSpPr>
          <p:nvPr>
            <p:ph type="title"/>
          </p:nvPr>
        </p:nvSpPr>
        <p:spPr>
          <a:xfrm>
            <a:off x="859680" y="382104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326" name="PlaceHolder 2"/>
          <p:cNvSpPr>
            <a:spLocks noGrp="1"/>
          </p:cNvSpPr>
          <p:nvPr>
            <p:ph type="title"/>
          </p:nvPr>
        </p:nvSpPr>
        <p:spPr>
          <a:xfrm>
            <a:off x="5126400" y="382104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327" name="PlaceHolder 3"/>
          <p:cNvSpPr>
            <a:spLocks noGrp="1"/>
          </p:cNvSpPr>
          <p:nvPr>
            <p:ph type="title"/>
          </p:nvPr>
        </p:nvSpPr>
        <p:spPr>
          <a:xfrm>
            <a:off x="859680" y="204516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328" name="PlaceHolder 4"/>
          <p:cNvSpPr>
            <a:spLocks noGrp="1"/>
          </p:cNvSpPr>
          <p:nvPr>
            <p:ph type="title"/>
          </p:nvPr>
        </p:nvSpPr>
        <p:spPr>
          <a:xfrm>
            <a:off x="5126400" y="204516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329" name="PlaceHolder 5"/>
          <p:cNvSpPr>
            <a:spLocks noGrp="1"/>
          </p:cNvSpPr>
          <p:nvPr>
            <p:ph type="title"/>
          </p:nvPr>
        </p:nvSpPr>
        <p:spPr>
          <a:xfrm>
            <a:off x="151812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30" name="PlaceHolder 6"/>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7" name="Google Shape;16;p4"/>
          <p:cNvGrpSpPr/>
          <p:nvPr/>
        </p:nvGrpSpPr>
        <p:grpSpPr>
          <a:xfrm>
            <a:off x="0" y="0"/>
            <a:ext cx="625320" cy="3288240"/>
            <a:chOff x="0" y="0"/>
            <a:chExt cx="625320" cy="3288240"/>
          </a:xfrm>
        </p:grpSpPr>
        <p:sp>
          <p:nvSpPr>
            <p:cNvPr id="368" name="Google Shape;17;p4"/>
            <p:cNvSpPr/>
            <p:nvPr/>
          </p:nvSpPr>
          <p:spPr>
            <a:xfrm>
              <a:off x="20196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369" name="Google Shape;18;p4"/>
            <p:cNvSpPr/>
            <p:nvPr/>
          </p:nvSpPr>
          <p:spPr>
            <a:xfrm>
              <a:off x="44496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370" name="Google Shape;19;p4"/>
            <p:cNvSpPr/>
            <p:nvPr/>
          </p:nvSpPr>
          <p:spPr>
            <a:xfrm>
              <a:off x="11160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371" name="Google Shape;20;p4"/>
            <p:cNvSpPr/>
            <p:nvPr/>
          </p:nvSpPr>
          <p:spPr>
            <a:xfrm>
              <a:off x="52272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372" name="Google Shape;21;p4"/>
            <p:cNvSpPr/>
            <p:nvPr/>
          </p:nvSpPr>
          <p:spPr>
            <a:xfrm>
              <a:off x="885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373" name="Google Shape;22;p4"/>
            <p:cNvSpPr/>
            <p:nvPr/>
          </p:nvSpPr>
          <p:spPr>
            <a:xfrm>
              <a:off x="196920" y="22388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374" name="Google Shape;23;p4"/>
            <p:cNvSpPr/>
            <p:nvPr/>
          </p:nvSpPr>
          <p:spPr>
            <a:xfrm>
              <a:off x="60300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375" name="Google Shape;24;p4"/>
            <p:cNvSpPr/>
            <p:nvPr/>
          </p:nvSpPr>
          <p:spPr>
            <a:xfrm>
              <a:off x="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376" name="Google Shape;25;p4"/>
            <p:cNvSpPr/>
            <p:nvPr/>
          </p:nvSpPr>
          <p:spPr>
            <a:xfrm>
              <a:off x="51480" y="102744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grpSp>
      <p:grpSp>
        <p:nvGrpSpPr>
          <p:cNvPr id="377" name="Google Shape;26;p4"/>
          <p:cNvGrpSpPr/>
          <p:nvPr/>
        </p:nvGrpSpPr>
        <p:grpSpPr>
          <a:xfrm>
            <a:off x="8431200" y="1819080"/>
            <a:ext cx="712440" cy="3324240"/>
            <a:chOff x="8431200" y="1819080"/>
            <a:chExt cx="712440" cy="3324240"/>
          </a:xfrm>
        </p:grpSpPr>
        <p:sp>
          <p:nvSpPr>
            <p:cNvPr id="378" name="Google Shape;27;p4"/>
            <p:cNvSpPr/>
            <p:nvPr/>
          </p:nvSpPr>
          <p:spPr>
            <a:xfrm>
              <a:off x="855936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379" name="Google Shape;28;p4"/>
            <p:cNvSpPr/>
            <p:nvPr/>
          </p:nvSpPr>
          <p:spPr>
            <a:xfrm>
              <a:off x="8955360" y="46213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380" name="Google Shape;29;p4"/>
            <p:cNvSpPr/>
            <p:nvPr/>
          </p:nvSpPr>
          <p:spPr>
            <a:xfrm>
              <a:off x="862344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381" name="Google Shape;30;p4"/>
            <p:cNvSpPr/>
            <p:nvPr/>
          </p:nvSpPr>
          <p:spPr>
            <a:xfrm>
              <a:off x="901584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382" name="Google Shape;31;p4"/>
            <p:cNvSpPr/>
            <p:nvPr/>
          </p:nvSpPr>
          <p:spPr>
            <a:xfrm>
              <a:off x="8809560" y="500004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383" name="Google Shape;32;p4"/>
            <p:cNvSpPr/>
            <p:nvPr/>
          </p:nvSpPr>
          <p:spPr>
            <a:xfrm>
              <a:off x="912132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384" name="Google Shape;33;p4"/>
            <p:cNvSpPr/>
            <p:nvPr/>
          </p:nvSpPr>
          <p:spPr>
            <a:xfrm>
              <a:off x="8431200" y="512100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385" name="Google Shape;34;p4"/>
            <p:cNvSpPr/>
            <p:nvPr/>
          </p:nvSpPr>
          <p:spPr>
            <a:xfrm>
              <a:off x="903456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386" name="Google Shape;35;p4"/>
            <p:cNvSpPr/>
            <p:nvPr/>
          </p:nvSpPr>
          <p:spPr>
            <a:xfrm>
              <a:off x="870012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grpSp>
      <p:sp>
        <p:nvSpPr>
          <p:cNvPr id="387"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388" name="PlaceHolder 2"/>
          <p:cNvSpPr>
            <a:spLocks noGrp="1"/>
          </p:cNvSpPr>
          <p:nvPr>
            <p:ph type="body"/>
          </p:nvPr>
        </p:nvSpPr>
        <p:spPr>
          <a:xfrm>
            <a:off x="720000" y="1200960"/>
            <a:ext cx="7703640" cy="332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grpSp>
        <p:nvGrpSpPr>
          <p:cNvPr id="389" name="Google Shape;38;p4"/>
          <p:cNvGrpSpPr/>
          <p:nvPr/>
        </p:nvGrpSpPr>
        <p:grpSpPr>
          <a:xfrm>
            <a:off x="-344520" y="4817880"/>
            <a:ext cx="2757960" cy="193320"/>
            <a:chOff x="-344520" y="4817880"/>
            <a:chExt cx="2757960" cy="193320"/>
          </a:xfrm>
        </p:grpSpPr>
        <p:sp>
          <p:nvSpPr>
            <p:cNvPr id="390" name="Google Shape;39;p4"/>
            <p:cNvSpPr/>
            <p:nvPr/>
          </p:nvSpPr>
          <p:spPr>
            <a:xfrm>
              <a:off x="1676520" y="4830120"/>
              <a:ext cx="92160" cy="91080"/>
            </a:xfrm>
            <a:custGeom>
              <a:avLst/>
              <a:gdLst/>
              <a:ahLst/>
              <a:rect l="l" t="t" r="r" b="b"/>
              <a:pathLst>
                <a:path w="1880" h="1855">
                  <a:moveTo>
                    <a:pt x="0" y="0"/>
                  </a:moveTo>
                  <a:lnTo>
                    <a:pt x="0" y="1855"/>
                  </a:lnTo>
                  <a:lnTo>
                    <a:pt x="1880" y="1855"/>
                  </a:lnTo>
                  <a:lnTo>
                    <a:pt x="1880" y="0"/>
                  </a:lnTo>
                  <a:close/>
                </a:path>
              </a:pathLst>
            </a:custGeom>
            <a:solidFill>
              <a:srgbClr val="f9cad2"/>
            </a:solidFill>
            <a:ln w="0">
              <a:noFill/>
            </a:ln>
          </p:spPr>
          <p:style>
            <a:lnRef idx="0"/>
            <a:fillRef idx="0"/>
            <a:effectRef idx="0"/>
            <a:fontRef idx="minor"/>
          </p:style>
        </p:sp>
        <p:sp>
          <p:nvSpPr>
            <p:cNvPr id="391" name="Google Shape;40;p4"/>
            <p:cNvSpPr/>
            <p:nvPr/>
          </p:nvSpPr>
          <p:spPr>
            <a:xfrm>
              <a:off x="1994040" y="4830120"/>
              <a:ext cx="91080" cy="91080"/>
            </a:xfrm>
            <a:custGeom>
              <a:avLst/>
              <a:gdLst/>
              <a:ahLst/>
              <a:rect l="l" t="t" r="r" b="b"/>
              <a:pathLst>
                <a:path w="1855" h="1855">
                  <a:moveTo>
                    <a:pt x="0" y="0"/>
                  </a:moveTo>
                  <a:lnTo>
                    <a:pt x="0" y="1855"/>
                  </a:lnTo>
                  <a:lnTo>
                    <a:pt x="1855" y="1855"/>
                  </a:lnTo>
                  <a:lnTo>
                    <a:pt x="1855" y="0"/>
                  </a:lnTo>
                  <a:close/>
                </a:path>
              </a:pathLst>
            </a:custGeom>
            <a:solidFill>
              <a:srgbClr val="f99aaa"/>
            </a:solidFill>
            <a:ln w="0">
              <a:noFill/>
            </a:ln>
          </p:spPr>
          <p:style>
            <a:lnRef idx="0"/>
            <a:fillRef idx="0"/>
            <a:effectRef idx="0"/>
            <a:fontRef idx="minor"/>
          </p:style>
        </p:sp>
        <p:sp>
          <p:nvSpPr>
            <p:cNvPr id="392" name="Google Shape;41;p4"/>
            <p:cNvSpPr/>
            <p:nvPr/>
          </p:nvSpPr>
          <p:spPr>
            <a:xfrm>
              <a:off x="2298960" y="481788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f9cad2"/>
            </a:solidFill>
            <a:ln w="0">
              <a:noFill/>
            </a:ln>
          </p:spPr>
          <p:style>
            <a:lnRef idx="0"/>
            <a:fillRef idx="0"/>
            <a:effectRef idx="0"/>
            <a:fontRef idx="minor"/>
          </p:style>
        </p:sp>
        <p:sp>
          <p:nvSpPr>
            <p:cNvPr id="393" name="Google Shape;42;p4"/>
            <p:cNvSpPr/>
            <p:nvPr/>
          </p:nvSpPr>
          <p:spPr>
            <a:xfrm>
              <a:off x="-344520" y="486468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f9cad2"/>
            </a:solidFill>
            <a:ln w="0">
              <a:noFill/>
            </a:ln>
          </p:spPr>
          <p:style>
            <a:lnRef idx="0"/>
            <a:fillRef idx="0"/>
            <a:effectRef idx="0"/>
            <a:fontRef idx="minor"/>
          </p:style>
        </p:sp>
      </p:gr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0" name="PlaceHolder 1"/>
          <p:cNvSpPr>
            <a:spLocks noGrp="1"/>
          </p:cNvSpPr>
          <p:nvPr>
            <p:ph type="title"/>
          </p:nvPr>
        </p:nvSpPr>
        <p:spPr>
          <a:xfrm>
            <a:off x="720000" y="446760"/>
            <a:ext cx="770364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31" name="PlaceHolder 2"/>
          <p:cNvSpPr>
            <a:spLocks noGrp="1"/>
          </p:cNvSpPr>
          <p:nvPr>
            <p:ph type="title"/>
          </p:nvPr>
        </p:nvSpPr>
        <p:spPr>
          <a:xfrm>
            <a:off x="1630800" y="222984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432" name="PlaceHolder 3"/>
          <p:cNvSpPr>
            <a:spLocks noGrp="1"/>
          </p:cNvSpPr>
          <p:nvPr>
            <p:ph type="title"/>
          </p:nvPr>
        </p:nvSpPr>
        <p:spPr>
          <a:xfrm>
            <a:off x="6913440" y="222984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433" name="Google Shape;298;p14"/>
          <p:cNvSpPr/>
          <p:nvPr/>
        </p:nvSpPr>
        <p:spPr>
          <a:xfrm>
            <a:off x="7543440" y="4771440"/>
            <a:ext cx="834480" cy="95400"/>
          </a:xfrm>
          <a:prstGeom prst="rect">
            <a:avLst/>
          </a:prstGeom>
          <a:solidFill>
            <a:srgbClr val="f9cad2"/>
          </a:solidFill>
          <a:ln w="0">
            <a:noFill/>
          </a:ln>
        </p:spPr>
        <p:style>
          <a:lnRef idx="0"/>
          <a:fillRef idx="0"/>
          <a:effectRef idx="0"/>
          <a:fontRef idx="minor"/>
        </p:style>
      </p:sp>
      <p:sp>
        <p:nvSpPr>
          <p:cNvPr id="434" name="Google Shape;299;p14"/>
          <p:cNvSpPr/>
          <p:nvPr/>
        </p:nvSpPr>
        <p:spPr>
          <a:xfrm>
            <a:off x="7543440" y="4944960"/>
            <a:ext cx="1198800" cy="95400"/>
          </a:xfrm>
          <a:prstGeom prst="rect">
            <a:avLst/>
          </a:prstGeom>
          <a:solidFill>
            <a:srgbClr val="f9cad2"/>
          </a:solidFill>
          <a:ln w="0">
            <a:noFill/>
          </a:ln>
        </p:spPr>
        <p:style>
          <a:lnRef idx="0"/>
          <a:fillRef idx="0"/>
          <a:effectRef idx="0"/>
          <a:fontRef idx="minor"/>
        </p:style>
      </p:sp>
      <p:sp>
        <p:nvSpPr>
          <p:cNvPr id="435" name="Google Shape;300;p14"/>
          <p:cNvSpPr/>
          <p:nvPr/>
        </p:nvSpPr>
        <p:spPr>
          <a:xfrm>
            <a:off x="8530200" y="4771440"/>
            <a:ext cx="212040" cy="95400"/>
          </a:xfrm>
          <a:prstGeom prst="rect">
            <a:avLst/>
          </a:prstGeom>
          <a:solidFill>
            <a:srgbClr val="f9cad2"/>
          </a:solidFill>
          <a:ln w="0">
            <a:noFill/>
          </a:ln>
        </p:spPr>
        <p:style>
          <a:lnRef idx="0"/>
          <a:fillRef idx="0"/>
          <a:effectRef idx="0"/>
          <a:fontRef idx="minor"/>
        </p:style>
      </p:sp>
      <p:grpSp>
        <p:nvGrpSpPr>
          <p:cNvPr id="436" name="Google Shape;301;p14"/>
          <p:cNvGrpSpPr/>
          <p:nvPr/>
        </p:nvGrpSpPr>
        <p:grpSpPr>
          <a:xfrm>
            <a:off x="0" y="1128240"/>
            <a:ext cx="583920" cy="3281400"/>
            <a:chOff x="0" y="1128240"/>
            <a:chExt cx="583920" cy="3281400"/>
          </a:xfrm>
        </p:grpSpPr>
        <p:sp>
          <p:nvSpPr>
            <p:cNvPr id="437" name="Google Shape;302;p14"/>
            <p:cNvSpPr/>
            <p:nvPr/>
          </p:nvSpPr>
          <p:spPr>
            <a:xfrm>
              <a:off x="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438" name="Google Shape;303;p14"/>
            <p:cNvSpPr/>
            <p:nvPr/>
          </p:nvSpPr>
          <p:spPr>
            <a:xfrm>
              <a:off x="6372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439" name="Google Shape;304;p14"/>
            <p:cNvSpPr/>
            <p:nvPr/>
          </p:nvSpPr>
          <p:spPr>
            <a:xfrm>
              <a:off x="45648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440" name="Google Shape;305;p14"/>
            <p:cNvSpPr/>
            <p:nvPr/>
          </p:nvSpPr>
          <p:spPr>
            <a:xfrm>
              <a:off x="177480" y="19645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441" name="Google Shape;306;p14"/>
            <p:cNvSpPr/>
            <p:nvPr/>
          </p:nvSpPr>
          <p:spPr>
            <a:xfrm>
              <a:off x="56160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442" name="Google Shape;307;p14"/>
            <p:cNvSpPr/>
            <p:nvPr/>
          </p:nvSpPr>
          <p:spPr>
            <a:xfrm>
              <a:off x="47520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443" name="Google Shape;308;p14"/>
            <p:cNvSpPr/>
            <p:nvPr/>
          </p:nvSpPr>
          <p:spPr>
            <a:xfrm>
              <a:off x="14040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444" name="Google Shape;309;p14"/>
            <p:cNvSpPr/>
            <p:nvPr/>
          </p:nvSpPr>
          <p:spPr>
            <a:xfrm>
              <a:off x="19080" y="13824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445" name="Google Shape;310;p14"/>
            <p:cNvSpPr/>
            <p:nvPr/>
          </p:nvSpPr>
          <p:spPr>
            <a:xfrm>
              <a:off x="437400" y="11282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grpSp>
      <p:grpSp>
        <p:nvGrpSpPr>
          <p:cNvPr id="446" name="Google Shape;311;p14"/>
          <p:cNvGrpSpPr/>
          <p:nvPr/>
        </p:nvGrpSpPr>
        <p:grpSpPr>
          <a:xfrm>
            <a:off x="7848720" y="0"/>
            <a:ext cx="1294920" cy="3622680"/>
            <a:chOff x="7848720" y="0"/>
            <a:chExt cx="1294920" cy="3622680"/>
          </a:xfrm>
        </p:grpSpPr>
        <p:grpSp>
          <p:nvGrpSpPr>
            <p:cNvPr id="447" name="Google Shape;312;p14"/>
            <p:cNvGrpSpPr/>
            <p:nvPr/>
          </p:nvGrpSpPr>
          <p:grpSpPr>
            <a:xfrm>
              <a:off x="8498880" y="0"/>
              <a:ext cx="644760" cy="3622680"/>
              <a:chOff x="8498880" y="0"/>
              <a:chExt cx="644760" cy="3622680"/>
            </a:xfrm>
          </p:grpSpPr>
          <p:sp>
            <p:nvSpPr>
              <p:cNvPr id="448" name="Google Shape;313;p14"/>
              <p:cNvSpPr/>
              <p:nvPr/>
            </p:nvSpPr>
            <p:spPr>
              <a:xfrm flipH="1">
                <a:off x="886788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449" name="Google Shape;314;p14"/>
              <p:cNvSpPr/>
              <p:nvPr/>
            </p:nvSpPr>
            <p:spPr>
              <a:xfrm flipH="1">
                <a:off x="901872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450" name="Google Shape;315;p14"/>
              <p:cNvSpPr/>
              <p:nvPr/>
            </p:nvSpPr>
            <p:spPr>
              <a:xfrm flipH="1">
                <a:off x="897048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451" name="Google Shape;316;p14"/>
              <p:cNvSpPr/>
              <p:nvPr/>
            </p:nvSpPr>
            <p:spPr>
              <a:xfrm flipH="1">
                <a:off x="871344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452" name="Google Shape;317;p14"/>
              <p:cNvSpPr/>
              <p:nvPr/>
            </p:nvSpPr>
            <p:spPr>
              <a:xfrm flipH="1">
                <a:off x="89949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453" name="Google Shape;318;p14"/>
              <p:cNvSpPr/>
              <p:nvPr/>
            </p:nvSpPr>
            <p:spPr>
              <a:xfrm flipH="1">
                <a:off x="8706600" y="356400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454" name="Google Shape;319;p14"/>
              <p:cNvSpPr/>
              <p:nvPr/>
            </p:nvSpPr>
            <p:spPr>
              <a:xfrm flipH="1">
                <a:off x="8924400" y="22388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455" name="Google Shape;320;p14"/>
              <p:cNvSpPr/>
              <p:nvPr/>
            </p:nvSpPr>
            <p:spPr>
              <a:xfrm flipH="1">
                <a:off x="851832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456" name="Google Shape;321;p14"/>
              <p:cNvSpPr/>
              <p:nvPr/>
            </p:nvSpPr>
            <p:spPr>
              <a:xfrm flipH="1">
                <a:off x="912132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457" name="Google Shape;322;p14"/>
              <p:cNvSpPr/>
              <p:nvPr/>
            </p:nvSpPr>
            <p:spPr>
              <a:xfrm flipH="1">
                <a:off x="8741520" y="9702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458" name="Google Shape;323;p14"/>
              <p:cNvSpPr/>
              <p:nvPr/>
            </p:nvSpPr>
            <p:spPr>
              <a:xfrm flipH="1">
                <a:off x="8498520" y="20181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459" name="Google Shape;324;p14"/>
              <p:cNvSpPr/>
              <p:nvPr/>
            </p:nvSpPr>
            <p:spPr>
              <a:xfrm flipH="1">
                <a:off x="8574840" y="289008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sp>
          <p:nvSpPr>
            <p:cNvPr id="460" name="Google Shape;325;p14"/>
            <p:cNvSpPr/>
            <p:nvPr/>
          </p:nvSpPr>
          <p:spPr>
            <a:xfrm flipH="1">
              <a:off x="8228880" y="22680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461" name="Google Shape;326;p14"/>
            <p:cNvSpPr/>
            <p:nvPr/>
          </p:nvSpPr>
          <p:spPr>
            <a:xfrm flipH="1">
              <a:off x="7848720" y="165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grpSp>
      <p:grpSp>
        <p:nvGrpSpPr>
          <p:cNvPr id="462" name="Google Shape;327;p14"/>
          <p:cNvGrpSpPr/>
          <p:nvPr/>
        </p:nvGrpSpPr>
        <p:grpSpPr>
          <a:xfrm>
            <a:off x="294120" y="111600"/>
            <a:ext cx="424440" cy="215640"/>
            <a:chOff x="294120" y="111600"/>
            <a:chExt cx="424440" cy="215640"/>
          </a:xfrm>
        </p:grpSpPr>
        <p:sp>
          <p:nvSpPr>
            <p:cNvPr id="463" name="Google Shape;328;p14"/>
            <p:cNvSpPr/>
            <p:nvPr/>
          </p:nvSpPr>
          <p:spPr>
            <a:xfrm flipH="1">
              <a:off x="571680" y="111600"/>
              <a:ext cx="146520" cy="215640"/>
            </a:xfrm>
            <a:custGeom>
              <a:avLst/>
              <a:gdLst/>
              <a:ahLst/>
              <a:rect l="l" t="t" r="r" b="b"/>
              <a:pathLst>
                <a:path w="3510" h="5164">
                  <a:moveTo>
                    <a:pt x="2131" y="1"/>
                  </a:moveTo>
                  <a:lnTo>
                    <a:pt x="1" y="5164"/>
                  </a:lnTo>
                  <a:lnTo>
                    <a:pt x="1379" y="5164"/>
                  </a:lnTo>
                  <a:lnTo>
                    <a:pt x="3509" y="1"/>
                  </a:lnTo>
                  <a:close/>
                </a:path>
              </a:pathLst>
            </a:custGeom>
            <a:solidFill>
              <a:srgbClr val="8791ff"/>
            </a:solidFill>
            <a:ln w="0">
              <a:noFill/>
            </a:ln>
          </p:spPr>
          <p:style>
            <a:lnRef idx="0"/>
            <a:fillRef idx="0"/>
            <a:effectRef idx="0"/>
            <a:fontRef idx="minor"/>
          </p:style>
        </p:sp>
        <p:sp>
          <p:nvSpPr>
            <p:cNvPr id="464" name="Google Shape;329;p14"/>
            <p:cNvSpPr/>
            <p:nvPr/>
          </p:nvSpPr>
          <p:spPr>
            <a:xfrm flipH="1">
              <a:off x="433800" y="111600"/>
              <a:ext cx="145440" cy="215640"/>
            </a:xfrm>
            <a:custGeom>
              <a:avLst/>
              <a:gdLst/>
              <a:ahLst/>
              <a:rect l="l" t="t" r="r" b="b"/>
              <a:pathLst>
                <a:path w="3484" h="5164">
                  <a:moveTo>
                    <a:pt x="2105" y="1"/>
                  </a:moveTo>
                  <a:lnTo>
                    <a:pt x="0" y="5164"/>
                  </a:lnTo>
                  <a:lnTo>
                    <a:pt x="1353" y="5164"/>
                  </a:lnTo>
                  <a:lnTo>
                    <a:pt x="3484" y="1"/>
                  </a:lnTo>
                  <a:close/>
                </a:path>
              </a:pathLst>
            </a:custGeom>
            <a:solidFill>
              <a:srgbClr val="8791ff"/>
            </a:solidFill>
            <a:ln w="0">
              <a:noFill/>
            </a:ln>
          </p:spPr>
          <p:style>
            <a:lnRef idx="0"/>
            <a:fillRef idx="0"/>
            <a:effectRef idx="0"/>
            <a:fontRef idx="minor"/>
          </p:style>
        </p:sp>
        <p:sp>
          <p:nvSpPr>
            <p:cNvPr id="465" name="Google Shape;330;p14"/>
            <p:cNvSpPr/>
            <p:nvPr/>
          </p:nvSpPr>
          <p:spPr>
            <a:xfrm flipH="1">
              <a:off x="294120" y="111600"/>
              <a:ext cx="145440" cy="215640"/>
            </a:xfrm>
            <a:custGeom>
              <a:avLst/>
              <a:gdLst/>
              <a:ahLst/>
              <a:rect l="l" t="t" r="r" b="b"/>
              <a:pathLst>
                <a:path w="3485" h="5164">
                  <a:moveTo>
                    <a:pt x="2131" y="1"/>
                  </a:moveTo>
                  <a:lnTo>
                    <a:pt x="0" y="5164"/>
                  </a:lnTo>
                  <a:lnTo>
                    <a:pt x="1379" y="5164"/>
                  </a:lnTo>
                  <a:lnTo>
                    <a:pt x="3484" y="1"/>
                  </a:lnTo>
                  <a:close/>
                </a:path>
              </a:pathLst>
            </a:custGeom>
            <a:solidFill>
              <a:srgbClr val="8791ff"/>
            </a:solidFill>
            <a:ln w="0">
              <a:noFill/>
            </a:ln>
          </p:spPr>
          <p:style>
            <a:lnRef idx="0"/>
            <a:fillRef idx="0"/>
            <a:effectRef idx="0"/>
            <a:fontRef idx="minor"/>
          </p:style>
        </p:sp>
      </p:grpSp>
      <p:sp>
        <p:nvSpPr>
          <p:cNvPr id="466" name="PlaceHolder 4"/>
          <p:cNvSpPr>
            <a:spLocks noGrp="1"/>
          </p:cNvSpPr>
          <p:nvPr>
            <p:ph type="title"/>
          </p:nvPr>
        </p:nvSpPr>
        <p:spPr>
          <a:xfrm>
            <a:off x="4272120" y="2229840"/>
            <a:ext cx="539280" cy="469440"/>
          </a:xfrm>
          <a:prstGeom prst="rect">
            <a:avLst/>
          </a:prstGeom>
          <a:noFill/>
          <a:ln w="0">
            <a:noFill/>
          </a:ln>
        </p:spPr>
        <p:txBody>
          <a:bodyPr lIns="0" rIns="0" tIns="0" bIns="0" anchor="t">
            <a:noAutofit/>
          </a:bodyPr>
          <a:p>
            <a:pPr algn="ctr">
              <a:lnSpc>
                <a:spcPct val="100000"/>
              </a:lnSpc>
              <a:buNone/>
            </a:pPr>
            <a:r>
              <a:rPr b="0" lang="en-US" sz="3600" spc="-1" strike="noStrike">
                <a:solidFill>
                  <a:srgbClr val="011635"/>
                </a:solidFill>
                <a:latin typeface="Bebas Neue"/>
                <a:ea typeface="Bebas Neue"/>
              </a:rPr>
              <a:t>xx%</a:t>
            </a:r>
            <a:endParaRPr b="0" lang="en-US" sz="3600" spc="-1" strike="noStrike">
              <a:solidFill>
                <a:srgbClr val="000000"/>
              </a:solidFill>
              <a:latin typeface="Arial"/>
            </a:endParaRPr>
          </a:p>
        </p:txBody>
      </p:sp>
      <p:sp>
        <p:nvSpPr>
          <p:cNvPr id="467"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855360" y="174096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sp>
        <p:nvSpPr>
          <p:cNvPr id="505" name="PlaceHolder 2"/>
          <p:cNvSpPr>
            <a:spLocks noGrp="1"/>
          </p:cNvSpPr>
          <p:nvPr>
            <p:ph type="title"/>
          </p:nvPr>
        </p:nvSpPr>
        <p:spPr>
          <a:xfrm>
            <a:off x="3398400" y="174996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sp>
        <p:nvSpPr>
          <p:cNvPr id="506" name="PlaceHolder 3"/>
          <p:cNvSpPr>
            <a:spLocks noGrp="1"/>
          </p:cNvSpPr>
          <p:nvPr>
            <p:ph type="title"/>
          </p:nvPr>
        </p:nvSpPr>
        <p:spPr>
          <a:xfrm>
            <a:off x="6032160" y="174996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sp>
        <p:nvSpPr>
          <p:cNvPr id="507" name="PlaceHolder 4"/>
          <p:cNvSpPr>
            <a:spLocks noGrp="1"/>
          </p:cNvSpPr>
          <p:nvPr>
            <p:ph type="title"/>
          </p:nvPr>
        </p:nvSpPr>
        <p:spPr>
          <a:xfrm>
            <a:off x="855360" y="339984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sp>
        <p:nvSpPr>
          <p:cNvPr id="508" name="PlaceHolder 5"/>
          <p:cNvSpPr>
            <a:spLocks noGrp="1"/>
          </p:cNvSpPr>
          <p:nvPr>
            <p:ph type="title"/>
          </p:nvPr>
        </p:nvSpPr>
        <p:spPr>
          <a:xfrm>
            <a:off x="3398400" y="340884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sp>
        <p:nvSpPr>
          <p:cNvPr id="509" name="PlaceHolder 6"/>
          <p:cNvSpPr>
            <a:spLocks noGrp="1"/>
          </p:cNvSpPr>
          <p:nvPr>
            <p:ph type="title"/>
          </p:nvPr>
        </p:nvSpPr>
        <p:spPr>
          <a:xfrm>
            <a:off x="6032160" y="3408840"/>
            <a:ext cx="492120" cy="525240"/>
          </a:xfrm>
          <a:prstGeom prst="rect">
            <a:avLst/>
          </a:prstGeom>
          <a:noFill/>
          <a:ln w="0">
            <a:noFill/>
          </a:ln>
        </p:spPr>
        <p:txBody>
          <a:bodyPr lIns="0" rIns="0" tIns="0" bIns="0" anchor="ctr">
            <a:noAutofit/>
          </a:bodyPr>
          <a:p>
            <a:pPr algn="ctr">
              <a:lnSpc>
                <a:spcPct val="100000"/>
              </a:lnSpc>
              <a:buNone/>
            </a:pPr>
            <a:r>
              <a:rPr b="0" lang="en-US" sz="2500" spc="-1" strike="noStrike">
                <a:solidFill>
                  <a:srgbClr val="011635"/>
                </a:solidFill>
                <a:latin typeface="Bebas Neue"/>
                <a:ea typeface="Bebas Neue"/>
              </a:rPr>
              <a:t>xx%</a:t>
            </a:r>
            <a:endParaRPr b="0" lang="en-US" sz="2500" spc="-1" strike="noStrike">
              <a:solidFill>
                <a:srgbClr val="000000"/>
              </a:solidFill>
              <a:latin typeface="Arial"/>
            </a:endParaRPr>
          </a:p>
        </p:txBody>
      </p:sp>
      <p:grpSp>
        <p:nvGrpSpPr>
          <p:cNvPr id="510" name="Google Shape;353;p15"/>
          <p:cNvGrpSpPr/>
          <p:nvPr/>
        </p:nvGrpSpPr>
        <p:grpSpPr>
          <a:xfrm>
            <a:off x="0" y="0"/>
            <a:ext cx="625320" cy="3288240"/>
            <a:chOff x="0" y="0"/>
            <a:chExt cx="625320" cy="3288240"/>
          </a:xfrm>
        </p:grpSpPr>
        <p:sp>
          <p:nvSpPr>
            <p:cNvPr id="511" name="Google Shape;354;p15"/>
            <p:cNvSpPr/>
            <p:nvPr/>
          </p:nvSpPr>
          <p:spPr>
            <a:xfrm>
              <a:off x="201960" y="6372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512" name="Google Shape;355;p15"/>
            <p:cNvSpPr/>
            <p:nvPr/>
          </p:nvSpPr>
          <p:spPr>
            <a:xfrm>
              <a:off x="64080" y="15433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513" name="Google Shape;356;p15"/>
            <p:cNvSpPr/>
            <p:nvPr/>
          </p:nvSpPr>
          <p:spPr>
            <a:xfrm>
              <a:off x="111600" y="318060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514" name="Google Shape;357;p15"/>
            <p:cNvSpPr/>
            <p:nvPr/>
          </p:nvSpPr>
          <p:spPr>
            <a:xfrm>
              <a:off x="370080" y="4860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515" name="Google Shape;358;p15"/>
            <p:cNvSpPr/>
            <p:nvPr/>
          </p:nvSpPr>
          <p:spPr>
            <a:xfrm>
              <a:off x="88560" y="251568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516" name="Google Shape;359;p15"/>
            <p:cNvSpPr/>
            <p:nvPr/>
          </p:nvSpPr>
          <p:spPr>
            <a:xfrm>
              <a:off x="425520" y="201024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517" name="Google Shape;360;p15"/>
            <p:cNvSpPr/>
            <p:nvPr/>
          </p:nvSpPr>
          <p:spPr>
            <a:xfrm>
              <a:off x="603000" y="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518" name="Google Shape;361;p15"/>
            <p:cNvSpPr/>
            <p:nvPr/>
          </p:nvSpPr>
          <p:spPr>
            <a:xfrm>
              <a:off x="0" y="102924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519" name="Google Shape;362;p15"/>
            <p:cNvSpPr/>
            <p:nvPr/>
          </p:nvSpPr>
          <p:spPr>
            <a:xfrm>
              <a:off x="342000" y="9702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grpSp>
      <p:grpSp>
        <p:nvGrpSpPr>
          <p:cNvPr id="520" name="Google Shape;363;p15"/>
          <p:cNvGrpSpPr/>
          <p:nvPr/>
        </p:nvGrpSpPr>
        <p:grpSpPr>
          <a:xfrm>
            <a:off x="8431200" y="1819080"/>
            <a:ext cx="712440" cy="3324240"/>
            <a:chOff x="8431200" y="1819080"/>
            <a:chExt cx="712440" cy="3324240"/>
          </a:xfrm>
        </p:grpSpPr>
        <p:sp>
          <p:nvSpPr>
            <p:cNvPr id="521" name="Google Shape;364;p15"/>
            <p:cNvSpPr/>
            <p:nvPr/>
          </p:nvSpPr>
          <p:spPr>
            <a:xfrm>
              <a:off x="855936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522" name="Google Shape;365;p15"/>
            <p:cNvSpPr/>
            <p:nvPr/>
          </p:nvSpPr>
          <p:spPr>
            <a:xfrm>
              <a:off x="8955360" y="46213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523" name="Google Shape;366;p15"/>
            <p:cNvSpPr/>
            <p:nvPr/>
          </p:nvSpPr>
          <p:spPr>
            <a:xfrm>
              <a:off x="862344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524" name="Google Shape;367;p15"/>
            <p:cNvSpPr/>
            <p:nvPr/>
          </p:nvSpPr>
          <p:spPr>
            <a:xfrm>
              <a:off x="901584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525" name="Google Shape;368;p15"/>
            <p:cNvSpPr/>
            <p:nvPr/>
          </p:nvSpPr>
          <p:spPr>
            <a:xfrm>
              <a:off x="8809560" y="500004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526" name="Google Shape;369;p15"/>
            <p:cNvSpPr/>
            <p:nvPr/>
          </p:nvSpPr>
          <p:spPr>
            <a:xfrm>
              <a:off x="912132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527" name="Google Shape;370;p15"/>
            <p:cNvSpPr/>
            <p:nvPr/>
          </p:nvSpPr>
          <p:spPr>
            <a:xfrm>
              <a:off x="8431200" y="512100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528" name="Google Shape;371;p15"/>
            <p:cNvSpPr/>
            <p:nvPr/>
          </p:nvSpPr>
          <p:spPr>
            <a:xfrm>
              <a:off x="903456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529" name="Google Shape;372;p15"/>
            <p:cNvSpPr/>
            <p:nvPr/>
          </p:nvSpPr>
          <p:spPr>
            <a:xfrm>
              <a:off x="870012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grpSp>
      <p:grpSp>
        <p:nvGrpSpPr>
          <p:cNvPr id="530" name="Google Shape;373;p15"/>
          <p:cNvGrpSpPr/>
          <p:nvPr/>
        </p:nvGrpSpPr>
        <p:grpSpPr>
          <a:xfrm>
            <a:off x="818640" y="4915800"/>
            <a:ext cx="616680" cy="78480"/>
            <a:chOff x="818640" y="4915800"/>
            <a:chExt cx="616680" cy="78480"/>
          </a:xfrm>
        </p:grpSpPr>
        <p:sp>
          <p:nvSpPr>
            <p:cNvPr id="531" name="Google Shape;374;p15"/>
            <p:cNvSpPr/>
            <p:nvPr/>
          </p:nvSpPr>
          <p:spPr>
            <a:xfrm flipH="1">
              <a:off x="1356840" y="4915800"/>
              <a:ext cx="78480" cy="78480"/>
            </a:xfrm>
            <a:custGeom>
              <a:avLst/>
              <a:gdLst/>
              <a:ahLst/>
              <a:rect l="l" t="t" r="r" b="b"/>
              <a:pathLst>
                <a:path w="1880"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sp>
          <p:nvSpPr>
            <p:cNvPr id="532" name="Google Shape;375;p15"/>
            <p:cNvSpPr/>
            <p:nvPr/>
          </p:nvSpPr>
          <p:spPr>
            <a:xfrm flipH="1">
              <a:off x="1086840" y="4915800"/>
              <a:ext cx="77400" cy="78480"/>
            </a:xfrm>
            <a:custGeom>
              <a:avLst/>
              <a:gdLst/>
              <a:ahLst/>
              <a:rect l="l" t="t" r="r" b="b"/>
              <a:pathLst>
                <a:path w="1855" h="1881">
                  <a:moveTo>
                    <a:pt x="0" y="0"/>
                  </a:moveTo>
                  <a:lnTo>
                    <a:pt x="0" y="1880"/>
                  </a:lnTo>
                  <a:lnTo>
                    <a:pt x="1855" y="1880"/>
                  </a:lnTo>
                  <a:lnTo>
                    <a:pt x="1855" y="0"/>
                  </a:lnTo>
                  <a:close/>
                </a:path>
              </a:pathLst>
            </a:custGeom>
            <a:solidFill>
              <a:srgbClr val="f9cad2"/>
            </a:solidFill>
            <a:ln w="0">
              <a:noFill/>
            </a:ln>
          </p:spPr>
          <p:style>
            <a:lnRef idx="0"/>
            <a:fillRef idx="0"/>
            <a:effectRef idx="0"/>
            <a:fontRef idx="minor"/>
          </p:style>
        </p:sp>
        <p:sp>
          <p:nvSpPr>
            <p:cNvPr id="533" name="Google Shape;376;p15"/>
            <p:cNvSpPr/>
            <p:nvPr/>
          </p:nvSpPr>
          <p:spPr>
            <a:xfrm flipH="1">
              <a:off x="818640" y="4915800"/>
              <a:ext cx="78480" cy="78480"/>
            </a:xfrm>
            <a:custGeom>
              <a:avLst/>
              <a:gdLst/>
              <a:ahLst/>
              <a:rect l="l" t="t" r="r" b="b"/>
              <a:pathLst>
                <a:path w="1881" h="1881">
                  <a:moveTo>
                    <a:pt x="0" y="0"/>
                  </a:moveTo>
                  <a:lnTo>
                    <a:pt x="0" y="1880"/>
                  </a:lnTo>
                  <a:lnTo>
                    <a:pt x="1880" y="1880"/>
                  </a:lnTo>
                  <a:lnTo>
                    <a:pt x="1880" y="0"/>
                  </a:lnTo>
                  <a:close/>
                </a:path>
              </a:pathLst>
            </a:custGeom>
            <a:solidFill>
              <a:srgbClr val="f9cad2"/>
            </a:solidFill>
            <a:ln w="0">
              <a:noFill/>
            </a:ln>
          </p:spPr>
          <p:style>
            <a:lnRef idx="0"/>
            <a:fillRef idx="0"/>
            <a:effectRef idx="0"/>
            <a:fontRef idx="minor"/>
          </p:style>
        </p:sp>
      </p:grpSp>
      <p:grpSp>
        <p:nvGrpSpPr>
          <p:cNvPr id="534" name="Google Shape;377;p15"/>
          <p:cNvGrpSpPr/>
          <p:nvPr/>
        </p:nvGrpSpPr>
        <p:grpSpPr>
          <a:xfrm>
            <a:off x="259560" y="4807800"/>
            <a:ext cx="424440" cy="215640"/>
            <a:chOff x="259560" y="4807800"/>
            <a:chExt cx="424440" cy="215640"/>
          </a:xfrm>
        </p:grpSpPr>
        <p:sp>
          <p:nvSpPr>
            <p:cNvPr id="535" name="Google Shape;378;p15"/>
            <p:cNvSpPr/>
            <p:nvPr/>
          </p:nvSpPr>
          <p:spPr>
            <a:xfrm flipH="1">
              <a:off x="537120" y="4807800"/>
              <a:ext cx="146520" cy="21564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536" name="Google Shape;379;p15"/>
            <p:cNvSpPr/>
            <p:nvPr/>
          </p:nvSpPr>
          <p:spPr>
            <a:xfrm flipH="1">
              <a:off x="399240" y="4807800"/>
              <a:ext cx="145440" cy="21564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537" name="Google Shape;380;p15"/>
            <p:cNvSpPr/>
            <p:nvPr/>
          </p:nvSpPr>
          <p:spPr>
            <a:xfrm flipH="1">
              <a:off x="259560" y="4807800"/>
              <a:ext cx="145440" cy="21564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sp>
        <p:nvSpPr>
          <p:cNvPr id="538" name="PlaceHolder 7"/>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39" name="PlaceHolder 8"/>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76" name="Google Shape;44;p5"/>
          <p:cNvGrpSpPr/>
          <p:nvPr/>
        </p:nvGrpSpPr>
        <p:grpSpPr>
          <a:xfrm>
            <a:off x="0" y="4603680"/>
            <a:ext cx="3622680" cy="643680"/>
            <a:chOff x="0" y="4603680"/>
            <a:chExt cx="3622680" cy="643680"/>
          </a:xfrm>
        </p:grpSpPr>
        <p:sp>
          <p:nvSpPr>
            <p:cNvPr id="577" name="Google Shape;45;p5"/>
            <p:cNvSpPr/>
            <p:nvPr/>
          </p:nvSpPr>
          <p:spPr>
            <a:xfrm rot="16200000">
              <a:off x="77760" y="4958640"/>
              <a:ext cx="72360" cy="100800"/>
            </a:xfrm>
            <a:custGeom>
              <a:avLst/>
              <a:gdLst/>
              <a:ahLst/>
              <a:rect l="l" t="t" r="r" b="b"/>
              <a:pathLst>
                <a:path w="4011" h="5592">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rgbClr val="011635"/>
            </a:solidFill>
            <a:ln w="0">
              <a:noFill/>
            </a:ln>
          </p:spPr>
          <p:style>
            <a:lnRef idx="0"/>
            <a:fillRef idx="0"/>
            <a:effectRef idx="0"/>
            <a:fontRef idx="minor"/>
          </p:style>
        </p:sp>
        <p:sp>
          <p:nvSpPr>
            <p:cNvPr id="578" name="Google Shape;46;p5"/>
            <p:cNvSpPr/>
            <p:nvPr/>
          </p:nvSpPr>
          <p:spPr>
            <a:xfrm rot="16200000">
              <a:off x="1491840" y="49471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sp>
          <p:nvSpPr>
            <p:cNvPr id="579" name="Google Shape;47;p5"/>
            <p:cNvSpPr/>
            <p:nvPr/>
          </p:nvSpPr>
          <p:spPr>
            <a:xfrm rot="16200000">
              <a:off x="3204360" y="5051880"/>
              <a:ext cx="60120" cy="107640"/>
            </a:xfrm>
            <a:custGeom>
              <a:avLst/>
              <a:gdLst/>
              <a:ahLst/>
              <a:rect l="l" t="t" r="r" b="b"/>
              <a:pathLst>
                <a:path w="3334" h="5975">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rgbClr val="011635"/>
            </a:solidFill>
            <a:ln w="0">
              <a:noFill/>
            </a:ln>
          </p:spPr>
          <p:style>
            <a:lnRef idx="0"/>
            <a:fillRef idx="0"/>
            <a:effectRef idx="0"/>
            <a:fontRef idx="minor"/>
          </p:style>
        </p:sp>
        <p:sp>
          <p:nvSpPr>
            <p:cNvPr id="580" name="Google Shape;48;p5"/>
            <p:cNvSpPr/>
            <p:nvPr/>
          </p:nvSpPr>
          <p:spPr>
            <a:xfrm rot="16200000">
              <a:off x="486000" y="481860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581" name="Google Shape;49;p5"/>
            <p:cNvSpPr/>
            <p:nvPr/>
          </p:nvSpPr>
          <p:spPr>
            <a:xfrm rot="16200000">
              <a:off x="2515680" y="509976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582" name="Google Shape;50;p5"/>
            <p:cNvSpPr/>
            <p:nvPr/>
          </p:nvSpPr>
          <p:spPr>
            <a:xfrm rot="16200000">
              <a:off x="3564000" y="4811760"/>
              <a:ext cx="58680" cy="58680"/>
            </a:xfrm>
            <a:custGeom>
              <a:avLst/>
              <a:gdLst/>
              <a:ahLst/>
              <a:rect l="l" t="t" r="r" b="b"/>
              <a:pathLst>
                <a:path w="3259" h="326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rgbClr val="011635"/>
            </a:solidFill>
            <a:ln w="0">
              <a:noFill/>
            </a:ln>
          </p:spPr>
          <p:style>
            <a:lnRef idx="0"/>
            <a:fillRef idx="0"/>
            <a:effectRef idx="0"/>
            <a:fontRef idx="minor"/>
          </p:style>
        </p:sp>
        <p:sp>
          <p:nvSpPr>
            <p:cNvPr id="583" name="Google Shape;51;p5"/>
            <p:cNvSpPr/>
            <p:nvPr/>
          </p:nvSpPr>
          <p:spPr>
            <a:xfrm rot="16200000">
              <a:off x="2238840" y="5027760"/>
              <a:ext cx="22320" cy="22680"/>
            </a:xfrm>
            <a:custGeom>
              <a:avLst/>
              <a:gdLst/>
              <a:ahLst/>
              <a:rect l="l" t="t" r="r" b="b"/>
              <a:pathLst>
                <a:path w="1255" h="1269">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rgbClr val="011635"/>
            </a:solidFill>
            <a:ln w="0">
              <a:noFill/>
            </a:ln>
          </p:spPr>
          <p:style>
            <a:lnRef idx="0"/>
            <a:fillRef idx="0"/>
            <a:effectRef idx="0"/>
            <a:fontRef idx="minor"/>
          </p:style>
        </p:sp>
        <p:sp>
          <p:nvSpPr>
            <p:cNvPr id="584" name="Google Shape;52;p5"/>
            <p:cNvSpPr/>
            <p:nvPr/>
          </p:nvSpPr>
          <p:spPr>
            <a:xfrm rot="16200000">
              <a:off x="0" y="4622040"/>
              <a:ext cx="22320" cy="22320"/>
            </a:xfrm>
            <a:custGeom>
              <a:avLst/>
              <a:gdLst/>
              <a:ahLst/>
              <a:rect l="l" t="t" r="r" b="b"/>
              <a:pathLst>
                <a:path w="1254" h="1248">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rgbClr val="011635"/>
            </a:solidFill>
            <a:ln w="0">
              <a:noFill/>
            </a:ln>
          </p:spPr>
          <p:style>
            <a:lnRef idx="0"/>
            <a:fillRef idx="0"/>
            <a:effectRef idx="0"/>
            <a:fontRef idx="minor"/>
          </p:style>
        </p:sp>
        <p:sp>
          <p:nvSpPr>
            <p:cNvPr id="585" name="Google Shape;53;p5"/>
            <p:cNvSpPr/>
            <p:nvPr/>
          </p:nvSpPr>
          <p:spPr>
            <a:xfrm rot="16200000">
              <a:off x="1029240" y="5224680"/>
              <a:ext cx="22320" cy="22680"/>
            </a:xfrm>
            <a:custGeom>
              <a:avLst/>
              <a:gdLst/>
              <a:ahLst/>
              <a:rect l="l" t="t" r="r" b="b"/>
              <a:pathLst>
                <a:path w="1254" h="127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rgbClr val="011635"/>
            </a:solidFill>
            <a:ln w="0">
              <a:noFill/>
            </a:ln>
          </p:spPr>
          <p:style>
            <a:lnRef idx="0"/>
            <a:fillRef idx="0"/>
            <a:effectRef idx="0"/>
            <a:fontRef idx="minor"/>
          </p:style>
        </p:sp>
        <p:sp>
          <p:nvSpPr>
            <p:cNvPr id="586" name="Google Shape;54;p5"/>
            <p:cNvSpPr/>
            <p:nvPr/>
          </p:nvSpPr>
          <p:spPr>
            <a:xfrm rot="16200000">
              <a:off x="970200" y="4618440"/>
              <a:ext cx="58680" cy="58680"/>
            </a:xfrm>
            <a:custGeom>
              <a:avLst/>
              <a:gdLst/>
              <a:ahLst/>
              <a:rect l="l" t="t" r="r" b="b"/>
              <a:pathLst>
                <a:path w="3260" h="3259">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rgbClr val="011635"/>
            </a:solidFill>
            <a:ln w="0">
              <a:noFill/>
            </a:ln>
          </p:spPr>
          <p:style>
            <a:lnRef idx="0"/>
            <a:fillRef idx="0"/>
            <a:effectRef idx="0"/>
            <a:fontRef idx="minor"/>
          </p:style>
        </p:sp>
        <p:sp>
          <p:nvSpPr>
            <p:cNvPr id="587" name="Google Shape;55;p5"/>
            <p:cNvSpPr/>
            <p:nvPr/>
          </p:nvSpPr>
          <p:spPr>
            <a:xfrm rot="16200000">
              <a:off x="2018160" y="4603320"/>
              <a:ext cx="58680" cy="59040"/>
            </a:xfrm>
            <a:custGeom>
              <a:avLst/>
              <a:gdLst/>
              <a:ahLst/>
              <a:rect l="l" t="t" r="r" b="b"/>
              <a:pathLst>
                <a:path w="3260" h="3285">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rgbClr val="011635"/>
            </a:solidFill>
            <a:ln w="0">
              <a:noFill/>
            </a:ln>
          </p:spPr>
          <p:style>
            <a:lnRef idx="0"/>
            <a:fillRef idx="0"/>
            <a:effectRef idx="0"/>
            <a:fontRef idx="minor"/>
          </p:style>
        </p:sp>
        <p:sp>
          <p:nvSpPr>
            <p:cNvPr id="588" name="Google Shape;56;p5"/>
            <p:cNvSpPr/>
            <p:nvPr/>
          </p:nvSpPr>
          <p:spPr>
            <a:xfrm rot="16200000">
              <a:off x="2914560" y="4655520"/>
              <a:ext cx="59400" cy="108360"/>
            </a:xfrm>
            <a:custGeom>
              <a:avLst/>
              <a:gdLst/>
              <a:ahLst/>
              <a:rect l="l" t="t" r="r" b="b"/>
              <a:pathLst>
                <a:path w="3309" h="600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rgbClr val="011635"/>
            </a:solidFill>
            <a:ln w="0">
              <a:noFill/>
            </a:ln>
          </p:spPr>
          <p:style>
            <a:lnRef idx="0"/>
            <a:fillRef idx="0"/>
            <a:effectRef idx="0"/>
            <a:fontRef idx="minor"/>
          </p:style>
        </p:sp>
      </p:grpSp>
      <p:grpSp>
        <p:nvGrpSpPr>
          <p:cNvPr id="589" name="Google Shape;57;p5"/>
          <p:cNvGrpSpPr/>
          <p:nvPr/>
        </p:nvGrpSpPr>
        <p:grpSpPr>
          <a:xfrm>
            <a:off x="6675840" y="1128240"/>
            <a:ext cx="2467800" cy="4015080"/>
            <a:chOff x="6675840" y="1128240"/>
            <a:chExt cx="2467800" cy="4015080"/>
          </a:xfrm>
        </p:grpSpPr>
        <p:sp>
          <p:nvSpPr>
            <p:cNvPr id="590" name="Google Shape;58;p5"/>
            <p:cNvSpPr/>
            <p:nvPr/>
          </p:nvSpPr>
          <p:spPr>
            <a:xfrm>
              <a:off x="8559360" y="27356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591" name="Google Shape;59;p5"/>
            <p:cNvSpPr/>
            <p:nvPr/>
          </p:nvSpPr>
          <p:spPr>
            <a:xfrm>
              <a:off x="7216920" y="4758120"/>
              <a:ext cx="96840" cy="77760"/>
            </a:xfrm>
            <a:custGeom>
              <a:avLst/>
              <a:gdLst/>
              <a:ahLst/>
              <a:rect l="l" t="t" r="r" b="b"/>
              <a:pathLst>
                <a:path w="5364" h="4317">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rgbClr val="011635"/>
            </a:solidFill>
            <a:ln w="0">
              <a:noFill/>
            </a:ln>
          </p:spPr>
          <p:style>
            <a:lnRef idx="0"/>
            <a:fillRef idx="0"/>
            <a:effectRef idx="0"/>
            <a:fontRef idx="minor"/>
          </p:style>
        </p:sp>
        <p:sp>
          <p:nvSpPr>
            <p:cNvPr id="592" name="Google Shape;60;p5"/>
            <p:cNvSpPr/>
            <p:nvPr/>
          </p:nvSpPr>
          <p:spPr>
            <a:xfrm>
              <a:off x="8955360" y="4621320"/>
              <a:ext cx="36360" cy="115920"/>
            </a:xfrm>
            <a:custGeom>
              <a:avLst/>
              <a:gdLst/>
              <a:ahLst/>
              <a:rect l="l" t="t" r="r" b="b"/>
              <a:pathLst>
                <a:path w="2032" h="6428">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rgbClr val="011635"/>
            </a:solidFill>
            <a:ln w="0">
              <a:noFill/>
            </a:ln>
          </p:spPr>
          <p:style>
            <a:lnRef idx="0"/>
            <a:fillRef idx="0"/>
            <a:effectRef idx="0"/>
            <a:fontRef idx="minor"/>
          </p:style>
        </p:sp>
        <p:sp>
          <p:nvSpPr>
            <p:cNvPr id="593" name="Google Shape;61;p5"/>
            <p:cNvSpPr/>
            <p:nvPr/>
          </p:nvSpPr>
          <p:spPr>
            <a:xfrm>
              <a:off x="8623440" y="4302000"/>
              <a:ext cx="60120" cy="107640"/>
            </a:xfrm>
            <a:custGeom>
              <a:avLst/>
              <a:gdLst/>
              <a:ahLst/>
              <a:rect l="l" t="t" r="r" b="b"/>
              <a:pathLst>
                <a:path w="3335" h="597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rgbClr val="011635"/>
            </a:solidFill>
            <a:ln w="0">
              <a:noFill/>
            </a:ln>
          </p:spPr>
          <p:style>
            <a:lnRef idx="0"/>
            <a:fillRef idx="0"/>
            <a:effectRef idx="0"/>
            <a:fontRef idx="minor"/>
          </p:style>
        </p:sp>
        <p:sp>
          <p:nvSpPr>
            <p:cNvPr id="594" name="Google Shape;62;p5"/>
            <p:cNvSpPr/>
            <p:nvPr/>
          </p:nvSpPr>
          <p:spPr>
            <a:xfrm>
              <a:off x="9015840" y="2994840"/>
              <a:ext cx="59040" cy="58680"/>
            </a:xfrm>
            <a:custGeom>
              <a:avLst/>
              <a:gdLst/>
              <a:ahLst/>
              <a:rect l="l" t="t" r="r" b="b"/>
              <a:pathLst>
                <a:path w="3284" h="3259">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rgbClr val="011635"/>
            </a:solidFill>
            <a:ln w="0">
              <a:noFill/>
            </a:ln>
          </p:spPr>
          <p:style>
            <a:lnRef idx="0"/>
            <a:fillRef idx="0"/>
            <a:effectRef idx="0"/>
            <a:fontRef idx="minor"/>
          </p:style>
        </p:sp>
        <p:sp>
          <p:nvSpPr>
            <p:cNvPr id="595" name="Google Shape;63;p5"/>
            <p:cNvSpPr/>
            <p:nvPr/>
          </p:nvSpPr>
          <p:spPr>
            <a:xfrm>
              <a:off x="6675840" y="469548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596" name="Google Shape;64;p5"/>
            <p:cNvSpPr/>
            <p:nvPr/>
          </p:nvSpPr>
          <p:spPr>
            <a:xfrm>
              <a:off x="8736840" y="196452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597" name="Google Shape;65;p5"/>
            <p:cNvSpPr/>
            <p:nvPr/>
          </p:nvSpPr>
          <p:spPr>
            <a:xfrm>
              <a:off x="9121320" y="370296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sp>
          <p:nvSpPr>
            <p:cNvPr id="598" name="Google Shape;66;p5"/>
            <p:cNvSpPr/>
            <p:nvPr/>
          </p:nvSpPr>
          <p:spPr>
            <a:xfrm>
              <a:off x="8431200" y="5121000"/>
              <a:ext cx="22320" cy="22320"/>
            </a:xfrm>
            <a:custGeom>
              <a:avLst/>
              <a:gdLst/>
              <a:ahLst/>
              <a:rect l="l" t="t" r="r" b="b"/>
              <a:pathLst>
                <a:path w="1254" h="1247">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rgbClr val="011635"/>
            </a:solidFill>
            <a:ln w="0">
              <a:noFill/>
            </a:ln>
          </p:spPr>
          <p:style>
            <a:lnRef idx="0"/>
            <a:fillRef idx="0"/>
            <a:effectRef idx="0"/>
            <a:fontRef idx="minor"/>
          </p:style>
        </p:sp>
        <p:sp>
          <p:nvSpPr>
            <p:cNvPr id="599" name="Google Shape;67;p5"/>
            <p:cNvSpPr/>
            <p:nvPr/>
          </p:nvSpPr>
          <p:spPr>
            <a:xfrm>
              <a:off x="9034560" y="1819080"/>
              <a:ext cx="22320" cy="22680"/>
            </a:xfrm>
            <a:custGeom>
              <a:avLst/>
              <a:gdLst/>
              <a:ahLst/>
              <a:rect l="l" t="t" r="r" b="b"/>
              <a:pathLst>
                <a:path w="1255" h="127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rgbClr val="011635"/>
            </a:solidFill>
            <a:ln w="0">
              <a:noFill/>
            </a:ln>
          </p:spPr>
          <p:style>
            <a:lnRef idx="0"/>
            <a:fillRef idx="0"/>
            <a:effectRef idx="0"/>
            <a:fontRef idx="minor"/>
          </p:style>
        </p:sp>
        <p:sp>
          <p:nvSpPr>
            <p:cNvPr id="600" name="Google Shape;68;p5"/>
            <p:cNvSpPr/>
            <p:nvPr/>
          </p:nvSpPr>
          <p:spPr>
            <a:xfrm>
              <a:off x="8700120" y="3562560"/>
              <a:ext cx="55080" cy="53640"/>
            </a:xfrm>
            <a:custGeom>
              <a:avLst/>
              <a:gdLst/>
              <a:ahLst/>
              <a:rect l="l" t="t" r="r" b="b"/>
              <a:pathLst>
                <a:path w="3059" h="2983">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rgbClr val="011635"/>
            </a:solidFill>
            <a:ln w="0">
              <a:noFill/>
            </a:ln>
          </p:spPr>
          <p:style>
            <a:lnRef idx="0"/>
            <a:fillRef idx="0"/>
            <a:effectRef idx="0"/>
            <a:fontRef idx="minor"/>
          </p:style>
        </p:sp>
        <p:sp>
          <p:nvSpPr>
            <p:cNvPr id="601" name="Google Shape;69;p5"/>
            <p:cNvSpPr/>
            <p:nvPr/>
          </p:nvSpPr>
          <p:spPr>
            <a:xfrm>
              <a:off x="8578440" y="1382400"/>
              <a:ext cx="59040" cy="58680"/>
            </a:xfrm>
            <a:custGeom>
              <a:avLst/>
              <a:gdLst/>
              <a:ahLst/>
              <a:rect l="l" t="t" r="r" b="b"/>
              <a:pathLst>
                <a:path w="3284" h="3259">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rgbClr val="011635"/>
            </a:solidFill>
            <a:ln w="0">
              <a:noFill/>
            </a:ln>
          </p:spPr>
          <p:style>
            <a:lnRef idx="0"/>
            <a:fillRef idx="0"/>
            <a:effectRef idx="0"/>
            <a:fontRef idx="minor"/>
          </p:style>
        </p:sp>
        <p:sp>
          <p:nvSpPr>
            <p:cNvPr id="602" name="Google Shape;70;p5"/>
            <p:cNvSpPr/>
            <p:nvPr/>
          </p:nvSpPr>
          <p:spPr>
            <a:xfrm>
              <a:off x="8996760" y="1128240"/>
              <a:ext cx="97200" cy="77760"/>
            </a:xfrm>
            <a:custGeom>
              <a:avLst/>
              <a:gdLst/>
              <a:ahLst/>
              <a:rect l="l" t="t" r="r" b="b"/>
              <a:pathLst>
                <a:path w="5389" h="4324">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rgbClr val="011635"/>
            </a:solidFill>
            <a:ln w="0">
              <a:noFill/>
            </a:ln>
          </p:spPr>
          <p:style>
            <a:lnRef idx="0"/>
            <a:fillRef idx="0"/>
            <a:effectRef idx="0"/>
            <a:fontRef idx="minor"/>
          </p:style>
        </p:sp>
        <p:sp>
          <p:nvSpPr>
            <p:cNvPr id="603" name="Google Shape;71;p5"/>
            <p:cNvSpPr/>
            <p:nvPr/>
          </p:nvSpPr>
          <p:spPr>
            <a:xfrm>
              <a:off x="7009200" y="4948920"/>
              <a:ext cx="59040" cy="59040"/>
            </a:xfrm>
            <a:custGeom>
              <a:avLst/>
              <a:gdLst/>
              <a:ahLst/>
              <a:rect l="l" t="t" r="r" b="b"/>
              <a:pathLst>
                <a:path w="3285" h="3284">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rgbClr val="011635"/>
            </a:solidFill>
            <a:ln w="0">
              <a:noFill/>
            </a:ln>
          </p:spPr>
          <p:style>
            <a:lnRef idx="0"/>
            <a:fillRef idx="0"/>
            <a:effectRef idx="0"/>
            <a:fontRef idx="minor"/>
          </p:style>
        </p:sp>
        <p:sp>
          <p:nvSpPr>
            <p:cNvPr id="604" name="Google Shape;72;p5"/>
            <p:cNvSpPr/>
            <p:nvPr/>
          </p:nvSpPr>
          <p:spPr>
            <a:xfrm>
              <a:off x="7479000" y="5018400"/>
              <a:ext cx="22320" cy="22320"/>
            </a:xfrm>
            <a:custGeom>
              <a:avLst/>
              <a:gdLst/>
              <a:ahLst/>
              <a:rect l="l" t="t" r="r" b="b"/>
              <a:pathLst>
                <a:path w="1255" h="1248">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rgbClr val="011635"/>
            </a:solidFill>
            <a:ln w="0">
              <a:noFill/>
            </a:ln>
          </p:spPr>
          <p:style>
            <a:lnRef idx="0"/>
            <a:fillRef idx="0"/>
            <a:effectRef idx="0"/>
            <a:fontRef idx="minor"/>
          </p:style>
        </p:sp>
      </p:grpSp>
      <p:grpSp>
        <p:nvGrpSpPr>
          <p:cNvPr id="605" name="Google Shape;73;p5"/>
          <p:cNvGrpSpPr/>
          <p:nvPr/>
        </p:nvGrpSpPr>
        <p:grpSpPr>
          <a:xfrm>
            <a:off x="8424000" y="4807800"/>
            <a:ext cx="424440" cy="215640"/>
            <a:chOff x="8424000" y="4807800"/>
            <a:chExt cx="424440" cy="215640"/>
          </a:xfrm>
        </p:grpSpPr>
        <p:sp>
          <p:nvSpPr>
            <p:cNvPr id="606" name="Google Shape;74;p5"/>
            <p:cNvSpPr/>
            <p:nvPr/>
          </p:nvSpPr>
          <p:spPr>
            <a:xfrm flipH="1">
              <a:off x="8701560" y="4807800"/>
              <a:ext cx="146520" cy="215640"/>
            </a:xfrm>
            <a:custGeom>
              <a:avLst/>
              <a:gdLst/>
              <a:ahLst/>
              <a:rect l="l" t="t" r="r" b="b"/>
              <a:pathLst>
                <a:path w="3510" h="5164">
                  <a:moveTo>
                    <a:pt x="2131" y="1"/>
                  </a:moveTo>
                  <a:lnTo>
                    <a:pt x="1" y="5164"/>
                  </a:lnTo>
                  <a:lnTo>
                    <a:pt x="1379" y="5164"/>
                  </a:lnTo>
                  <a:lnTo>
                    <a:pt x="3509" y="1"/>
                  </a:lnTo>
                  <a:close/>
                </a:path>
              </a:pathLst>
            </a:custGeom>
            <a:solidFill>
              <a:srgbClr val="5863e0"/>
            </a:solidFill>
            <a:ln w="0">
              <a:noFill/>
            </a:ln>
          </p:spPr>
          <p:style>
            <a:lnRef idx="0"/>
            <a:fillRef idx="0"/>
            <a:effectRef idx="0"/>
            <a:fontRef idx="minor"/>
          </p:style>
        </p:sp>
        <p:sp>
          <p:nvSpPr>
            <p:cNvPr id="607" name="Google Shape;75;p5"/>
            <p:cNvSpPr/>
            <p:nvPr/>
          </p:nvSpPr>
          <p:spPr>
            <a:xfrm flipH="1">
              <a:off x="8563680" y="4807800"/>
              <a:ext cx="145440" cy="215640"/>
            </a:xfrm>
            <a:custGeom>
              <a:avLst/>
              <a:gdLst/>
              <a:ahLst/>
              <a:rect l="l" t="t" r="r" b="b"/>
              <a:pathLst>
                <a:path w="3484" h="5164">
                  <a:moveTo>
                    <a:pt x="2105" y="1"/>
                  </a:moveTo>
                  <a:lnTo>
                    <a:pt x="0" y="5164"/>
                  </a:lnTo>
                  <a:lnTo>
                    <a:pt x="1353" y="5164"/>
                  </a:lnTo>
                  <a:lnTo>
                    <a:pt x="3484" y="1"/>
                  </a:lnTo>
                  <a:close/>
                </a:path>
              </a:pathLst>
            </a:custGeom>
            <a:solidFill>
              <a:srgbClr val="5863e0"/>
            </a:solidFill>
            <a:ln w="0">
              <a:noFill/>
            </a:ln>
          </p:spPr>
          <p:style>
            <a:lnRef idx="0"/>
            <a:fillRef idx="0"/>
            <a:effectRef idx="0"/>
            <a:fontRef idx="minor"/>
          </p:style>
        </p:sp>
        <p:sp>
          <p:nvSpPr>
            <p:cNvPr id="608" name="Google Shape;76;p5"/>
            <p:cNvSpPr/>
            <p:nvPr/>
          </p:nvSpPr>
          <p:spPr>
            <a:xfrm flipH="1">
              <a:off x="8424000" y="4807800"/>
              <a:ext cx="145440" cy="215640"/>
            </a:xfrm>
            <a:custGeom>
              <a:avLst/>
              <a:gdLst/>
              <a:ahLst/>
              <a:rect l="l" t="t" r="r" b="b"/>
              <a:pathLst>
                <a:path w="3485" h="5164">
                  <a:moveTo>
                    <a:pt x="2131" y="1"/>
                  </a:moveTo>
                  <a:lnTo>
                    <a:pt x="0" y="5164"/>
                  </a:lnTo>
                  <a:lnTo>
                    <a:pt x="1379" y="5164"/>
                  </a:lnTo>
                  <a:lnTo>
                    <a:pt x="3484" y="1"/>
                  </a:lnTo>
                  <a:close/>
                </a:path>
              </a:pathLst>
            </a:custGeom>
            <a:solidFill>
              <a:srgbClr val="5863e0"/>
            </a:solidFill>
            <a:ln w="0">
              <a:noFill/>
            </a:ln>
          </p:spPr>
          <p:style>
            <a:lnRef idx="0"/>
            <a:fillRef idx="0"/>
            <a:effectRef idx="0"/>
            <a:fontRef idx="minor"/>
          </p:style>
        </p:sp>
      </p:grpSp>
      <p:grpSp>
        <p:nvGrpSpPr>
          <p:cNvPr id="609" name="Google Shape;77;p5"/>
          <p:cNvGrpSpPr/>
          <p:nvPr/>
        </p:nvGrpSpPr>
        <p:grpSpPr>
          <a:xfrm>
            <a:off x="195840" y="-443880"/>
            <a:ext cx="193320" cy="2759040"/>
            <a:chOff x="195840" y="-443880"/>
            <a:chExt cx="193320" cy="2759040"/>
          </a:xfrm>
        </p:grpSpPr>
        <p:sp>
          <p:nvSpPr>
            <p:cNvPr id="610" name="Google Shape;78;p5"/>
            <p:cNvSpPr/>
            <p:nvPr/>
          </p:nvSpPr>
          <p:spPr>
            <a:xfrm flipV="1" rot="5400000">
              <a:off x="207360" y="1578600"/>
              <a:ext cx="92160" cy="91080"/>
            </a:xfrm>
            <a:custGeom>
              <a:avLst/>
              <a:gdLst/>
              <a:ahLst/>
              <a:rect l="l" t="t" r="r" b="b"/>
              <a:pathLst>
                <a:path w="1880" h="1855">
                  <a:moveTo>
                    <a:pt x="0" y="0"/>
                  </a:moveTo>
                  <a:lnTo>
                    <a:pt x="0" y="1855"/>
                  </a:lnTo>
                  <a:lnTo>
                    <a:pt x="1880" y="1855"/>
                  </a:lnTo>
                  <a:lnTo>
                    <a:pt x="1880" y="0"/>
                  </a:lnTo>
                  <a:close/>
                </a:path>
              </a:pathLst>
            </a:custGeom>
            <a:solidFill>
              <a:srgbClr val="f9cad2"/>
            </a:solidFill>
            <a:ln w="0">
              <a:noFill/>
            </a:ln>
          </p:spPr>
          <p:style>
            <a:lnRef idx="0"/>
            <a:fillRef idx="0"/>
            <a:effectRef idx="0"/>
            <a:fontRef idx="minor"/>
          </p:style>
        </p:sp>
        <p:sp>
          <p:nvSpPr>
            <p:cNvPr id="611" name="Google Shape;79;p5"/>
            <p:cNvSpPr/>
            <p:nvPr/>
          </p:nvSpPr>
          <p:spPr>
            <a:xfrm flipV="1" rot="5400000">
              <a:off x="208080" y="1893960"/>
              <a:ext cx="91080" cy="91080"/>
            </a:xfrm>
            <a:custGeom>
              <a:avLst/>
              <a:gdLst/>
              <a:ahLst/>
              <a:rect l="l" t="t" r="r" b="b"/>
              <a:pathLst>
                <a:path w="1855" h="1855">
                  <a:moveTo>
                    <a:pt x="0" y="0"/>
                  </a:moveTo>
                  <a:lnTo>
                    <a:pt x="0" y="1855"/>
                  </a:lnTo>
                  <a:lnTo>
                    <a:pt x="1855" y="1855"/>
                  </a:lnTo>
                  <a:lnTo>
                    <a:pt x="1855" y="0"/>
                  </a:lnTo>
                  <a:close/>
                </a:path>
              </a:pathLst>
            </a:custGeom>
            <a:solidFill>
              <a:srgbClr val="f99aaa"/>
            </a:solidFill>
            <a:ln w="0">
              <a:noFill/>
            </a:ln>
          </p:spPr>
          <p:style>
            <a:lnRef idx="0"/>
            <a:fillRef idx="0"/>
            <a:effectRef idx="0"/>
            <a:fontRef idx="minor"/>
          </p:style>
        </p:sp>
        <p:sp>
          <p:nvSpPr>
            <p:cNvPr id="612" name="Google Shape;80;p5"/>
            <p:cNvSpPr/>
            <p:nvPr/>
          </p:nvSpPr>
          <p:spPr>
            <a:xfrm flipV="1" rot="5400000">
              <a:off x="195840" y="2200680"/>
              <a:ext cx="114480" cy="114480"/>
            </a:xfrm>
            <a:custGeom>
              <a:avLst/>
              <a:gdLst/>
              <a:ahLst/>
              <a:rect l="l" t="t" r="r" b="b"/>
              <a:pathLst>
                <a:path w="2332" h="2332">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rgbClr val="f9cad2"/>
            </a:solidFill>
            <a:ln w="0">
              <a:noFill/>
            </a:ln>
          </p:spPr>
          <p:style>
            <a:lnRef idx="0"/>
            <a:fillRef idx="0"/>
            <a:effectRef idx="0"/>
            <a:fontRef idx="minor"/>
          </p:style>
        </p:sp>
        <p:sp>
          <p:nvSpPr>
            <p:cNvPr id="613" name="Google Shape;81;p5"/>
            <p:cNvSpPr/>
            <p:nvPr/>
          </p:nvSpPr>
          <p:spPr>
            <a:xfrm flipV="1" rot="5400000">
              <a:off x="-700560" y="498960"/>
              <a:ext cx="2032920" cy="146520"/>
            </a:xfrm>
            <a:custGeom>
              <a:avLst/>
              <a:gdLst/>
              <a:ahLst/>
              <a:rect l="l" t="t" r="r" b="b"/>
              <a:pathLst>
                <a:path w="41254" h="2984">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rgbClr val="f9cad2"/>
            </a:solidFill>
            <a:ln w="0">
              <a:noFill/>
            </a:ln>
          </p:spPr>
          <p:style>
            <a:lnRef idx="0"/>
            <a:fillRef idx="0"/>
            <a:effectRef idx="0"/>
            <a:fontRef idx="minor"/>
          </p:style>
        </p:sp>
      </p:grpSp>
      <p:sp>
        <p:nvSpPr>
          <p:cNvPr id="614" name="PlaceHolder 1"/>
          <p:cNvSpPr>
            <a:spLocks noGrp="1"/>
          </p:cNvSpPr>
          <p:nvPr>
            <p:ph type="title"/>
          </p:nvPr>
        </p:nvSpPr>
        <p:spPr>
          <a:xfrm>
            <a:off x="1365840" y="447120"/>
            <a:ext cx="6411960" cy="572400"/>
          </a:xfrm>
          <a:prstGeom prst="rect">
            <a:avLst/>
          </a:prstGeom>
          <a:noFill/>
          <a:ln w="0">
            <a:noFill/>
          </a:ln>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61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7.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7.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57.xml"/>
</Relationships>
</file>

<file path=ppt/slides/_rels/slide2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57.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5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Google Shape;1532;p57"/>
          <p:cNvSpPr/>
          <p:nvPr/>
        </p:nvSpPr>
        <p:spPr>
          <a:xfrm>
            <a:off x="714960" y="496440"/>
            <a:ext cx="7703640" cy="4155120"/>
          </a:xfrm>
          <a:prstGeom prst="roundRect">
            <a:avLst>
              <a:gd name="adj" fmla="val 1850"/>
            </a:avLst>
          </a:prstGeom>
          <a:solidFill>
            <a:srgbClr val="f4dc90"/>
          </a:solidFill>
          <a:ln w="28440">
            <a:solidFill>
              <a:srgbClr val="011635"/>
            </a:solidFill>
            <a:round/>
          </a:ln>
        </p:spPr>
        <p:style>
          <a:lnRef idx="0"/>
          <a:fillRef idx="0"/>
          <a:effectRef idx="0"/>
          <a:fontRef idx="minor"/>
        </p:style>
      </p:sp>
      <p:grpSp>
        <p:nvGrpSpPr>
          <p:cNvPr id="910" name="Google Shape;1533;p57"/>
          <p:cNvGrpSpPr/>
          <p:nvPr/>
        </p:nvGrpSpPr>
        <p:grpSpPr>
          <a:xfrm>
            <a:off x="7632000" y="671400"/>
            <a:ext cx="636120" cy="119880"/>
            <a:chOff x="7632000" y="671400"/>
            <a:chExt cx="636120" cy="119880"/>
          </a:xfrm>
        </p:grpSpPr>
        <p:sp>
          <p:nvSpPr>
            <p:cNvPr id="911" name="Google Shape;1534;p57"/>
            <p:cNvSpPr/>
            <p:nvPr/>
          </p:nvSpPr>
          <p:spPr>
            <a:xfrm>
              <a:off x="7889760" y="6714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12" name="Google Shape;1535;p57"/>
            <p:cNvSpPr/>
            <p:nvPr/>
          </p:nvSpPr>
          <p:spPr>
            <a:xfrm>
              <a:off x="8148600" y="6714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13" name="Google Shape;1536;p57"/>
            <p:cNvSpPr/>
            <p:nvPr/>
          </p:nvSpPr>
          <p:spPr>
            <a:xfrm>
              <a:off x="7632000" y="6714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14" name="Hộp Văn bản 6"/>
          <p:cNvSpPr/>
          <p:nvPr/>
        </p:nvSpPr>
        <p:spPr>
          <a:xfrm>
            <a:off x="1371600" y="1895040"/>
            <a:ext cx="6460920" cy="1309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 sz="8000" spc="-1" strike="noStrike">
                <a:solidFill>
                  <a:srgbClr val="011635"/>
                </a:solidFill>
                <a:latin typeface="Calibri"/>
                <a:ea typeface="Arial"/>
              </a:rPr>
              <a:t>FUNCTION</a:t>
            </a:r>
            <a:endParaRPr b="0" lang="en-US" sz="8000" spc="-1" strike="noStrike">
              <a:latin typeface="Arial"/>
            </a:endParaRPr>
          </a:p>
        </p:txBody>
      </p:sp>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7" name="Google Shape;1994;p64"/>
          <p:cNvSpPr/>
          <p:nvPr/>
        </p:nvSpPr>
        <p:spPr>
          <a:xfrm>
            <a:off x="714960" y="45828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58" name="Google Shape;1995;p64"/>
          <p:cNvGrpSpPr/>
          <p:nvPr/>
        </p:nvGrpSpPr>
        <p:grpSpPr>
          <a:xfrm>
            <a:off x="7632000" y="633240"/>
            <a:ext cx="636120" cy="119880"/>
            <a:chOff x="7632000" y="633240"/>
            <a:chExt cx="636120" cy="119880"/>
          </a:xfrm>
        </p:grpSpPr>
        <p:sp>
          <p:nvSpPr>
            <p:cNvPr id="959" name="Google Shape;1996;p64"/>
            <p:cNvSpPr/>
            <p:nvPr/>
          </p:nvSpPr>
          <p:spPr>
            <a:xfrm>
              <a:off x="7889760" y="63324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60" name="Google Shape;1997;p64"/>
            <p:cNvSpPr/>
            <p:nvPr/>
          </p:nvSpPr>
          <p:spPr>
            <a:xfrm>
              <a:off x="81486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61" name="Google Shape;1998;p64"/>
            <p:cNvSpPr/>
            <p:nvPr/>
          </p:nvSpPr>
          <p:spPr>
            <a:xfrm>
              <a:off x="76320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62" name="Hộp Văn bản 10"/>
          <p:cNvSpPr/>
          <p:nvPr/>
        </p:nvSpPr>
        <p:spPr>
          <a:xfrm>
            <a:off x="685800" y="1649520"/>
            <a:ext cx="7772400" cy="292788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Các thuộc tính này thông báo cho trình tối ưu hóa truy vấn hành vi của mình. Có nhiều nhất một lựa chọn được chỉ định. Nếu không có cái nào trong số này được xuất hiện, VOLATILE sẽ xuất hiện.</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IMMUTABLE:</a:t>
            </a:r>
            <a:r>
              <a:rPr b="0" lang="en-US" sz="1800" spc="-1" strike="noStrike">
                <a:solidFill>
                  <a:srgbClr val="002060"/>
                </a:solidFill>
                <a:latin typeface="Calibri"/>
                <a:ea typeface="Noto Serif CJK SC"/>
              </a:rPr>
              <a:t> Chỉ ra rằng hàm không thể sửa đổi cơ sở dữ liệu và luôn trả về cùng một kết quả khi được cung cấp cùng các giá trị đối số; nghĩa là, nó không thực hiện tra cứu cơ sở dữ liệu hoặc sử dụng thông tin không trực tiếp có trong danh sách đối số của nó.</a:t>
            </a:r>
            <a:endParaRPr b="0" lang="en-US" sz="1800" spc="-1" strike="noStrike">
              <a:latin typeface="Arial"/>
            </a:endParaRPr>
          </a:p>
        </p:txBody>
      </p:sp>
      <p:sp>
        <p:nvSpPr>
          <p:cNvPr id="963" name="Hộp Văn bản 2"/>
          <p:cNvSpPr/>
          <p:nvPr/>
        </p:nvSpPr>
        <p:spPr>
          <a:xfrm>
            <a:off x="2057400" y="1143000"/>
            <a:ext cx="5364360" cy="395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002060"/>
                </a:solidFill>
                <a:latin typeface="Calibri"/>
                <a:ea typeface="Noto Serif CJK SC"/>
              </a:rPr>
              <a:t>IMMUTABLE , STABLE, VOLATILE</a:t>
            </a:r>
            <a:endParaRPr b="0" lang="en-US" sz="2000" spc="-1" strike="noStrike">
              <a:latin typeface="Arial"/>
            </a:endParaRPr>
          </a:p>
        </p:txBody>
      </p:sp>
      <p:sp>
        <p:nvSpPr>
          <p:cNvPr id="964" name="Google Shape;1458;p 5"/>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2" presetSubtype="1">
                                  <p:stCondLst>
                                    <p:cond delay="0"/>
                                  </p:stCondLst>
                                  <p:childTnLst>
                                    <p:set>
                                      <p:cBhvr>
                                        <p:cTn id="34" dur="1" fill="hold">
                                          <p:stCondLst>
                                            <p:cond delay="0"/>
                                          </p:stCondLst>
                                        </p:cTn>
                                        <p:tgtEl>
                                          <p:spTgt spid="957"/>
                                        </p:tgtEl>
                                        <p:attrNameLst>
                                          <p:attrName>style.visibility</p:attrName>
                                        </p:attrNameLst>
                                      </p:cBhvr>
                                      <p:to>
                                        <p:strVal val="visible"/>
                                      </p:to>
                                    </p:set>
                                    <p:anim calcmode="lin" valueType="num">
                                      <p:cBhvr additive="repl">
                                        <p:cTn id="35" dur="1000"/>
                                        <p:tgtEl>
                                          <p:spTgt spid="957"/>
                                        </p:tgtEl>
                                        <p:attrNameLst>
                                          <p:attrName>ppt_y</p:attrName>
                                        </p:attrNameLst>
                                      </p:cBhvr>
                                      <p:tavLst>
                                        <p:tav tm="0">
                                          <p:val>
                                            <p:strVal val="#ppt_y-1"/>
                                          </p:val>
                                        </p:tav>
                                        <p:tav tm="100000">
                                          <p:val>
                                            <p:strVal val="#ppt_y"/>
                                          </p:val>
                                        </p:tav>
                                      </p:tavLst>
                                    </p:anim>
                                  </p:childTnLst>
                                </p:cTn>
                              </p:par>
                              <p:par>
                                <p:cTn id="36" nodeType="withEffect" fill="hold" presetClass="entr" presetID="10">
                                  <p:stCondLst>
                                    <p:cond delay="0"/>
                                  </p:stCondLst>
                                  <p:childTnLst>
                                    <p:set>
                                      <p:cBhvr>
                                        <p:cTn id="37" dur="1" fill="hold">
                                          <p:stCondLst>
                                            <p:cond delay="0"/>
                                          </p:stCondLst>
                                        </p:cTn>
                                        <p:tgtEl>
                                          <p:spTgt spid="958"/>
                                        </p:tgtEl>
                                        <p:attrNameLst>
                                          <p:attrName>style.visibility</p:attrName>
                                        </p:attrNameLst>
                                      </p:cBhvr>
                                      <p:to>
                                        <p:strVal val="visible"/>
                                      </p:to>
                                    </p:set>
                                    <p:animEffect filter="fade" transition="in">
                                      <p:cBhvr additive="repl">
                                        <p:cTn id="38" dur="1000"/>
                                        <p:tgtEl>
                                          <p:spTgt spid="9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Google Shape;1994;p64"/>
          <p:cNvSpPr/>
          <p:nvPr/>
        </p:nvSpPr>
        <p:spPr>
          <a:xfrm>
            <a:off x="714960" y="45828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66" name="Google Shape;1995;p64"/>
          <p:cNvGrpSpPr/>
          <p:nvPr/>
        </p:nvGrpSpPr>
        <p:grpSpPr>
          <a:xfrm>
            <a:off x="7632000" y="633240"/>
            <a:ext cx="636120" cy="119880"/>
            <a:chOff x="7632000" y="633240"/>
            <a:chExt cx="636120" cy="119880"/>
          </a:xfrm>
        </p:grpSpPr>
        <p:sp>
          <p:nvSpPr>
            <p:cNvPr id="967" name="Google Shape;1996;p64"/>
            <p:cNvSpPr/>
            <p:nvPr/>
          </p:nvSpPr>
          <p:spPr>
            <a:xfrm>
              <a:off x="7889760" y="63324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68" name="Google Shape;1997;p64"/>
            <p:cNvSpPr/>
            <p:nvPr/>
          </p:nvSpPr>
          <p:spPr>
            <a:xfrm>
              <a:off x="81486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69" name="Google Shape;1998;p64"/>
            <p:cNvSpPr/>
            <p:nvPr/>
          </p:nvSpPr>
          <p:spPr>
            <a:xfrm>
              <a:off x="76320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70" name="Hộp Văn bản 10"/>
          <p:cNvSpPr/>
          <p:nvPr/>
        </p:nvSpPr>
        <p:spPr>
          <a:xfrm>
            <a:off x="714960" y="1334520"/>
            <a:ext cx="7743240" cy="32432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STABLE:</a:t>
            </a:r>
            <a:r>
              <a:rPr b="0" lang="en-US" sz="1800" spc="-1" strike="noStrike">
                <a:solidFill>
                  <a:srgbClr val="002060"/>
                </a:solidFill>
                <a:latin typeface="Calibri"/>
                <a:ea typeface="Noto Serif CJK SC"/>
              </a:rPr>
              <a:t> Chỉ ra rằng hàm không thể sửa đổi cơ sở dữ liệu và trong một lần quét bảng hàm sẽ luôn trả về cùng một kết quả cho cùng các giá trị đối số, nhưng kết quả của nó có thể thay đổi qua các câu lệnh SQL.</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VOLATILE:</a:t>
            </a:r>
            <a:r>
              <a:rPr b="0" lang="en-US" sz="1800" spc="-1" strike="noStrike">
                <a:solidFill>
                  <a:srgbClr val="002060"/>
                </a:solidFill>
                <a:latin typeface="Calibri"/>
                <a:ea typeface="Noto Serif CJK SC"/>
              </a:rPr>
              <a:t> Chỉ ra rằng giá trị hàm có thể thay đổi ngay cả trong một lần quét bảng, do đó không thể thực hiện tối ưu hóa. </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LEAKPROOF</a:t>
            </a:r>
            <a:r>
              <a:rPr b="0" lang="en-US" sz="1800" spc="-1" strike="noStrike">
                <a:solidFill>
                  <a:srgbClr val="002060"/>
                </a:solidFill>
                <a:latin typeface="Calibri"/>
                <a:ea typeface="Noto Serif CJK SC"/>
              </a:rPr>
              <a:t>: Nó không tiết lộ thông tin nào về các đối số của nó ngoài giá trị trả về của nó.</a:t>
            </a:r>
            <a:endParaRPr b="0" lang="en-US" sz="1800" spc="-1" strike="noStrike">
              <a:latin typeface="Arial"/>
            </a:endParaRPr>
          </a:p>
        </p:txBody>
      </p:sp>
      <p:sp>
        <p:nvSpPr>
          <p:cNvPr id="971" name="Google Shape;1458;p 6"/>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2" presetSubtype="1">
                                  <p:stCondLst>
                                    <p:cond delay="0"/>
                                  </p:stCondLst>
                                  <p:childTnLst>
                                    <p:set>
                                      <p:cBhvr>
                                        <p:cTn id="44" dur="1" fill="hold">
                                          <p:stCondLst>
                                            <p:cond delay="0"/>
                                          </p:stCondLst>
                                        </p:cTn>
                                        <p:tgtEl>
                                          <p:spTgt spid="965"/>
                                        </p:tgtEl>
                                        <p:attrNameLst>
                                          <p:attrName>style.visibility</p:attrName>
                                        </p:attrNameLst>
                                      </p:cBhvr>
                                      <p:to>
                                        <p:strVal val="visible"/>
                                      </p:to>
                                    </p:set>
                                    <p:anim calcmode="lin" valueType="num">
                                      <p:cBhvr additive="repl">
                                        <p:cTn id="45" dur="1000"/>
                                        <p:tgtEl>
                                          <p:spTgt spid="965"/>
                                        </p:tgtEl>
                                        <p:attrNameLst>
                                          <p:attrName>ppt_y</p:attrName>
                                        </p:attrNameLst>
                                      </p:cBhvr>
                                      <p:tavLst>
                                        <p:tav tm="0">
                                          <p:val>
                                            <p:strVal val="#ppt_y-1"/>
                                          </p:val>
                                        </p:tav>
                                        <p:tav tm="100000">
                                          <p:val>
                                            <p:strVal val="#ppt_y"/>
                                          </p:val>
                                        </p:tav>
                                      </p:tavLst>
                                    </p:anim>
                                  </p:childTnLst>
                                </p:cTn>
                              </p:par>
                              <p:par>
                                <p:cTn id="46" nodeType="withEffect" fill="hold" presetClass="entr" presetID="10">
                                  <p:stCondLst>
                                    <p:cond delay="0"/>
                                  </p:stCondLst>
                                  <p:childTnLst>
                                    <p:set>
                                      <p:cBhvr>
                                        <p:cTn id="47" dur="1" fill="hold">
                                          <p:stCondLst>
                                            <p:cond delay="0"/>
                                          </p:stCondLst>
                                        </p:cTn>
                                        <p:tgtEl>
                                          <p:spTgt spid="966"/>
                                        </p:tgtEl>
                                        <p:attrNameLst>
                                          <p:attrName>style.visibility</p:attrName>
                                        </p:attrNameLst>
                                      </p:cBhvr>
                                      <p:to>
                                        <p:strVal val="visible"/>
                                      </p:to>
                                    </p:set>
                                    <p:animEffect filter="fade" transition="in">
                                      <p:cBhvr additive="repl">
                                        <p:cTn id="48" dur="1000"/>
                                        <p:tgtEl>
                                          <p:spTgt spid="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2" name="Google Shape;2431;p70"/>
          <p:cNvSpPr/>
          <p:nvPr/>
        </p:nvSpPr>
        <p:spPr>
          <a:xfrm>
            <a:off x="714960" y="456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73" name="Google Shape;2432;p70"/>
          <p:cNvGrpSpPr/>
          <p:nvPr/>
        </p:nvGrpSpPr>
        <p:grpSpPr>
          <a:xfrm>
            <a:off x="7632000" y="649800"/>
            <a:ext cx="636120" cy="119880"/>
            <a:chOff x="7632000" y="649800"/>
            <a:chExt cx="636120" cy="119880"/>
          </a:xfrm>
        </p:grpSpPr>
        <p:sp>
          <p:nvSpPr>
            <p:cNvPr id="974" name="Google Shape;2433;p70"/>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75" name="Google Shape;2434;p70"/>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76" name="Google Shape;2435;p70"/>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77" name="Hộp Văn bản 2"/>
          <p:cNvSpPr/>
          <p:nvPr/>
        </p:nvSpPr>
        <p:spPr>
          <a:xfrm>
            <a:off x="754560" y="2129400"/>
            <a:ext cx="7703640" cy="261252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CALLED ON NULL INPUT </a:t>
            </a:r>
            <a:r>
              <a:rPr b="0" lang="en-US" sz="1800" spc="-1" strike="noStrike">
                <a:solidFill>
                  <a:srgbClr val="002060"/>
                </a:solidFill>
                <a:latin typeface="Calibri"/>
                <a:ea typeface="Noto Serif CJK SC"/>
              </a:rPr>
              <a:t>(</a:t>
            </a:r>
            <a:r>
              <a:rPr b="1" lang="en-US" sz="1800" spc="-1" strike="noStrike">
                <a:solidFill>
                  <a:srgbClr val="002060"/>
                </a:solidFill>
                <a:latin typeface="Calibri"/>
                <a:ea typeface="Noto Serif CJK SC"/>
              </a:rPr>
              <a:t>the default</a:t>
            </a:r>
            <a:r>
              <a:rPr b="0" lang="en-US" sz="1800" spc="-1" strike="noStrike">
                <a:solidFill>
                  <a:srgbClr val="002060"/>
                </a:solidFill>
                <a:latin typeface="Calibri"/>
                <a:ea typeface="Noto Serif CJK SC"/>
              </a:rPr>
              <a:t>): Chỉ ra rằng hàm sẽ được gọi bình thường khi một đối số của nó là null. Sau đó, kiểm tra các giá trị null nếu cần và phản hồi một cách thích hợp.</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RETURNS NULL ON NULL INPUT </a:t>
            </a:r>
            <a:r>
              <a:rPr b="0" lang="en-US" sz="1800" spc="-1" strike="noStrike">
                <a:solidFill>
                  <a:srgbClr val="002060"/>
                </a:solidFill>
                <a:latin typeface="Calibri"/>
                <a:ea typeface="Noto Serif CJK SC"/>
              </a:rPr>
              <a:t>or </a:t>
            </a:r>
            <a:r>
              <a:rPr b="1" lang="en-US" sz="1800" spc="-1" strike="noStrike">
                <a:solidFill>
                  <a:srgbClr val="002060"/>
                </a:solidFill>
                <a:latin typeface="Calibri"/>
                <a:ea typeface="Noto Serif CJK SC"/>
              </a:rPr>
              <a:t>STRICT</a:t>
            </a:r>
            <a:r>
              <a:rPr b="0" lang="en-US" sz="1800" spc="-1" strike="noStrike">
                <a:solidFill>
                  <a:srgbClr val="002060"/>
                </a:solidFill>
                <a:latin typeface="Calibri"/>
                <a:ea typeface="Noto Serif CJK SC"/>
              </a:rPr>
              <a:t>: Chỉ ra rằng hàm luôn trả về null bất cứ khi nào bất kỳ đối số nào của nó là null. Nếu tham số này được chỉ định, hàm sẽ không được thực thi khi có đối số null.</a:t>
            </a:r>
            <a:endParaRPr b="0" lang="en-US" sz="1800" spc="-1" strike="noStrike">
              <a:latin typeface="Arial"/>
            </a:endParaRPr>
          </a:p>
        </p:txBody>
      </p:sp>
      <p:sp>
        <p:nvSpPr>
          <p:cNvPr id="978" name="Hộp Văn bản 4"/>
          <p:cNvSpPr/>
          <p:nvPr/>
        </p:nvSpPr>
        <p:spPr>
          <a:xfrm>
            <a:off x="1976040" y="1053000"/>
            <a:ext cx="5567760" cy="100440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002060"/>
                </a:solidFill>
                <a:latin typeface="Calibri"/>
                <a:ea typeface="Noto Serif CJK SC"/>
              </a:rPr>
              <a:t>CALLED ON NULL INPUT</a:t>
            </a:r>
            <a:endParaRPr b="0" lang="en-US" sz="2000" spc="-1" strike="noStrike">
              <a:latin typeface="Arial"/>
            </a:endParaRPr>
          </a:p>
          <a:p>
            <a:pPr algn="ctr">
              <a:lnSpc>
                <a:spcPct val="100000"/>
              </a:lnSpc>
              <a:buNone/>
            </a:pPr>
            <a:r>
              <a:rPr b="1" lang="en-US" sz="2000" spc="-1" strike="noStrike">
                <a:solidFill>
                  <a:srgbClr val="002060"/>
                </a:solidFill>
                <a:latin typeface="Calibri"/>
                <a:ea typeface="Noto Serif CJK SC"/>
              </a:rPr>
              <a:t>RETURNS NULL ON NULL INPUT</a:t>
            </a:r>
            <a:endParaRPr b="0" lang="en-US" sz="2000" spc="-1" strike="noStrike">
              <a:latin typeface="Arial"/>
            </a:endParaRPr>
          </a:p>
          <a:p>
            <a:pPr algn="ctr">
              <a:lnSpc>
                <a:spcPct val="100000"/>
              </a:lnSpc>
              <a:buNone/>
            </a:pPr>
            <a:r>
              <a:rPr b="1" lang="en-US" sz="2000" spc="-1" strike="noStrike">
                <a:solidFill>
                  <a:srgbClr val="002060"/>
                </a:solidFill>
                <a:latin typeface="Calibri"/>
                <a:ea typeface="Noto Serif CJK SC"/>
              </a:rPr>
              <a:t>STRICT</a:t>
            </a:r>
            <a:endParaRPr b="0" lang="en-US" sz="2000" spc="-1" strike="noStrike">
              <a:latin typeface="Arial"/>
            </a:endParaRPr>
          </a:p>
        </p:txBody>
      </p:sp>
      <p:sp>
        <p:nvSpPr>
          <p:cNvPr id="979" name="Google Shape;1458;p 7"/>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ntr" presetID="2" presetSubtype="1">
                                  <p:stCondLst>
                                    <p:cond delay="0"/>
                                  </p:stCondLst>
                                  <p:childTnLst>
                                    <p:set>
                                      <p:cBhvr>
                                        <p:cTn id="54" dur="1" fill="hold">
                                          <p:stCondLst>
                                            <p:cond delay="0"/>
                                          </p:stCondLst>
                                        </p:cTn>
                                        <p:tgtEl>
                                          <p:spTgt spid="972"/>
                                        </p:tgtEl>
                                        <p:attrNameLst>
                                          <p:attrName>style.visibility</p:attrName>
                                        </p:attrNameLst>
                                      </p:cBhvr>
                                      <p:to>
                                        <p:strVal val="visible"/>
                                      </p:to>
                                    </p:set>
                                    <p:anim calcmode="lin" valueType="num">
                                      <p:cBhvr additive="repl">
                                        <p:cTn id="55" dur="1000"/>
                                        <p:tgtEl>
                                          <p:spTgt spid="972"/>
                                        </p:tgtEl>
                                        <p:attrNameLst>
                                          <p:attrName>ppt_y</p:attrName>
                                        </p:attrNameLst>
                                      </p:cBhvr>
                                      <p:tavLst>
                                        <p:tav tm="0">
                                          <p:val>
                                            <p:strVal val="#ppt_y-1"/>
                                          </p:val>
                                        </p:tav>
                                        <p:tav tm="100000">
                                          <p:val>
                                            <p:strVal val="#ppt_y"/>
                                          </p:val>
                                        </p:tav>
                                      </p:tavLst>
                                    </p:anim>
                                  </p:childTnLst>
                                </p:cTn>
                              </p:par>
                              <p:par>
                                <p:cTn id="56" nodeType="withEffect" fill="hold" presetClass="entr" presetID="10">
                                  <p:stCondLst>
                                    <p:cond delay="0"/>
                                  </p:stCondLst>
                                  <p:childTnLst>
                                    <p:set>
                                      <p:cBhvr>
                                        <p:cTn id="57" dur="1" fill="hold">
                                          <p:stCondLst>
                                            <p:cond delay="0"/>
                                          </p:stCondLst>
                                        </p:cTn>
                                        <p:tgtEl>
                                          <p:spTgt spid="973"/>
                                        </p:tgtEl>
                                        <p:attrNameLst>
                                          <p:attrName>style.visibility</p:attrName>
                                        </p:attrNameLst>
                                      </p:cBhvr>
                                      <p:to>
                                        <p:strVal val="visible"/>
                                      </p:to>
                                    </p:set>
                                    <p:animEffect filter="fade" transition="in">
                                      <p:cBhvr additive="repl">
                                        <p:cTn id="58" dur="1000"/>
                                        <p:tgtEl>
                                          <p:spTgt spid="9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Google Shape;4419;p91"/>
          <p:cNvSpPr/>
          <p:nvPr/>
        </p:nvSpPr>
        <p:spPr>
          <a:xfrm>
            <a:off x="714960" y="46080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81" name="Google Shape;4421;p91"/>
          <p:cNvGrpSpPr/>
          <p:nvPr/>
        </p:nvGrpSpPr>
        <p:grpSpPr>
          <a:xfrm>
            <a:off x="7632000" y="646560"/>
            <a:ext cx="636120" cy="119880"/>
            <a:chOff x="7632000" y="646560"/>
            <a:chExt cx="636120" cy="119880"/>
          </a:xfrm>
        </p:grpSpPr>
        <p:sp>
          <p:nvSpPr>
            <p:cNvPr id="982" name="Google Shape;4422;p91"/>
            <p:cNvSpPr/>
            <p:nvPr/>
          </p:nvSpPr>
          <p:spPr>
            <a:xfrm>
              <a:off x="7889760" y="64656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83" name="Google Shape;4423;p91"/>
            <p:cNvSpPr/>
            <p:nvPr/>
          </p:nvSpPr>
          <p:spPr>
            <a:xfrm>
              <a:off x="8148600" y="64656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84" name="Google Shape;4424;p91"/>
            <p:cNvSpPr/>
            <p:nvPr/>
          </p:nvSpPr>
          <p:spPr>
            <a:xfrm>
              <a:off x="7632000" y="64656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85" name="Hộp Văn bản 2"/>
          <p:cNvSpPr/>
          <p:nvPr/>
        </p:nvSpPr>
        <p:spPr>
          <a:xfrm>
            <a:off x="685800" y="2406600"/>
            <a:ext cx="7772400" cy="16664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SECURITY INVOKER:</a:t>
            </a:r>
            <a:r>
              <a:rPr b="0" lang="en-US" sz="1800" spc="-1" strike="noStrike">
                <a:solidFill>
                  <a:srgbClr val="002060"/>
                </a:solidFill>
                <a:latin typeface="Calibri"/>
                <a:ea typeface="Noto Serif CJK SC"/>
              </a:rPr>
              <a:t> Chỉ ra rằng hàm sẽ được thực thi với các đặc quyền của người dùng gọi nó.</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SECURITY DEFINER:</a:t>
            </a:r>
            <a:r>
              <a:rPr b="0" lang="en-US" sz="1800" spc="-1" strike="noStrike">
                <a:solidFill>
                  <a:srgbClr val="002060"/>
                </a:solidFill>
                <a:latin typeface="Calibri"/>
                <a:ea typeface="Noto Serif CJK SC"/>
              </a:rPr>
              <a:t> Chỉ định rằng hàm sẽ được thực thi với các đặc quyền của người dùng sở hữu nó.</a:t>
            </a:r>
            <a:endParaRPr b="0" lang="en-US" sz="1800" spc="-1" strike="noStrike">
              <a:latin typeface="Arial"/>
            </a:endParaRPr>
          </a:p>
        </p:txBody>
      </p:sp>
      <p:sp>
        <p:nvSpPr>
          <p:cNvPr id="986" name="Hộp Văn bản 4"/>
          <p:cNvSpPr/>
          <p:nvPr/>
        </p:nvSpPr>
        <p:spPr>
          <a:xfrm>
            <a:off x="1828800" y="1271520"/>
            <a:ext cx="5578920" cy="790920"/>
          </a:xfrm>
          <a:prstGeom prst="rect">
            <a:avLst/>
          </a:prstGeom>
          <a:noFill/>
          <a:ln w="0">
            <a:noFill/>
          </a:ln>
        </p:spPr>
        <p:style>
          <a:lnRef idx="0"/>
          <a:fillRef idx="0"/>
          <a:effectRef idx="0"/>
          <a:fontRef idx="minor"/>
        </p:style>
        <p:txBody>
          <a:bodyPr lIns="90000" rIns="90000" tIns="45000" bIns="45000" anchor="t">
            <a:spAutoFit/>
          </a:bodyPr>
          <a:p>
            <a:pPr algn="ctr">
              <a:lnSpc>
                <a:spcPct val="115000"/>
              </a:lnSpc>
              <a:buNone/>
            </a:pPr>
            <a:r>
              <a:rPr b="1" lang="en-US" sz="2000" spc="-1" strike="noStrike">
                <a:solidFill>
                  <a:srgbClr val="002060"/>
                </a:solidFill>
                <a:latin typeface="Calibri"/>
                <a:ea typeface="Noto Serif CJK SC"/>
              </a:rPr>
              <a:t>[EXTERNAL] SECURITY INVOKER</a:t>
            </a:r>
            <a:endParaRPr b="0" lang="en-US" sz="2000" spc="-1" strike="noStrike">
              <a:latin typeface="Arial"/>
            </a:endParaRPr>
          </a:p>
          <a:p>
            <a:pPr algn="ctr">
              <a:lnSpc>
                <a:spcPct val="115000"/>
              </a:lnSpc>
              <a:buNone/>
            </a:pPr>
            <a:r>
              <a:rPr b="1" lang="en-US" sz="2000" spc="-1" strike="noStrike">
                <a:solidFill>
                  <a:srgbClr val="002060"/>
                </a:solidFill>
                <a:latin typeface="Calibri"/>
                <a:ea typeface="Noto Serif CJK SC"/>
              </a:rPr>
              <a:t>[EXTERNAL] SECURITY DEFINER</a:t>
            </a:r>
            <a:endParaRPr b="0" lang="en-US" sz="2000" spc="-1" strike="noStrike">
              <a:latin typeface="Arial"/>
            </a:endParaRPr>
          </a:p>
        </p:txBody>
      </p:sp>
      <p:sp>
        <p:nvSpPr>
          <p:cNvPr id="987" name="Google Shape;1458;p 8"/>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2" presetSubtype="1">
                                  <p:stCondLst>
                                    <p:cond delay="0"/>
                                  </p:stCondLst>
                                  <p:childTnLst>
                                    <p:set>
                                      <p:cBhvr>
                                        <p:cTn id="64" dur="1" fill="hold">
                                          <p:stCondLst>
                                            <p:cond delay="0"/>
                                          </p:stCondLst>
                                        </p:cTn>
                                        <p:tgtEl>
                                          <p:spTgt spid="980"/>
                                        </p:tgtEl>
                                        <p:attrNameLst>
                                          <p:attrName>style.visibility</p:attrName>
                                        </p:attrNameLst>
                                      </p:cBhvr>
                                      <p:to>
                                        <p:strVal val="visible"/>
                                      </p:to>
                                    </p:set>
                                    <p:anim calcmode="lin" valueType="num">
                                      <p:cBhvr additive="repl">
                                        <p:cTn id="65" dur="1000"/>
                                        <p:tgtEl>
                                          <p:spTgt spid="980"/>
                                        </p:tgtEl>
                                        <p:attrNameLst>
                                          <p:attrName>ppt_y</p:attrName>
                                        </p:attrNameLst>
                                      </p:cBhvr>
                                      <p:tavLst>
                                        <p:tav tm="0">
                                          <p:val>
                                            <p:strVal val="#ppt_y-1"/>
                                          </p:val>
                                        </p:tav>
                                        <p:tav tm="100000">
                                          <p:val>
                                            <p:strVal val="#ppt_y"/>
                                          </p:val>
                                        </p:tav>
                                      </p:tavLst>
                                    </p:anim>
                                  </p:childTnLst>
                                </p:cTn>
                              </p:par>
                              <p:par>
                                <p:cTn id="66" nodeType="withEffect" fill="hold" presetClass="entr" presetID="10">
                                  <p:stCondLst>
                                    <p:cond delay="0"/>
                                  </p:stCondLst>
                                  <p:childTnLst>
                                    <p:set>
                                      <p:cBhvr>
                                        <p:cTn id="67" dur="1" fill="hold">
                                          <p:stCondLst>
                                            <p:cond delay="0"/>
                                          </p:stCondLst>
                                        </p:cTn>
                                        <p:tgtEl>
                                          <p:spTgt spid="981"/>
                                        </p:tgtEl>
                                        <p:attrNameLst>
                                          <p:attrName>style.visibility</p:attrName>
                                        </p:attrNameLst>
                                      </p:cBhvr>
                                      <p:to>
                                        <p:strVal val="visible"/>
                                      </p:to>
                                    </p:set>
                                    <p:animEffect filter="fade" transition="in">
                                      <p:cBhvr additive="repl">
                                        <p:cTn id="68" dur="1000"/>
                                        <p:tgtEl>
                                          <p:spTgt spid="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8" name="Google Shape;2272;p69"/>
          <p:cNvSpPr/>
          <p:nvPr/>
        </p:nvSpPr>
        <p:spPr>
          <a:xfrm>
            <a:off x="714960" y="45828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89" name="Google Shape;2273;p69"/>
          <p:cNvGrpSpPr/>
          <p:nvPr/>
        </p:nvGrpSpPr>
        <p:grpSpPr>
          <a:xfrm>
            <a:off x="7632000" y="633240"/>
            <a:ext cx="636120" cy="119880"/>
            <a:chOff x="7632000" y="633240"/>
            <a:chExt cx="636120" cy="119880"/>
          </a:xfrm>
        </p:grpSpPr>
        <p:sp>
          <p:nvSpPr>
            <p:cNvPr id="990" name="Google Shape;2274;p69"/>
            <p:cNvSpPr/>
            <p:nvPr/>
          </p:nvSpPr>
          <p:spPr>
            <a:xfrm>
              <a:off x="7889760" y="63324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91" name="Google Shape;2275;p69"/>
            <p:cNvSpPr/>
            <p:nvPr/>
          </p:nvSpPr>
          <p:spPr>
            <a:xfrm>
              <a:off x="81486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92" name="Google Shape;2276;p69"/>
            <p:cNvSpPr/>
            <p:nvPr/>
          </p:nvSpPr>
          <p:spPr>
            <a:xfrm>
              <a:off x="76320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93" name="Hộp Văn bản 14"/>
          <p:cNvSpPr/>
          <p:nvPr/>
        </p:nvSpPr>
        <p:spPr>
          <a:xfrm>
            <a:off x="714960" y="1712520"/>
            <a:ext cx="8127360" cy="261252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PARALLEL UNSAFE:</a:t>
            </a:r>
            <a:r>
              <a:rPr b="0" lang="en-US" sz="1800" spc="-1" strike="noStrike">
                <a:solidFill>
                  <a:srgbClr val="002060"/>
                </a:solidFill>
                <a:latin typeface="Calibri"/>
                <a:ea typeface="Noto Serif CJK SC"/>
              </a:rPr>
              <a:t> Chỉ ra rằng hàm không thể được thực thi ở chế độ song song</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PARALLEL RESTRICTED:</a:t>
            </a:r>
            <a:r>
              <a:rPr b="0" lang="en-US" sz="1800" spc="-1" strike="noStrike">
                <a:solidFill>
                  <a:srgbClr val="002060"/>
                </a:solidFill>
                <a:latin typeface="Calibri"/>
                <a:ea typeface="Noto Serif CJK SC"/>
              </a:rPr>
              <a:t> Chỉ ra rằng hàm có thể được thực thi ở chế độ song song, nhưng việc thực thi sẽ bị hạn chế.</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PARALLEL SAFE: </a:t>
            </a:r>
            <a:r>
              <a:rPr b="0" lang="en-US" sz="1800" spc="-1" strike="noStrike">
                <a:solidFill>
                  <a:srgbClr val="002060"/>
                </a:solidFill>
                <a:latin typeface="Calibri"/>
                <a:ea typeface="Noto Serif CJK SC"/>
              </a:rPr>
              <a:t>Chỉ ra rằng hàm an toàn để chạy ở chế độ song song mà không bị hạn chế.</a:t>
            </a:r>
            <a:endParaRPr b="0" lang="en-US" sz="1800" spc="-1" strike="noStrike">
              <a:latin typeface="Arial"/>
            </a:endParaRPr>
          </a:p>
        </p:txBody>
      </p:sp>
      <p:sp>
        <p:nvSpPr>
          <p:cNvPr id="994" name="Hộp Văn bản 16"/>
          <p:cNvSpPr/>
          <p:nvPr/>
        </p:nvSpPr>
        <p:spPr>
          <a:xfrm>
            <a:off x="3657600" y="1143000"/>
            <a:ext cx="1890000" cy="395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2000" spc="-1" strike="noStrike">
                <a:solidFill>
                  <a:srgbClr val="002060"/>
                </a:solidFill>
                <a:latin typeface="Calibri"/>
                <a:ea typeface="Noto Serif CJK SC"/>
              </a:rPr>
              <a:t>PARALLEL</a:t>
            </a:r>
            <a:endParaRPr b="0" lang="en-US" sz="2000" spc="-1" strike="noStrike">
              <a:latin typeface="Arial"/>
            </a:endParaRPr>
          </a:p>
        </p:txBody>
      </p:sp>
      <p:sp>
        <p:nvSpPr>
          <p:cNvPr id="995" name="Google Shape;1458;p 9"/>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69" dur="indefinite" restart="never" nodeType="tmRoot">
          <p:childTnLst>
            <p:seq>
              <p:cTn id="70" dur="indefinite" nodeType="mainSeq">
                <p:childTnLst>
                  <p:par>
                    <p:cTn id="71" fill="hold">
                      <p:stCondLst>
                        <p:cond delay="indefinite"/>
                      </p:stCondLst>
                      <p:childTnLst>
                        <p:par>
                          <p:cTn id="72" fill="hold">
                            <p:stCondLst>
                              <p:cond delay="0"/>
                            </p:stCondLst>
                            <p:childTnLst>
                              <p:par>
                                <p:cTn id="73" nodeType="clickEffect" fill="hold" presetClass="entr" presetID="2" presetSubtype="1">
                                  <p:stCondLst>
                                    <p:cond delay="0"/>
                                  </p:stCondLst>
                                  <p:childTnLst>
                                    <p:set>
                                      <p:cBhvr>
                                        <p:cTn id="74" dur="1" fill="hold">
                                          <p:stCondLst>
                                            <p:cond delay="0"/>
                                          </p:stCondLst>
                                        </p:cTn>
                                        <p:tgtEl>
                                          <p:spTgt spid="988"/>
                                        </p:tgtEl>
                                        <p:attrNameLst>
                                          <p:attrName>style.visibility</p:attrName>
                                        </p:attrNameLst>
                                      </p:cBhvr>
                                      <p:to>
                                        <p:strVal val="visible"/>
                                      </p:to>
                                    </p:set>
                                    <p:anim calcmode="lin" valueType="num">
                                      <p:cBhvr additive="repl">
                                        <p:cTn id="75" dur="1000"/>
                                        <p:tgtEl>
                                          <p:spTgt spid="988"/>
                                        </p:tgtEl>
                                        <p:attrNameLst>
                                          <p:attrName>ppt_y</p:attrName>
                                        </p:attrNameLst>
                                      </p:cBhvr>
                                      <p:tavLst>
                                        <p:tav tm="0">
                                          <p:val>
                                            <p:strVal val="#ppt_y-1"/>
                                          </p:val>
                                        </p:tav>
                                        <p:tav tm="100000">
                                          <p:val>
                                            <p:strVal val="#ppt_y"/>
                                          </p:val>
                                        </p:tav>
                                      </p:tavLst>
                                    </p:anim>
                                  </p:childTnLst>
                                </p:cTn>
                              </p:par>
                              <p:par>
                                <p:cTn id="76" nodeType="withEffect" fill="hold" presetClass="entr" presetID="10">
                                  <p:stCondLst>
                                    <p:cond delay="0"/>
                                  </p:stCondLst>
                                  <p:childTnLst>
                                    <p:set>
                                      <p:cBhvr>
                                        <p:cTn id="77" dur="1" fill="hold">
                                          <p:stCondLst>
                                            <p:cond delay="0"/>
                                          </p:stCondLst>
                                        </p:cTn>
                                        <p:tgtEl>
                                          <p:spTgt spid="989"/>
                                        </p:tgtEl>
                                        <p:attrNameLst>
                                          <p:attrName>style.visibility</p:attrName>
                                        </p:attrNameLst>
                                      </p:cBhvr>
                                      <p:to>
                                        <p:strVal val="visible"/>
                                      </p:to>
                                    </p:set>
                                    <p:animEffect filter="fade" transition="in">
                                      <p:cBhvr additive="repl">
                                        <p:cTn id="78" dur="1000"/>
                                        <p:tgtEl>
                                          <p:spTgt spid="9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6" name="Google Shape;1498;p56"/>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97" name="Google Shape;1524;p56"/>
          <p:cNvGrpSpPr/>
          <p:nvPr/>
        </p:nvGrpSpPr>
        <p:grpSpPr>
          <a:xfrm>
            <a:off x="7632000" y="649800"/>
            <a:ext cx="636120" cy="119880"/>
            <a:chOff x="7632000" y="649800"/>
            <a:chExt cx="636120" cy="119880"/>
          </a:xfrm>
        </p:grpSpPr>
        <p:sp>
          <p:nvSpPr>
            <p:cNvPr id="998" name="Google Shape;1525;p56"/>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99" name="Google Shape;1526;p56"/>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1000" name="Google Shape;1527;p56"/>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1001" name="Hộp Văn bản 2"/>
          <p:cNvSpPr/>
          <p:nvPr/>
        </p:nvSpPr>
        <p:spPr>
          <a:xfrm>
            <a:off x="685800" y="1420200"/>
            <a:ext cx="7772400" cy="292788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COST </a:t>
            </a:r>
            <a:r>
              <a:rPr b="1" i="1" lang="en-US" sz="1800" spc="-1" strike="noStrike">
                <a:solidFill>
                  <a:srgbClr val="002060"/>
                </a:solidFill>
                <a:latin typeface="Calibri"/>
                <a:ea typeface="Noto Serif CJK SC"/>
              </a:rPr>
              <a:t>execution_cost</a:t>
            </a: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	</a:t>
            </a:r>
            <a:r>
              <a:rPr b="0" lang="en-US" sz="1800" spc="-1" strike="noStrike">
                <a:solidFill>
                  <a:srgbClr val="002060"/>
                </a:solidFill>
                <a:latin typeface="Calibri"/>
                <a:ea typeface="Noto Serif CJK SC"/>
              </a:rPr>
              <a:t>Một số dương cho biết chi phí thực thi ước tính cho hàm, theo đơn vị </a:t>
            </a:r>
            <a:r>
              <a:rPr b="1" i="1" lang="en-US" sz="1800" spc="-1" strike="noStrike">
                <a:solidFill>
                  <a:srgbClr val="002060"/>
                </a:solidFill>
                <a:latin typeface="Calibri"/>
                <a:ea typeface="Noto Serif CJK SC"/>
              </a:rPr>
              <a:t>cpu_operator_cost.</a:t>
            </a:r>
            <a:r>
              <a:rPr b="0" lang="en-US" sz="1800" spc="-1" strike="noStrike">
                <a:solidFill>
                  <a:srgbClr val="002060"/>
                </a:solidFill>
                <a:latin typeface="Calibri"/>
                <a:ea typeface="Noto Serif CJK SC"/>
              </a:rPr>
              <a:t> Nếu hàm trả về một tập hợp, thì đây là chi phí cho mỗi hàng được trả về.</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ROW</a:t>
            </a:r>
            <a:r>
              <a:rPr b="0" lang="en-US" sz="1800" spc="-1" strike="noStrike">
                <a:solidFill>
                  <a:srgbClr val="002060"/>
                </a:solidFill>
                <a:latin typeface="Calibri"/>
                <a:ea typeface="Noto Serif CJK SC"/>
              </a:rPr>
              <a:t> </a:t>
            </a:r>
            <a:r>
              <a:rPr b="1" i="1" lang="en-US" sz="1800" spc="-1" strike="noStrike">
                <a:solidFill>
                  <a:srgbClr val="002060"/>
                </a:solidFill>
                <a:latin typeface="Calibri"/>
                <a:ea typeface="Noto Serif CJK SC"/>
              </a:rPr>
              <a:t>result_rows</a:t>
            </a: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	</a:t>
            </a:r>
            <a:r>
              <a:rPr b="0" lang="en-US" sz="1800" spc="-1" strike="noStrike">
                <a:solidFill>
                  <a:srgbClr val="002060"/>
                </a:solidFill>
                <a:latin typeface="Calibri"/>
                <a:ea typeface="Noto Serif CJK SC"/>
              </a:rPr>
              <a:t>Một số dương cho biết số hàng ước tính mong đợi hàm sẽ trả về. Điều này chỉ được phép khi hàm được khai báo trả về một tập hợp.</a:t>
            </a:r>
            <a:endParaRPr b="0" lang="en-US" sz="1800" spc="-1" strike="noStrike">
              <a:latin typeface="Arial"/>
            </a:endParaRPr>
          </a:p>
        </p:txBody>
      </p:sp>
      <p:sp>
        <p:nvSpPr>
          <p:cNvPr id="1002" name="Google Shape;1458;p 10"/>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Google Shape;1479;p55"/>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1004" name="Google Shape;1490;p55"/>
          <p:cNvGrpSpPr/>
          <p:nvPr/>
        </p:nvGrpSpPr>
        <p:grpSpPr>
          <a:xfrm>
            <a:off x="7632000" y="649800"/>
            <a:ext cx="636120" cy="119880"/>
            <a:chOff x="7632000" y="649800"/>
            <a:chExt cx="636120" cy="119880"/>
          </a:xfrm>
        </p:grpSpPr>
        <p:sp>
          <p:nvSpPr>
            <p:cNvPr id="1005" name="Google Shape;1491;p55"/>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1006" name="Google Shape;1492;p55"/>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1007" name="Google Shape;1493;p55"/>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1008" name="Hộp Văn bản 2"/>
          <p:cNvSpPr/>
          <p:nvPr/>
        </p:nvSpPr>
        <p:spPr>
          <a:xfrm>
            <a:off x="685800" y="2087640"/>
            <a:ext cx="7772400" cy="229716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Mệnh đề </a:t>
            </a:r>
            <a:r>
              <a:rPr b="1" lang="en-US" sz="1800" spc="-1" strike="noStrike">
                <a:solidFill>
                  <a:srgbClr val="002060"/>
                </a:solidFill>
                <a:latin typeface="Calibri"/>
                <a:ea typeface="Noto Serif CJK SC"/>
              </a:rPr>
              <a:t>SET</a:t>
            </a:r>
            <a:r>
              <a:rPr b="0" lang="en-US" sz="1800" spc="-1" strike="noStrike">
                <a:solidFill>
                  <a:srgbClr val="002060"/>
                </a:solidFill>
                <a:latin typeface="Calibri"/>
                <a:ea typeface="Noto Serif CJK SC"/>
              </a:rPr>
              <a:t> làm cho tham số cấu hình đã chỉ định được đặt thành giá trị đã chỉ định khi hàm được nhập, sau đó được khôi phục về giá trị trước đó khi hàm thoát. </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SET FROM</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CURRENT</a:t>
            </a:r>
            <a:r>
              <a:rPr b="0" lang="en-US" sz="1800" spc="-1" strike="noStrike">
                <a:solidFill>
                  <a:srgbClr val="002060"/>
                </a:solidFill>
                <a:latin typeface="Calibri"/>
                <a:ea typeface="Noto Serif CJK SC"/>
              </a:rPr>
              <a:t> lưu giá trị của tham số hiện tại khi </a:t>
            </a:r>
            <a:r>
              <a:rPr b="1" lang="en-US" sz="1800" spc="-1" strike="noStrike">
                <a:solidFill>
                  <a:srgbClr val="002060"/>
                </a:solidFill>
                <a:latin typeface="Calibri"/>
                <a:ea typeface="Noto Serif CJK SC"/>
              </a:rPr>
              <a:t>CREATE FUNCTION</a:t>
            </a:r>
            <a:r>
              <a:rPr b="0" lang="en-US" sz="1800" spc="-1" strike="noStrike">
                <a:solidFill>
                  <a:srgbClr val="002060"/>
                </a:solidFill>
                <a:latin typeface="Calibri"/>
                <a:ea typeface="Noto Serif CJK SC"/>
              </a:rPr>
              <a:t> được thực thi dưới dạng giá trị sẽ được áp dụng khi hàm được nhập.</a:t>
            </a:r>
            <a:endParaRPr b="0" lang="en-US" sz="1800" spc="-1" strike="noStrike">
              <a:latin typeface="Arial"/>
            </a:endParaRPr>
          </a:p>
        </p:txBody>
      </p:sp>
      <p:sp>
        <p:nvSpPr>
          <p:cNvPr id="1009" name=""/>
          <p:cNvSpPr txBox="1"/>
          <p:nvPr/>
        </p:nvSpPr>
        <p:spPr>
          <a:xfrm>
            <a:off x="2568600" y="1143000"/>
            <a:ext cx="4060800" cy="770040"/>
          </a:xfrm>
          <a:prstGeom prst="rect">
            <a:avLst/>
          </a:prstGeom>
          <a:noFill/>
          <a:ln w="0">
            <a:noFill/>
          </a:ln>
        </p:spPr>
        <p:txBody>
          <a:bodyPr lIns="90000" rIns="90000" tIns="45000" bIns="45000" anchor="t">
            <a:noAutofit/>
          </a:bodyPr>
          <a:p>
            <a:pPr algn="ctr">
              <a:lnSpc>
                <a:spcPct val="115000"/>
              </a:lnSpc>
              <a:buNone/>
            </a:pPr>
            <a:r>
              <a:rPr b="1" i="1" lang="en-US" sz="2000" spc="-1" strike="noStrike">
                <a:solidFill>
                  <a:srgbClr val="002060"/>
                </a:solidFill>
                <a:latin typeface="Calibri"/>
                <a:ea typeface="Noto Serif CJK SC"/>
              </a:rPr>
              <a:t>configuration_paramet</a:t>
            </a:r>
            <a:r>
              <a:rPr b="1" i="1" lang="en-US" sz="2000" spc="-1" strike="noStrike">
                <a:solidFill>
                  <a:srgbClr val="002060"/>
                </a:solidFill>
                <a:latin typeface="Calibri"/>
                <a:ea typeface="Noto Serif CJK SC"/>
              </a:rPr>
              <a:t>er</a:t>
            </a:r>
            <a:endParaRPr b="0" lang="en-US" sz="2000" spc="-1" strike="noStrike">
              <a:latin typeface="Arial"/>
            </a:endParaRPr>
          </a:p>
          <a:p>
            <a:pPr algn="ctr">
              <a:lnSpc>
                <a:spcPct val="115000"/>
              </a:lnSpc>
              <a:buNone/>
            </a:pPr>
            <a:r>
              <a:rPr b="1" i="1" lang="en-US" sz="2000" spc="-1" strike="noStrike">
                <a:solidFill>
                  <a:srgbClr val="002060"/>
                </a:solidFill>
                <a:latin typeface="Calibri"/>
                <a:ea typeface="Noto Serif CJK SC"/>
              </a:rPr>
              <a:t>value</a:t>
            </a:r>
            <a:endParaRPr b="0" lang="en-US" sz="2000" spc="-1" strike="noStrike">
              <a:latin typeface="Arial"/>
            </a:endParaRPr>
          </a:p>
        </p:txBody>
      </p:sp>
      <p:sp>
        <p:nvSpPr>
          <p:cNvPr id="1010" name="Google Shape;1458;p 11"/>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2" presetSubtype="1">
                                  <p:stCondLst>
                                    <p:cond delay="0"/>
                                  </p:stCondLst>
                                  <p:childTnLst>
                                    <p:set>
                                      <p:cBhvr>
                                        <p:cTn id="84" dur="1" fill="hold">
                                          <p:stCondLst>
                                            <p:cond delay="0"/>
                                          </p:stCondLst>
                                        </p:cTn>
                                        <p:tgtEl>
                                          <p:spTgt spid="1003"/>
                                        </p:tgtEl>
                                        <p:attrNameLst>
                                          <p:attrName>style.visibility</p:attrName>
                                        </p:attrNameLst>
                                      </p:cBhvr>
                                      <p:to>
                                        <p:strVal val="visible"/>
                                      </p:to>
                                    </p:set>
                                    <p:anim calcmode="lin" valueType="num">
                                      <p:cBhvr additive="repl">
                                        <p:cTn id="85" dur="1000"/>
                                        <p:tgtEl>
                                          <p:spTgt spid="10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Google Shape;2175;p67"/>
          <p:cNvSpPr/>
          <p:nvPr/>
        </p:nvSpPr>
        <p:spPr>
          <a:xfrm>
            <a:off x="714960" y="45828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1012" name="Google Shape;2176;p67"/>
          <p:cNvGrpSpPr/>
          <p:nvPr/>
        </p:nvGrpSpPr>
        <p:grpSpPr>
          <a:xfrm>
            <a:off x="7632000" y="633240"/>
            <a:ext cx="636120" cy="119880"/>
            <a:chOff x="7632000" y="633240"/>
            <a:chExt cx="636120" cy="119880"/>
          </a:xfrm>
        </p:grpSpPr>
        <p:sp>
          <p:nvSpPr>
            <p:cNvPr id="1013" name="Google Shape;2177;p67"/>
            <p:cNvSpPr/>
            <p:nvPr/>
          </p:nvSpPr>
          <p:spPr>
            <a:xfrm>
              <a:off x="7889760" y="63324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1014" name="Google Shape;2178;p67"/>
            <p:cNvSpPr/>
            <p:nvPr/>
          </p:nvSpPr>
          <p:spPr>
            <a:xfrm>
              <a:off x="81486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1015" name="Google Shape;2179;p67"/>
            <p:cNvSpPr/>
            <p:nvPr/>
          </p:nvSpPr>
          <p:spPr>
            <a:xfrm>
              <a:off x="7632000" y="63324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1016" name="Hộp Văn bản 2"/>
          <p:cNvSpPr/>
          <p:nvPr/>
        </p:nvSpPr>
        <p:spPr>
          <a:xfrm>
            <a:off x="685800" y="1626120"/>
            <a:ext cx="7772400" cy="292788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en-US" sz="1800" spc="-1" strike="noStrike">
                <a:solidFill>
                  <a:srgbClr val="002060"/>
                </a:solidFill>
                <a:latin typeface="Calibri"/>
                <a:ea typeface="Noto Serif CJK SC"/>
              </a:rPr>
              <a:t>Một hằng chuỗi xác định hàm; ý nghĩa phụ thuộc vào ngôn ngữ. Nó có thể là tên hàm bên trong, đường dẫn đến tệp đối tượng, lệnh SQL hoặc văn bản bằng ngôn ngữ thủ tục.</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Việc sử dụng trích dẫn đô la để viết chuỗi định nghĩa hàm thường hữu ích, thay vì cú pháp trích dẫn đơn thông thường. Không có trích dẫn đô la, bất kỳ dấu ngoặc đơn hoặc dấu gạch chéo ngược nào trong định nghĩa hàm phải được thoát bằng cách nhân đôi chúng.</a:t>
            </a:r>
            <a:endParaRPr b="0" lang="en-US" sz="1800" spc="-1" strike="noStrike">
              <a:latin typeface="Arial"/>
            </a:endParaRPr>
          </a:p>
        </p:txBody>
      </p:sp>
      <p:sp>
        <p:nvSpPr>
          <p:cNvPr id="1017" name=""/>
          <p:cNvSpPr txBox="1"/>
          <p:nvPr/>
        </p:nvSpPr>
        <p:spPr>
          <a:xfrm>
            <a:off x="3657600" y="1132200"/>
            <a:ext cx="2129760" cy="385920"/>
          </a:xfrm>
          <a:prstGeom prst="rect">
            <a:avLst/>
          </a:prstGeom>
          <a:noFill/>
          <a:ln w="0">
            <a:noFill/>
          </a:ln>
        </p:spPr>
        <p:txBody>
          <a:bodyPr lIns="90000" rIns="90000" tIns="45000" bIns="45000" anchor="t">
            <a:noAutofit/>
          </a:bodyPr>
          <a:p>
            <a:pPr algn="ctr">
              <a:buNone/>
            </a:pPr>
            <a:r>
              <a:rPr b="1" i="1" lang="en-US" sz="2000" spc="-1" strike="noStrike">
                <a:solidFill>
                  <a:srgbClr val="002060"/>
                </a:solidFill>
                <a:latin typeface="Calibri"/>
                <a:ea typeface="Noto Serif CJK SC"/>
              </a:rPr>
              <a:t>Definition</a:t>
            </a:r>
            <a:endParaRPr b="0" lang="en-US" sz="2000" spc="-1" strike="noStrike">
              <a:latin typeface="Arial"/>
            </a:endParaRPr>
          </a:p>
        </p:txBody>
      </p:sp>
      <p:sp>
        <p:nvSpPr>
          <p:cNvPr id="1018" name="Google Shape;1458;p 12"/>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2" presetSubtype="1">
                                  <p:stCondLst>
                                    <p:cond delay="0"/>
                                  </p:stCondLst>
                                  <p:childTnLst>
                                    <p:set>
                                      <p:cBhvr>
                                        <p:cTn id="91" dur="1" fill="hold">
                                          <p:stCondLst>
                                            <p:cond delay="0"/>
                                          </p:stCondLst>
                                        </p:cTn>
                                        <p:tgtEl>
                                          <p:spTgt spid="1011"/>
                                        </p:tgtEl>
                                        <p:attrNameLst>
                                          <p:attrName>style.visibility</p:attrName>
                                        </p:attrNameLst>
                                      </p:cBhvr>
                                      <p:to>
                                        <p:strVal val="visible"/>
                                      </p:to>
                                    </p:set>
                                    <p:anim calcmode="lin" valueType="num">
                                      <p:cBhvr additive="repl">
                                        <p:cTn id="92" dur="1000"/>
                                        <p:tgtEl>
                                          <p:spTgt spid="1011"/>
                                        </p:tgtEl>
                                        <p:attrNameLst>
                                          <p:attrName>ppt_y</p:attrName>
                                        </p:attrNameLst>
                                      </p:cBhvr>
                                      <p:tavLst>
                                        <p:tav tm="0">
                                          <p:val>
                                            <p:strVal val="#ppt_y-1"/>
                                          </p:val>
                                        </p:tav>
                                        <p:tav tm="100000">
                                          <p:val>
                                            <p:strVal val="#ppt_y"/>
                                          </p:val>
                                        </p:tav>
                                      </p:tavLst>
                                    </p:anim>
                                  </p:childTnLst>
                                </p:cTn>
                              </p:par>
                              <p:par>
                                <p:cTn id="93" nodeType="withEffect" fill="hold" presetClass="entr" presetID="10">
                                  <p:stCondLst>
                                    <p:cond delay="0"/>
                                  </p:stCondLst>
                                  <p:childTnLst>
                                    <p:set>
                                      <p:cBhvr>
                                        <p:cTn id="94" dur="1" fill="hold">
                                          <p:stCondLst>
                                            <p:cond delay="0"/>
                                          </p:stCondLst>
                                        </p:cTn>
                                        <p:tgtEl>
                                          <p:spTgt spid="1012"/>
                                        </p:tgtEl>
                                        <p:attrNameLst>
                                          <p:attrName>style.visibility</p:attrName>
                                        </p:attrNameLst>
                                      </p:cBhvr>
                                      <p:to>
                                        <p:strVal val="visible"/>
                                      </p:to>
                                    </p:set>
                                    <p:animEffect filter="fade" transition="in">
                                      <p:cBhvr additive="repl">
                                        <p:cTn id="95" dur="1000"/>
                                        <p:tgtEl>
                                          <p:spTgt spid="10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title"/>
          </p:nvPr>
        </p:nvSpPr>
        <p:spPr>
          <a:xfrm>
            <a:off x="999000" y="1183320"/>
            <a:ext cx="7145640" cy="2776680"/>
          </a:xfrm>
          <a:prstGeom prst="rect">
            <a:avLst/>
          </a:prstGeom>
          <a:noFill/>
          <a:ln w="0">
            <a:noFill/>
          </a:ln>
        </p:spPr>
        <p:txBody>
          <a:bodyPr lIns="0" rIns="0" tIns="0" bIns="0" anchor="t">
            <a:noAutofit/>
          </a:bodyPr>
          <a:p>
            <a:pPr algn="ctr">
              <a:lnSpc>
                <a:spcPct val="100000"/>
              </a:lnSpc>
              <a:buNone/>
              <a:tabLst>
                <a:tab algn="l" pos="0"/>
              </a:tabLst>
            </a:pPr>
            <a:r>
              <a:rPr b="1" lang="en-US" sz="8800" spc="-1" strike="noStrike">
                <a:solidFill>
                  <a:srgbClr val="011635"/>
                </a:solidFill>
                <a:latin typeface="Calibri"/>
                <a:ea typeface="Bebas Neue"/>
              </a:rPr>
              <a:t>VÍ DỤ VỀ FUNCTION</a:t>
            </a:r>
            <a:endParaRPr b="0" lang="en-US" sz="8800" spc="-1" strike="noStrike">
              <a:solidFill>
                <a:srgbClr val="000000"/>
              </a:solidFill>
              <a:latin typeface="Arial"/>
            </a:endParaRPr>
          </a:p>
        </p:txBody>
      </p:sp>
    </p:spTree>
  </p:cSld>
  <p:transition spd="slow">
    <p:fade/>
  </p:transition>
  <p:timing>
    <p:tnLst>
      <p:par>
        <p:cTn id="96" dur="indefinite" restart="never" nodeType="tmRoot">
          <p:childTnLst>
            <p:seq>
              <p:cTn id="97" dur="indefinite" nodeType="mainSeq">
                <p:childTnLst>
                  <p:par>
                    <p:cTn id="98" fill="hold">
                      <p:stCondLst>
                        <p:cond delay="indefinite"/>
                      </p:stCondLst>
                      <p:childTnLst>
                        <p:par>
                          <p:cTn id="99" fill="hold">
                            <p:stCondLst>
                              <p:cond delay="0"/>
                            </p:stCondLst>
                            <p:childTnLst>
                              <p:par>
                                <p:cTn id="100" nodeType="clickEffect" fill="hold" presetClass="entr" presetID="10">
                                  <p:stCondLst>
                                    <p:cond delay="0"/>
                                  </p:stCondLst>
                                  <p:childTnLst>
                                    <p:set>
                                      <p:cBhvr>
                                        <p:cTn id="101" dur="1" fill="hold">
                                          <p:stCondLst>
                                            <p:cond delay="0"/>
                                          </p:stCondLst>
                                        </p:cTn>
                                        <p:tgtEl>
                                          <p:spTgt spid="1019"/>
                                        </p:tgtEl>
                                        <p:attrNameLst>
                                          <p:attrName>style.visibility</p:attrName>
                                        </p:attrNameLst>
                                      </p:cBhvr>
                                      <p:to>
                                        <p:strVal val="visible"/>
                                      </p:to>
                                    </p:set>
                                    <p:animEffect filter="fade" transition="in">
                                      <p:cBhvr additive="repl">
                                        <p:cTn id="102" dur="1000"/>
                                        <p:tgtEl>
                                          <p:spTgt spid="10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0" name="Hình ảnh 15" descr=""/>
          <p:cNvPicPr/>
          <p:nvPr/>
        </p:nvPicPr>
        <p:blipFill>
          <a:blip r:embed="rId1"/>
          <a:stretch/>
        </p:blipFill>
        <p:spPr>
          <a:xfrm>
            <a:off x="2924640" y="464760"/>
            <a:ext cx="3294360" cy="4213800"/>
          </a:xfrm>
          <a:prstGeom prst="rect">
            <a:avLst/>
          </a:prstGeom>
          <a:ln w="0">
            <a:noFill/>
          </a:ln>
        </p:spPr>
      </p:pic>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5" name="PlaceHolder 1"/>
          <p:cNvSpPr>
            <a:spLocks noGrp="1"/>
          </p:cNvSpPr>
          <p:nvPr>
            <p:ph type="title"/>
          </p:nvPr>
        </p:nvSpPr>
        <p:spPr>
          <a:xfrm>
            <a:off x="2286000" y="1001880"/>
            <a:ext cx="4545720" cy="2884320"/>
          </a:xfrm>
          <a:prstGeom prst="rect">
            <a:avLst/>
          </a:prstGeom>
          <a:noFill/>
          <a:ln w="0">
            <a:noFill/>
          </a:ln>
        </p:spPr>
        <p:txBody>
          <a:bodyPr lIns="0" rIns="0" tIns="0" bIns="0" anchor="t">
            <a:noAutofit/>
          </a:bodyPr>
          <a:p>
            <a:pPr algn="ctr">
              <a:lnSpc>
                <a:spcPct val="115000"/>
              </a:lnSpc>
              <a:buNone/>
              <a:tabLst>
                <a:tab algn="l" pos="0"/>
              </a:tabLst>
            </a:pPr>
            <a:r>
              <a:rPr b="1" lang="en-US" sz="8000" spc="-1" strike="noStrike">
                <a:solidFill>
                  <a:srgbClr val="011635"/>
                </a:solidFill>
                <a:latin typeface="Calibri"/>
                <a:ea typeface="Bebas Neue"/>
              </a:rPr>
              <a:t>TÓM TẮT</a:t>
            </a:r>
            <a:endParaRPr b="0" lang="en-US" sz="8000" spc="-1" strike="noStrike">
              <a:solidFill>
                <a:srgbClr val="000000"/>
              </a:solidFill>
              <a:latin typeface="Arial"/>
            </a:endParaRPr>
          </a:p>
          <a:p>
            <a:pPr>
              <a:lnSpc>
                <a:spcPct val="100000"/>
              </a:lnSpc>
              <a:buNone/>
              <a:tabLst>
                <a:tab algn="l" pos="0"/>
              </a:tabLst>
            </a:pPr>
            <a:endParaRPr b="0" lang="en-US" sz="4200" spc="-1" strike="noStrike">
              <a:solidFill>
                <a:srgbClr val="000000"/>
              </a:solidFill>
              <a:latin typeface="Arial"/>
            </a:endParaRPr>
          </a:p>
        </p:txBody>
      </p:sp>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915"/>
                                        </p:tgtEl>
                                        <p:attrNameLst>
                                          <p:attrName>style.visibility</p:attrName>
                                        </p:attrNameLst>
                                      </p:cBhvr>
                                      <p:to>
                                        <p:strVal val="visible"/>
                                      </p:to>
                                    </p:set>
                                    <p:anim calcmode="lin" valueType="num">
                                      <p:cBhvr additive="repl">
                                        <p:cTn id="7" dur="1000"/>
                                        <p:tgtEl>
                                          <p:spTgt spid="9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1" name="" descr=""/>
          <p:cNvPicPr/>
          <p:nvPr/>
        </p:nvPicPr>
        <p:blipFill>
          <a:blip r:embed="rId1"/>
          <a:stretch/>
        </p:blipFill>
        <p:spPr>
          <a:xfrm>
            <a:off x="2057400" y="618120"/>
            <a:ext cx="5013720" cy="4343040"/>
          </a:xfrm>
          <a:prstGeom prst="rect">
            <a:avLst/>
          </a:prstGeom>
          <a:ln w="0">
            <a:noFill/>
          </a:ln>
        </p:spPr>
      </p:pic>
      <p:sp>
        <p:nvSpPr>
          <p:cNvPr id="1022" name=""/>
          <p:cNvSpPr txBox="1"/>
          <p:nvPr/>
        </p:nvSpPr>
        <p:spPr>
          <a:xfrm>
            <a:off x="514440" y="110880"/>
            <a:ext cx="8229600" cy="356040"/>
          </a:xfrm>
          <a:prstGeom prst="rect">
            <a:avLst/>
          </a:prstGeom>
          <a:noFill/>
          <a:ln w="0">
            <a:noFill/>
          </a:ln>
        </p:spPr>
        <p:txBody>
          <a:bodyPr lIns="90000" rIns="90000" tIns="45000" bIns="45000" anchor="t">
            <a:noAutofit/>
          </a:bodyPr>
          <a:p>
            <a:pPr algn="ctr">
              <a:buNone/>
            </a:pPr>
            <a:r>
              <a:rPr b="0" lang="en-US" sz="1800" spc="-1" strike="noStrike">
                <a:solidFill>
                  <a:srgbClr val="002060"/>
                </a:solidFill>
                <a:latin typeface="Calibri"/>
                <a:ea typeface="Noto Serif CJK SC"/>
              </a:rPr>
              <a:t>Hàm đếm các phim có độ dài nằm giữa 2 tham số len_from và len_to</a:t>
            </a:r>
            <a:endParaRPr b="1" lang="en-US" sz="1800" spc="-1" strike="noStrike">
              <a:latin typeface="Arial"/>
            </a:endParaRPr>
          </a:p>
        </p:txBody>
      </p:sp>
    </p:spTree>
  </p:cSld>
  <p:transition spd="slow">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3" name=""/>
          <p:cNvSpPr txBox="1"/>
          <p:nvPr/>
        </p:nvSpPr>
        <p:spPr>
          <a:xfrm>
            <a:off x="514440" y="435240"/>
            <a:ext cx="82296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Gọi hàm vừa tạo</a:t>
            </a:r>
            <a:endParaRPr b="1" lang="en-US" sz="1800" spc="-1" strike="noStrike">
              <a:latin typeface="Arial"/>
            </a:endParaRPr>
          </a:p>
        </p:txBody>
      </p:sp>
      <p:pic>
        <p:nvPicPr>
          <p:cNvPr id="1024" name="" descr=""/>
          <p:cNvPicPr/>
          <p:nvPr/>
        </p:nvPicPr>
        <p:blipFill>
          <a:blip r:embed="rId1"/>
          <a:stretch/>
        </p:blipFill>
        <p:spPr>
          <a:xfrm>
            <a:off x="2743200" y="1009800"/>
            <a:ext cx="3647880" cy="676080"/>
          </a:xfrm>
          <a:prstGeom prst="rect">
            <a:avLst/>
          </a:prstGeom>
          <a:ln w="0">
            <a:noFill/>
          </a:ln>
        </p:spPr>
      </p:pic>
      <p:sp>
        <p:nvSpPr>
          <p:cNvPr id="1025" name=""/>
          <p:cNvSpPr txBox="1"/>
          <p:nvPr/>
        </p:nvSpPr>
        <p:spPr>
          <a:xfrm>
            <a:off x="3429000" y="2025360"/>
            <a:ext cx="22860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Kết quả trả về</a:t>
            </a:r>
            <a:endParaRPr b="1" lang="en-US" sz="1800" spc="-1" strike="noStrike">
              <a:latin typeface="Arial"/>
            </a:endParaRPr>
          </a:p>
        </p:txBody>
      </p:sp>
      <p:pic>
        <p:nvPicPr>
          <p:cNvPr id="1026" name="" descr=""/>
          <p:cNvPicPr/>
          <p:nvPr/>
        </p:nvPicPr>
        <p:blipFill>
          <a:blip r:embed="rId2"/>
          <a:stretch/>
        </p:blipFill>
        <p:spPr>
          <a:xfrm>
            <a:off x="3572280" y="2610000"/>
            <a:ext cx="2142720" cy="1618920"/>
          </a:xfrm>
          <a:prstGeom prst="rect">
            <a:avLst/>
          </a:prstGeom>
          <a:ln w="0">
            <a:noFill/>
          </a:ln>
        </p:spPr>
      </p:pic>
    </p:spTree>
  </p:cSld>
  <p:transition spd="slow">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7" name="" descr=""/>
          <p:cNvPicPr/>
          <p:nvPr/>
        </p:nvPicPr>
        <p:blipFill>
          <a:blip r:embed="rId1"/>
          <a:stretch/>
        </p:blipFill>
        <p:spPr>
          <a:xfrm>
            <a:off x="1515600" y="1107000"/>
            <a:ext cx="6172200" cy="3200400"/>
          </a:xfrm>
          <a:prstGeom prst="rect">
            <a:avLst/>
          </a:prstGeom>
          <a:ln w="0">
            <a:noFill/>
          </a:ln>
        </p:spPr>
      </p:pic>
      <p:sp>
        <p:nvSpPr>
          <p:cNvPr id="1028" name=""/>
          <p:cNvSpPr txBox="1"/>
          <p:nvPr/>
        </p:nvSpPr>
        <p:spPr>
          <a:xfrm>
            <a:off x="2893320" y="457200"/>
            <a:ext cx="3507480" cy="356040"/>
          </a:xfrm>
          <a:prstGeom prst="rect">
            <a:avLst/>
          </a:prstGeom>
          <a:noFill/>
          <a:ln w="0">
            <a:noFill/>
          </a:ln>
        </p:spPr>
        <p:txBody>
          <a:bodyPr lIns="90000" rIns="90000" tIns="45000" bIns="45000" anchor="t">
            <a:noAutofit/>
          </a:bodyPr>
          <a:p>
            <a:pPr algn="ctr">
              <a:buNone/>
            </a:pPr>
            <a:r>
              <a:rPr b="0" lang="en-US" sz="1800" spc="-1" strike="noStrike">
                <a:solidFill>
                  <a:srgbClr val="002060"/>
                </a:solidFill>
                <a:latin typeface="Calibri"/>
                <a:ea typeface="Noto Serif CJK SC"/>
              </a:rPr>
              <a:t>Hàm đếm tổng số học sinh</a:t>
            </a:r>
            <a:endParaRPr b="0" lang="en-US" sz="1800" spc="-1" strike="noStrike">
              <a:latin typeface="Arial"/>
            </a:endParaRPr>
          </a:p>
        </p:txBody>
      </p:sp>
    </p:spTree>
  </p:cSld>
  <p:transition spd="slow">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9" name=""/>
          <p:cNvSpPr txBox="1"/>
          <p:nvPr/>
        </p:nvSpPr>
        <p:spPr>
          <a:xfrm>
            <a:off x="514440" y="795240"/>
            <a:ext cx="82296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Gọi hàm vừa tạo</a:t>
            </a:r>
            <a:endParaRPr b="1" lang="en-US" sz="1800" spc="-1" strike="noStrike">
              <a:latin typeface="Arial"/>
            </a:endParaRPr>
          </a:p>
        </p:txBody>
      </p:sp>
      <p:sp>
        <p:nvSpPr>
          <p:cNvPr id="1030" name=""/>
          <p:cNvSpPr txBox="1"/>
          <p:nvPr/>
        </p:nvSpPr>
        <p:spPr>
          <a:xfrm>
            <a:off x="3429000" y="2493360"/>
            <a:ext cx="22860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Kết quả trả về</a:t>
            </a:r>
            <a:endParaRPr b="1" lang="en-US" sz="1800" spc="-1" strike="noStrike">
              <a:latin typeface="Arial"/>
            </a:endParaRPr>
          </a:p>
        </p:txBody>
      </p:sp>
      <p:pic>
        <p:nvPicPr>
          <p:cNvPr id="1031" name="" descr=""/>
          <p:cNvPicPr/>
          <p:nvPr/>
        </p:nvPicPr>
        <p:blipFill>
          <a:blip r:embed="rId1"/>
          <a:stretch/>
        </p:blipFill>
        <p:spPr>
          <a:xfrm>
            <a:off x="2887200" y="1491840"/>
            <a:ext cx="3446280" cy="732960"/>
          </a:xfrm>
          <a:prstGeom prst="rect">
            <a:avLst/>
          </a:prstGeom>
          <a:ln w="0">
            <a:noFill/>
          </a:ln>
        </p:spPr>
      </p:pic>
      <p:pic>
        <p:nvPicPr>
          <p:cNvPr id="1032" name="" descr=""/>
          <p:cNvPicPr/>
          <p:nvPr/>
        </p:nvPicPr>
        <p:blipFill>
          <a:blip r:embed="rId2"/>
          <a:stretch/>
        </p:blipFill>
        <p:spPr>
          <a:xfrm>
            <a:off x="3654720" y="3163680"/>
            <a:ext cx="1831680" cy="961920"/>
          </a:xfrm>
          <a:prstGeom prst="rect">
            <a:avLst/>
          </a:prstGeom>
          <a:ln w="0">
            <a:noFill/>
          </a:ln>
        </p:spPr>
      </p:pic>
    </p:spTree>
  </p:cSld>
  <p:transition spd="slow">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3" name=""/>
          <p:cNvSpPr txBox="1"/>
          <p:nvPr/>
        </p:nvSpPr>
        <p:spPr>
          <a:xfrm>
            <a:off x="685800" y="533160"/>
            <a:ext cx="8229600" cy="356040"/>
          </a:xfrm>
          <a:prstGeom prst="rect">
            <a:avLst/>
          </a:prstGeom>
          <a:noFill/>
          <a:ln w="0">
            <a:noFill/>
          </a:ln>
        </p:spPr>
        <p:txBody>
          <a:bodyPr lIns="90000" rIns="90000" tIns="45000" bIns="45000" anchor="t">
            <a:noAutofit/>
          </a:bodyPr>
          <a:p>
            <a:pPr algn="ctr">
              <a:buNone/>
            </a:pPr>
            <a:r>
              <a:rPr b="0" lang="en-US" sz="1800" spc="-1" strike="noStrike">
                <a:solidFill>
                  <a:srgbClr val="002060"/>
                </a:solidFill>
                <a:latin typeface="Calibri"/>
                <a:ea typeface="Noto Serif CJK SC"/>
              </a:rPr>
              <a:t>Hàm đếm số học sinh có điểm số nằm trong khoảng mong muốn</a:t>
            </a:r>
            <a:endParaRPr b="1" lang="en-US" sz="1800" spc="-1" strike="noStrike">
              <a:latin typeface="Arial"/>
            </a:endParaRPr>
          </a:p>
        </p:txBody>
      </p:sp>
      <p:pic>
        <p:nvPicPr>
          <p:cNvPr id="1034" name="" descr=""/>
          <p:cNvPicPr/>
          <p:nvPr/>
        </p:nvPicPr>
        <p:blipFill>
          <a:blip r:embed="rId1"/>
          <a:stretch/>
        </p:blipFill>
        <p:spPr>
          <a:xfrm>
            <a:off x="640800" y="1247760"/>
            <a:ext cx="7895880" cy="3028680"/>
          </a:xfrm>
          <a:prstGeom prst="rect">
            <a:avLst/>
          </a:prstGeom>
          <a:ln w="0">
            <a:noFill/>
          </a:ln>
        </p:spPr>
      </p:pic>
    </p:spTree>
  </p:cSld>
  <p:transition spd="slow">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5" name=""/>
          <p:cNvSpPr txBox="1"/>
          <p:nvPr/>
        </p:nvSpPr>
        <p:spPr>
          <a:xfrm>
            <a:off x="514440" y="795240"/>
            <a:ext cx="82296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Gọi hàm vừa tạo</a:t>
            </a:r>
            <a:endParaRPr b="1" lang="en-US" sz="1800" spc="-1" strike="noStrike">
              <a:latin typeface="Arial"/>
            </a:endParaRPr>
          </a:p>
        </p:txBody>
      </p:sp>
      <p:sp>
        <p:nvSpPr>
          <p:cNvPr id="1036" name=""/>
          <p:cNvSpPr txBox="1"/>
          <p:nvPr/>
        </p:nvSpPr>
        <p:spPr>
          <a:xfrm>
            <a:off x="3429000" y="2493360"/>
            <a:ext cx="22860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Kết quả trả về</a:t>
            </a:r>
            <a:endParaRPr b="1" lang="en-US" sz="1800" spc="-1" strike="noStrike">
              <a:latin typeface="Arial"/>
            </a:endParaRPr>
          </a:p>
        </p:txBody>
      </p:sp>
      <p:pic>
        <p:nvPicPr>
          <p:cNvPr id="1037" name="" descr=""/>
          <p:cNvPicPr/>
          <p:nvPr/>
        </p:nvPicPr>
        <p:blipFill>
          <a:blip r:embed="rId1"/>
          <a:stretch/>
        </p:blipFill>
        <p:spPr>
          <a:xfrm>
            <a:off x="2897280" y="1443600"/>
            <a:ext cx="3503520" cy="685800"/>
          </a:xfrm>
          <a:prstGeom prst="rect">
            <a:avLst/>
          </a:prstGeom>
          <a:ln w="0">
            <a:noFill/>
          </a:ln>
        </p:spPr>
      </p:pic>
      <p:pic>
        <p:nvPicPr>
          <p:cNvPr id="1038" name="" descr=""/>
          <p:cNvPicPr/>
          <p:nvPr/>
        </p:nvPicPr>
        <p:blipFill>
          <a:blip r:embed="rId2"/>
          <a:stretch/>
        </p:blipFill>
        <p:spPr>
          <a:xfrm>
            <a:off x="3272400" y="3069000"/>
            <a:ext cx="2514600" cy="910440"/>
          </a:xfrm>
          <a:prstGeom prst="rect">
            <a:avLst/>
          </a:prstGeom>
          <a:ln w="0">
            <a:noFill/>
          </a:ln>
        </p:spPr>
      </p:pic>
    </p:spTree>
  </p:cSld>
  <p:transition spd="slow">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9" name=""/>
          <p:cNvSpPr txBox="1"/>
          <p:nvPr/>
        </p:nvSpPr>
        <p:spPr>
          <a:xfrm>
            <a:off x="685800" y="533160"/>
            <a:ext cx="8229600" cy="356040"/>
          </a:xfrm>
          <a:prstGeom prst="rect">
            <a:avLst/>
          </a:prstGeom>
          <a:noFill/>
          <a:ln w="0">
            <a:noFill/>
          </a:ln>
        </p:spPr>
        <p:txBody>
          <a:bodyPr lIns="90000" rIns="90000" tIns="45000" bIns="45000" anchor="t">
            <a:noAutofit/>
          </a:bodyPr>
          <a:p>
            <a:pPr algn="ctr">
              <a:buNone/>
            </a:pPr>
            <a:r>
              <a:rPr b="0" lang="en-US" sz="1800" spc="-1" strike="noStrike">
                <a:solidFill>
                  <a:srgbClr val="002060"/>
                </a:solidFill>
                <a:latin typeface="Calibri"/>
                <a:ea typeface="Noto Serif CJK SC"/>
              </a:rPr>
              <a:t>Hàm trả về bảng có 2 cột (Tên học sinh và điểm)</a:t>
            </a:r>
            <a:endParaRPr b="1" lang="en-US" sz="1800" spc="-1" strike="noStrike">
              <a:latin typeface="Arial"/>
            </a:endParaRPr>
          </a:p>
        </p:txBody>
      </p:sp>
      <p:pic>
        <p:nvPicPr>
          <p:cNvPr id="1040" name="" descr=""/>
          <p:cNvPicPr/>
          <p:nvPr/>
        </p:nvPicPr>
        <p:blipFill>
          <a:blip r:embed="rId1"/>
          <a:stretch/>
        </p:blipFill>
        <p:spPr>
          <a:xfrm>
            <a:off x="1391040" y="1000440"/>
            <a:ext cx="6381360" cy="3571560"/>
          </a:xfrm>
          <a:prstGeom prst="rect">
            <a:avLst/>
          </a:prstGeom>
          <a:ln w="0">
            <a:noFill/>
          </a:ln>
        </p:spPr>
      </p:pic>
    </p:spTree>
  </p:cSld>
  <p:transition spd="slow">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1" name=""/>
          <p:cNvSpPr txBox="1"/>
          <p:nvPr/>
        </p:nvSpPr>
        <p:spPr>
          <a:xfrm>
            <a:off x="514440" y="111240"/>
            <a:ext cx="82296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Gọi hàm vừa tạo</a:t>
            </a:r>
            <a:endParaRPr b="1" lang="en-US" sz="1800" spc="-1" strike="noStrike">
              <a:latin typeface="Arial"/>
            </a:endParaRPr>
          </a:p>
        </p:txBody>
      </p:sp>
      <p:sp>
        <p:nvSpPr>
          <p:cNvPr id="1042" name=""/>
          <p:cNvSpPr txBox="1"/>
          <p:nvPr/>
        </p:nvSpPr>
        <p:spPr>
          <a:xfrm>
            <a:off x="3429000" y="1341360"/>
            <a:ext cx="22860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Kết quả trả về</a:t>
            </a:r>
            <a:endParaRPr b="1" lang="en-US" sz="1800" spc="-1" strike="noStrike">
              <a:latin typeface="Arial"/>
            </a:endParaRPr>
          </a:p>
        </p:txBody>
      </p:sp>
      <p:pic>
        <p:nvPicPr>
          <p:cNvPr id="1043" name="" descr=""/>
          <p:cNvPicPr/>
          <p:nvPr/>
        </p:nvPicPr>
        <p:blipFill>
          <a:blip r:embed="rId1"/>
          <a:stretch/>
        </p:blipFill>
        <p:spPr>
          <a:xfrm>
            <a:off x="2801520" y="507600"/>
            <a:ext cx="3755880" cy="761760"/>
          </a:xfrm>
          <a:prstGeom prst="rect">
            <a:avLst/>
          </a:prstGeom>
          <a:ln w="0">
            <a:noFill/>
          </a:ln>
        </p:spPr>
      </p:pic>
      <p:pic>
        <p:nvPicPr>
          <p:cNvPr id="1044" name="" descr=""/>
          <p:cNvPicPr/>
          <p:nvPr/>
        </p:nvPicPr>
        <p:blipFill>
          <a:blip r:embed="rId2"/>
          <a:stretch/>
        </p:blipFill>
        <p:spPr>
          <a:xfrm>
            <a:off x="1632600" y="1704600"/>
            <a:ext cx="5896080" cy="3216600"/>
          </a:xfrm>
          <a:prstGeom prst="rect">
            <a:avLst/>
          </a:prstGeom>
          <a:ln w="0">
            <a:noFill/>
          </a:ln>
        </p:spPr>
      </p:pic>
    </p:spTree>
  </p:cSld>
  <p:transition spd="slow">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5" name=""/>
          <p:cNvSpPr txBox="1"/>
          <p:nvPr/>
        </p:nvSpPr>
        <p:spPr>
          <a:xfrm>
            <a:off x="1119600" y="425160"/>
            <a:ext cx="6858000" cy="356040"/>
          </a:xfrm>
          <a:prstGeom prst="rect">
            <a:avLst/>
          </a:prstGeom>
          <a:noFill/>
          <a:ln w="0">
            <a:noFill/>
          </a:ln>
        </p:spPr>
        <p:txBody>
          <a:bodyPr lIns="90000" rIns="90000" tIns="45000" bIns="45000" anchor="t">
            <a:noAutofit/>
          </a:bodyPr>
          <a:p>
            <a:pPr algn="ctr">
              <a:buNone/>
            </a:pPr>
            <a:r>
              <a:rPr b="0" lang="en-US" sz="1800" spc="-1" strike="noStrike">
                <a:solidFill>
                  <a:srgbClr val="002060"/>
                </a:solidFill>
                <a:latin typeface="Calibri"/>
                <a:ea typeface="Noto Serif CJK SC"/>
              </a:rPr>
              <a:t>Hàm trả về bảng có 3 cột (Tên học sinh, địa chỉ và điểm)</a:t>
            </a:r>
            <a:endParaRPr b="1" lang="en-US" sz="1800" spc="-1" strike="noStrike">
              <a:latin typeface="Arial"/>
            </a:endParaRPr>
          </a:p>
        </p:txBody>
      </p:sp>
      <p:pic>
        <p:nvPicPr>
          <p:cNvPr id="1046" name="" descr=""/>
          <p:cNvPicPr/>
          <p:nvPr/>
        </p:nvPicPr>
        <p:blipFill>
          <a:blip r:embed="rId1"/>
          <a:stretch/>
        </p:blipFill>
        <p:spPr>
          <a:xfrm>
            <a:off x="1407600" y="961200"/>
            <a:ext cx="6267240" cy="3752640"/>
          </a:xfrm>
          <a:prstGeom prst="rect">
            <a:avLst/>
          </a:prstGeom>
          <a:ln w="0">
            <a:noFill/>
          </a:ln>
        </p:spPr>
      </p:pic>
    </p:spTree>
  </p:cSld>
  <p:transition spd="slow">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7" name=""/>
          <p:cNvSpPr txBox="1"/>
          <p:nvPr/>
        </p:nvSpPr>
        <p:spPr>
          <a:xfrm>
            <a:off x="514440" y="939240"/>
            <a:ext cx="82296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Gọi hàm vừa tạo</a:t>
            </a:r>
            <a:endParaRPr b="1" lang="en-US" sz="1800" spc="-1" strike="noStrike">
              <a:latin typeface="Arial"/>
            </a:endParaRPr>
          </a:p>
        </p:txBody>
      </p:sp>
      <p:sp>
        <p:nvSpPr>
          <p:cNvPr id="1048" name=""/>
          <p:cNvSpPr txBox="1"/>
          <p:nvPr/>
        </p:nvSpPr>
        <p:spPr>
          <a:xfrm>
            <a:off x="3429000" y="2637360"/>
            <a:ext cx="2286000" cy="356040"/>
          </a:xfrm>
          <a:prstGeom prst="rect">
            <a:avLst/>
          </a:prstGeom>
          <a:noFill/>
          <a:ln w="0">
            <a:noFill/>
          </a:ln>
        </p:spPr>
        <p:txBody>
          <a:bodyPr lIns="90000" rIns="90000" tIns="45000" bIns="45000" anchor="t">
            <a:noAutofit/>
          </a:bodyPr>
          <a:p>
            <a:pPr algn="ctr">
              <a:buNone/>
            </a:pPr>
            <a:r>
              <a:rPr b="1" lang="en-US" sz="1800" spc="-1" strike="noStrike">
                <a:solidFill>
                  <a:srgbClr val="002060"/>
                </a:solidFill>
                <a:latin typeface="Calibri"/>
                <a:ea typeface="Noto Serif CJK SC"/>
              </a:rPr>
              <a:t>Kết quả trả về</a:t>
            </a:r>
            <a:endParaRPr b="1" lang="en-US" sz="1800" spc="-1" strike="noStrike">
              <a:latin typeface="Arial"/>
            </a:endParaRPr>
          </a:p>
        </p:txBody>
      </p:sp>
      <p:pic>
        <p:nvPicPr>
          <p:cNvPr id="1049" name="" descr=""/>
          <p:cNvPicPr/>
          <p:nvPr/>
        </p:nvPicPr>
        <p:blipFill>
          <a:blip r:embed="rId1"/>
          <a:stretch/>
        </p:blipFill>
        <p:spPr>
          <a:xfrm>
            <a:off x="2779200" y="1515600"/>
            <a:ext cx="3666960" cy="799920"/>
          </a:xfrm>
          <a:prstGeom prst="rect">
            <a:avLst/>
          </a:prstGeom>
          <a:ln w="0">
            <a:noFill/>
          </a:ln>
        </p:spPr>
      </p:pic>
      <p:pic>
        <p:nvPicPr>
          <p:cNvPr id="1050" name="" descr=""/>
          <p:cNvPicPr/>
          <p:nvPr/>
        </p:nvPicPr>
        <p:blipFill>
          <a:blip r:embed="rId2"/>
          <a:stretch/>
        </p:blipFill>
        <p:spPr>
          <a:xfrm>
            <a:off x="349200" y="3204720"/>
            <a:ext cx="8458200" cy="596880"/>
          </a:xfrm>
          <a:prstGeom prst="rect">
            <a:avLst/>
          </a:prstGeom>
          <a:ln w="0">
            <a:noFill/>
          </a:ln>
        </p:spPr>
      </p:pic>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Google Shape;2987;p75"/>
          <p:cNvSpPr/>
          <p:nvPr/>
        </p:nvSpPr>
        <p:spPr>
          <a:xfrm>
            <a:off x="714960" y="496440"/>
            <a:ext cx="7703640" cy="4155120"/>
          </a:xfrm>
          <a:prstGeom prst="roundRect">
            <a:avLst>
              <a:gd name="adj" fmla="val 1850"/>
            </a:avLst>
          </a:prstGeom>
          <a:blipFill rotWithShape="0">
            <a:blip r:embed="rId1"/>
            <a:srcRect/>
            <a:stretch/>
          </a:blipFill>
          <a:ln w="38160">
            <a:solidFill>
              <a:srgbClr val="011635"/>
            </a:solidFill>
            <a:round/>
          </a:ln>
        </p:spPr>
        <p:style>
          <a:lnRef idx="0"/>
          <a:fillRef idx="0"/>
          <a:effectRef idx="0"/>
          <a:fontRef idx="minor"/>
        </p:style>
      </p:sp>
      <p:grpSp>
        <p:nvGrpSpPr>
          <p:cNvPr id="917" name="Google Shape;2990;p75"/>
          <p:cNvGrpSpPr/>
          <p:nvPr/>
        </p:nvGrpSpPr>
        <p:grpSpPr>
          <a:xfrm>
            <a:off x="7632000" y="671400"/>
            <a:ext cx="636120" cy="119880"/>
            <a:chOff x="7632000" y="671400"/>
            <a:chExt cx="636120" cy="119880"/>
          </a:xfrm>
        </p:grpSpPr>
        <p:sp>
          <p:nvSpPr>
            <p:cNvPr id="918" name="Google Shape;2991;p75"/>
            <p:cNvSpPr/>
            <p:nvPr/>
          </p:nvSpPr>
          <p:spPr>
            <a:xfrm>
              <a:off x="7889760" y="6714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19" name="Google Shape;2992;p75"/>
            <p:cNvSpPr/>
            <p:nvPr/>
          </p:nvSpPr>
          <p:spPr>
            <a:xfrm>
              <a:off x="8148600" y="6714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20" name="Google Shape;2993;p75"/>
            <p:cNvSpPr/>
            <p:nvPr/>
          </p:nvSpPr>
          <p:spPr>
            <a:xfrm>
              <a:off x="7632000" y="6714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Tree>
  </p:cSld>
  <p:transition spd="slow">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1" name="Hình ảnh 1" descr="Ảnh có chứa văn bản&#10;&#10;Mô tả được tạo tự động"/>
          <p:cNvPicPr/>
          <p:nvPr/>
        </p:nvPicPr>
        <p:blipFill>
          <a:blip r:embed="rId1"/>
          <a:stretch/>
        </p:blipFill>
        <p:spPr>
          <a:xfrm>
            <a:off x="2193840" y="193680"/>
            <a:ext cx="4755960" cy="4755960"/>
          </a:xfrm>
          <a:prstGeom prst="rect">
            <a:avLst/>
          </a:prstGeom>
          <a:ln w="0">
            <a:noFill/>
          </a:ln>
        </p:spPr>
      </p:pic>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PlaceHolder 1"/>
          <p:cNvSpPr>
            <a:spLocks noGrp="1"/>
          </p:cNvSpPr>
          <p:nvPr>
            <p:ph type="title"/>
          </p:nvPr>
        </p:nvSpPr>
        <p:spPr>
          <a:xfrm>
            <a:off x="601200" y="1183320"/>
            <a:ext cx="7916400" cy="2702880"/>
          </a:xfrm>
          <a:prstGeom prst="rect">
            <a:avLst/>
          </a:prstGeom>
          <a:noFill/>
          <a:ln w="0">
            <a:noFill/>
          </a:ln>
        </p:spPr>
        <p:txBody>
          <a:bodyPr lIns="0" rIns="0" tIns="0" bIns="0" anchor="t">
            <a:noAutofit/>
          </a:bodyPr>
          <a:p>
            <a:pPr algn="ctr">
              <a:lnSpc>
                <a:spcPct val="100000"/>
              </a:lnSpc>
              <a:buNone/>
              <a:tabLst>
                <a:tab algn="l" pos="0"/>
              </a:tabLst>
            </a:pPr>
            <a:r>
              <a:rPr b="1" lang="en-US" sz="8000" spc="-1" strike="noStrike">
                <a:solidFill>
                  <a:srgbClr val="011635"/>
                </a:solidFill>
                <a:latin typeface="Calibri"/>
                <a:ea typeface="Bebas Neue"/>
              </a:rPr>
              <a:t>MIÊU TẢ CÁC THUỘC TÍNH</a:t>
            </a:r>
            <a:endParaRPr b="0" lang="en-US" sz="8000" spc="-1" strike="noStrike">
              <a:solidFill>
                <a:srgbClr val="000000"/>
              </a:solidFill>
              <a:latin typeface="Arial"/>
            </a:endParaRPr>
          </a:p>
        </p:txBody>
      </p:sp>
    </p:spTree>
  </p:cSld>
  <p:transition spd="slow">
    <p:fade/>
  </p:transition>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921"/>
                                        </p:tgtEl>
                                        <p:attrNameLst>
                                          <p:attrName>style.visibility</p:attrName>
                                        </p:attrNameLst>
                                      </p:cBhvr>
                                      <p:to>
                                        <p:strVal val="visible"/>
                                      </p:to>
                                    </p:set>
                                    <p:animEffect filter="fade" transition="in">
                                      <p:cBhvr additive="repl">
                                        <p:cTn id="14" dur="1000"/>
                                        <p:tgtEl>
                                          <p:spTgt spid="9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2" name="Google Shape;1450;p54"/>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sp>
        <p:nvSpPr>
          <p:cNvPr id="923" name="PlaceHolder 1"/>
          <p:cNvSpPr>
            <a:spLocks noGrp="1"/>
          </p:cNvSpPr>
          <p:nvPr>
            <p:ph type="title"/>
          </p:nvPr>
        </p:nvSpPr>
        <p:spPr>
          <a:xfrm>
            <a:off x="221652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grpSp>
        <p:nvGrpSpPr>
          <p:cNvPr id="924" name="Google Shape;1468;p54"/>
          <p:cNvGrpSpPr/>
          <p:nvPr/>
        </p:nvGrpSpPr>
        <p:grpSpPr>
          <a:xfrm>
            <a:off x="7632000" y="649800"/>
            <a:ext cx="636120" cy="119880"/>
            <a:chOff x="7632000" y="649800"/>
            <a:chExt cx="636120" cy="119880"/>
          </a:xfrm>
        </p:grpSpPr>
        <p:sp>
          <p:nvSpPr>
            <p:cNvPr id="925" name="Google Shape;1469;p54"/>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26" name="Google Shape;1470;p54"/>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27" name="Google Shape;1471;p54"/>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28" name="Hộp Văn bản 26"/>
          <p:cNvSpPr/>
          <p:nvPr/>
        </p:nvSpPr>
        <p:spPr>
          <a:xfrm>
            <a:off x="714960" y="1529640"/>
            <a:ext cx="7703640" cy="229716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CREATE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FUNCTION</a:t>
            </a:r>
            <a:r>
              <a:rPr b="0" lang="en-US" sz="1800" spc="-1" strike="noStrike">
                <a:solidFill>
                  <a:srgbClr val="002060"/>
                </a:solidFill>
                <a:latin typeface="Calibri"/>
                <a:ea typeface="Noto Serif CJK SC"/>
              </a:rPr>
              <a:t>: dùng để tạo một function mới</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CREATE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OR</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REPLACE</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FUNCTION</a:t>
            </a:r>
            <a:r>
              <a:rPr b="0" lang="en-US" sz="1800" spc="-1" strike="noStrike">
                <a:solidFill>
                  <a:srgbClr val="002060"/>
                </a:solidFill>
                <a:latin typeface="Calibri"/>
                <a:ea typeface="Noto Serif CJK SC"/>
              </a:rPr>
              <a:t>: dùng để tạo mới 1 function hoặc thay thế 1 function hiện có.</a:t>
            </a:r>
            <a:endParaRPr b="0" lang="en-US" sz="1800" spc="-1" strike="noStrike">
              <a:latin typeface="Arial"/>
            </a:endParaRPr>
          </a:p>
          <a:p>
            <a:pPr algn="just">
              <a:lnSpc>
                <a:spcPct val="115000"/>
              </a:lnSpc>
              <a:buNone/>
            </a:pPr>
            <a:r>
              <a:rPr b="0" lang="en-US" sz="1800" spc="-1" strike="noStrike">
                <a:solidFill>
                  <a:srgbClr val="002060"/>
                </a:solidFill>
                <a:latin typeface="Calibri"/>
                <a:ea typeface="Noto Serif CJK SC"/>
              </a:rPr>
              <a:t> </a:t>
            </a:r>
            <a:endParaRPr b="0" lang="en-US" sz="1800" spc="-1" strike="noStrike">
              <a:latin typeface="Arial"/>
            </a:endParaRPr>
          </a:p>
          <a:p>
            <a:pPr algn="just">
              <a:lnSpc>
                <a:spcPct val="115000"/>
              </a:lnSpc>
              <a:buNone/>
            </a:pPr>
            <a:r>
              <a:rPr b="0" lang="vi-VN" sz="1800" spc="-1" strike="noStrike">
                <a:solidFill>
                  <a:srgbClr val="002060"/>
                </a:solidFill>
                <a:latin typeface="Calibri"/>
                <a:ea typeface="Arial"/>
              </a:rPr>
              <a:t>Nếu tên lược đồ được bao gồm, thì hàm được tạo trong lược đồ được chỉ định</a:t>
            </a:r>
            <a:r>
              <a:rPr b="0" lang="en-US" sz="1800" spc="-1" strike="noStrike">
                <a:solidFill>
                  <a:srgbClr val="002060"/>
                </a:solidFill>
                <a:latin typeface="Calibri"/>
                <a:ea typeface="Arial"/>
              </a:rPr>
              <a:t>.</a:t>
            </a:r>
            <a:endParaRPr b="0" lang="en-US" sz="1800" spc="-1" strike="noStrike">
              <a:latin typeface="Arial"/>
            </a:endParaRPr>
          </a:p>
        </p:txBody>
      </p:sp>
    </p:spTree>
  </p:cSld>
  <p:transition spd="slow">
    <p:fade/>
  </p:transition>
  <p:timing>
    <p:tnLst>
      <p:par>
        <p:cTn id="15" dur="indefinite" restart="never" nodeType="tmRoot">
          <p:childTnLst>
            <p:seq>
              <p:cTn id="16" dur="indefinite" nodeType="mainSeq">
                <p:childTnLst>
                  <p:par>
                    <p:cTn id="17" fill="hold">
                      <p:stCondLst>
                        <p:cond delay="0"/>
                      </p:stCondLst>
                      <p:childTnLst>
                        <p:par>
                          <p:cTn id="18" fill="hold">
                            <p:stCondLst>
                              <p:cond delay="0"/>
                            </p:stCondLst>
                            <p:childTnLst>
                              <p:par>
                                <p:cTn id="19" nodeType="withEffect" fill="hold" presetClass="entr" presetID="2" presetSubtype="1">
                                  <p:stCondLst>
                                    <p:cond delay="0"/>
                                  </p:stCondLst>
                                  <p:childTnLst>
                                    <p:set>
                                      <p:cBhvr>
                                        <p:cTn id="20" dur="1" fill="hold">
                                          <p:stCondLst>
                                            <p:cond delay="0"/>
                                          </p:stCondLst>
                                        </p:cTn>
                                        <p:tgtEl>
                                          <p:spTgt spid="923"/>
                                        </p:tgtEl>
                                        <p:attrNameLst>
                                          <p:attrName>style.visibility</p:attrName>
                                        </p:attrNameLst>
                                      </p:cBhvr>
                                      <p:to>
                                        <p:strVal val="visible"/>
                                      </p:to>
                                    </p:set>
                                    <p:anim calcmode="lin" valueType="num">
                                      <p:cBhvr additive="repl">
                                        <p:cTn id="21" dur="1000"/>
                                        <p:tgtEl>
                                          <p:spTgt spid="9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Google Shape;1450;p 1"/>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30" name="Google Shape;1468;p 1"/>
          <p:cNvGrpSpPr/>
          <p:nvPr/>
        </p:nvGrpSpPr>
        <p:grpSpPr>
          <a:xfrm>
            <a:off x="7632000" y="649800"/>
            <a:ext cx="636120" cy="119880"/>
            <a:chOff x="7632000" y="649800"/>
            <a:chExt cx="636120" cy="119880"/>
          </a:xfrm>
        </p:grpSpPr>
        <p:sp>
          <p:nvSpPr>
            <p:cNvPr id="931" name="Google Shape;1469;p 1"/>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32" name="Google Shape;1470;p 1"/>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33" name="Google Shape;1471;p 1"/>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34" name="Hộp Văn bản 1"/>
          <p:cNvSpPr/>
          <p:nvPr/>
        </p:nvSpPr>
        <p:spPr>
          <a:xfrm>
            <a:off x="685800" y="1991160"/>
            <a:ext cx="7703640" cy="166644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0" lang="vi-VN" sz="1800" spc="-1" strike="noStrike">
                <a:solidFill>
                  <a:srgbClr val="002060"/>
                </a:solidFill>
                <a:latin typeface="Calibri"/>
                <a:ea typeface="Arial"/>
              </a:rPr>
              <a:t>T</a:t>
            </a:r>
            <a:r>
              <a:rPr b="0" lang="vi-VN" sz="1800" spc="-1" strike="noStrike">
                <a:solidFill>
                  <a:srgbClr val="002060"/>
                </a:solidFill>
                <a:latin typeface="Calibri"/>
                <a:ea typeface="Arial"/>
              </a:rPr>
              <a:t>ê</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ủ</a:t>
            </a:r>
            <a:r>
              <a:rPr b="0" lang="vi-VN" sz="1800" spc="-1" strike="noStrike">
                <a:solidFill>
                  <a:srgbClr val="002060"/>
                </a:solidFill>
                <a:latin typeface="Calibri"/>
                <a:ea typeface="Arial"/>
              </a:rPr>
              <a:t>a</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à</a:t>
            </a:r>
            <a:r>
              <a:rPr b="0" lang="vi-VN" sz="1800" spc="-1" strike="noStrike">
                <a:solidFill>
                  <a:srgbClr val="002060"/>
                </a:solidFill>
                <a:latin typeface="Calibri"/>
                <a:ea typeface="Arial"/>
              </a:rPr>
              <a:t>m</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m</a:t>
            </a:r>
            <a:r>
              <a:rPr b="0" lang="vi-VN" sz="1800" spc="-1" strike="noStrike">
                <a:solidFill>
                  <a:srgbClr val="002060"/>
                </a:solidFill>
                <a:latin typeface="Calibri"/>
                <a:ea typeface="Arial"/>
              </a:rPr>
              <a:t>ớ</a:t>
            </a:r>
            <a:r>
              <a:rPr b="0" lang="vi-VN" sz="1800" spc="-1" strike="noStrike">
                <a:solidFill>
                  <a:srgbClr val="002060"/>
                </a:solidFill>
                <a:latin typeface="Calibri"/>
                <a:ea typeface="Arial"/>
              </a:rPr>
              <a:t>i</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k</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ô</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g</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đ</a:t>
            </a:r>
            <a:r>
              <a:rPr b="0" lang="vi-VN" sz="1800" spc="-1" strike="noStrike">
                <a:solidFill>
                  <a:srgbClr val="002060"/>
                </a:solidFill>
                <a:latin typeface="Calibri"/>
                <a:ea typeface="Arial"/>
              </a:rPr>
              <a:t>ư</a:t>
            </a:r>
            <a:r>
              <a:rPr b="0" lang="vi-VN" sz="1800" spc="-1" strike="noStrike">
                <a:solidFill>
                  <a:srgbClr val="002060"/>
                </a:solidFill>
                <a:latin typeface="Calibri"/>
                <a:ea typeface="Arial"/>
              </a:rPr>
              <a:t>ợ</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k</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ớ</a:t>
            </a:r>
            <a:r>
              <a:rPr b="0" lang="vi-VN" sz="1800" spc="-1" strike="noStrike">
                <a:solidFill>
                  <a:srgbClr val="002060"/>
                </a:solidFill>
                <a:latin typeface="Calibri"/>
                <a:ea typeface="Arial"/>
              </a:rPr>
              <a:t>p</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v</a:t>
            </a:r>
            <a:r>
              <a:rPr b="0" lang="vi-VN" sz="1800" spc="-1" strike="noStrike">
                <a:solidFill>
                  <a:srgbClr val="002060"/>
                </a:solidFill>
                <a:latin typeface="Calibri"/>
                <a:ea typeface="Arial"/>
              </a:rPr>
              <a:t>ớ</a:t>
            </a:r>
            <a:r>
              <a:rPr b="0" lang="vi-VN" sz="1800" spc="-1" strike="noStrike">
                <a:solidFill>
                  <a:srgbClr val="002060"/>
                </a:solidFill>
                <a:latin typeface="Calibri"/>
                <a:ea typeface="Arial"/>
              </a:rPr>
              <a:t>i</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b</a:t>
            </a:r>
            <a:r>
              <a:rPr b="0" lang="vi-VN" sz="1800" spc="-1" strike="noStrike">
                <a:solidFill>
                  <a:srgbClr val="002060"/>
                </a:solidFill>
                <a:latin typeface="Calibri"/>
                <a:ea typeface="Arial"/>
              </a:rPr>
              <a:t>ấ</a:t>
            </a:r>
            <a:r>
              <a:rPr b="0" lang="vi-VN" sz="1800" spc="-1" strike="noStrike">
                <a:solidFill>
                  <a:srgbClr val="002060"/>
                </a:solidFill>
                <a:latin typeface="Calibri"/>
                <a:ea typeface="Arial"/>
              </a:rPr>
              <a:t>t</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k</a:t>
            </a:r>
            <a:r>
              <a:rPr b="0" lang="vi-VN" sz="1800" spc="-1" strike="noStrike">
                <a:solidFill>
                  <a:srgbClr val="002060"/>
                </a:solidFill>
                <a:latin typeface="Calibri"/>
                <a:ea typeface="Arial"/>
              </a:rPr>
              <a:t>ỳ</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à</a:t>
            </a:r>
            <a:r>
              <a:rPr b="0" lang="vi-VN" sz="1800" spc="-1" strike="noStrike">
                <a:solidFill>
                  <a:srgbClr val="002060"/>
                </a:solidFill>
                <a:latin typeface="Calibri"/>
                <a:ea typeface="Arial"/>
              </a:rPr>
              <a:t>m</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o</a:t>
            </a:r>
            <a:r>
              <a:rPr b="0" lang="vi-VN" sz="1800" spc="-1" strike="noStrike">
                <a:solidFill>
                  <a:srgbClr val="002060"/>
                </a:solidFill>
                <a:latin typeface="Calibri"/>
                <a:ea typeface="Arial"/>
              </a:rPr>
              <a:t>ặ</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ủ</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ụ</a:t>
            </a:r>
            <a:r>
              <a:rPr b="0" lang="en-US" sz="1800" spc="-1" strike="noStrike">
                <a:solidFill>
                  <a:srgbClr val="002060"/>
                </a:solidFill>
                <a:latin typeface="Calibri"/>
                <a:ea typeface="Arial"/>
              </a:rPr>
              <a:t>c</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h</a:t>
            </a:r>
            <a:r>
              <a:rPr b="0" lang="vi-VN" sz="1800" spc="-1" strike="noStrike">
                <a:solidFill>
                  <a:srgbClr val="002060"/>
                </a:solidFill>
                <a:latin typeface="Calibri"/>
                <a:ea typeface="Arial"/>
              </a:rPr>
              <a:t>i</a:t>
            </a:r>
            <a:r>
              <a:rPr b="0" lang="vi-VN" sz="1800" spc="-1" strike="noStrike">
                <a:solidFill>
                  <a:srgbClr val="002060"/>
                </a:solidFill>
                <a:latin typeface="Calibri"/>
                <a:ea typeface="Arial"/>
              </a:rPr>
              <a:t>ệ</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ó</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à</a:t>
            </a:r>
            <a:r>
              <a:rPr b="0" lang="vi-VN" sz="1800" spc="-1" strike="noStrike">
                <a:solidFill>
                  <a:srgbClr val="002060"/>
                </a:solidFill>
                <a:latin typeface="Calibri"/>
                <a:ea typeface="Arial"/>
              </a:rPr>
              <a:t>o</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ó</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ù</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g</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k</a:t>
            </a:r>
            <a:r>
              <a:rPr b="0" lang="vi-VN" sz="1800" spc="-1" strike="noStrike">
                <a:solidFill>
                  <a:srgbClr val="002060"/>
                </a:solidFill>
                <a:latin typeface="Calibri"/>
                <a:ea typeface="Arial"/>
              </a:rPr>
              <a:t>i</a:t>
            </a:r>
            <a:r>
              <a:rPr b="0" lang="vi-VN" sz="1800" spc="-1" strike="noStrike">
                <a:solidFill>
                  <a:srgbClr val="002060"/>
                </a:solidFill>
                <a:latin typeface="Calibri"/>
                <a:ea typeface="Arial"/>
              </a:rPr>
              <a:t>ể</a:t>
            </a:r>
            <a:r>
              <a:rPr b="0" lang="vi-VN" sz="1800" spc="-1" strike="noStrike">
                <a:solidFill>
                  <a:srgbClr val="002060"/>
                </a:solidFill>
                <a:latin typeface="Calibri"/>
                <a:ea typeface="Arial"/>
              </a:rPr>
              <a:t>u</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đ</a:t>
            </a:r>
            <a:r>
              <a:rPr b="0" lang="vi-VN" sz="1800" spc="-1" strike="noStrike">
                <a:solidFill>
                  <a:srgbClr val="002060"/>
                </a:solidFill>
                <a:latin typeface="Calibri"/>
                <a:ea typeface="Arial"/>
              </a:rPr>
              <a:t>ố</a:t>
            </a:r>
            <a:r>
              <a:rPr b="0" lang="vi-VN" sz="1800" spc="-1" strike="noStrike">
                <a:solidFill>
                  <a:srgbClr val="002060"/>
                </a:solidFill>
                <a:latin typeface="Calibri"/>
                <a:ea typeface="Arial"/>
              </a:rPr>
              <a:t>i</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s</a:t>
            </a:r>
            <a:r>
              <a:rPr b="0" lang="vi-VN" sz="1800" spc="-1" strike="noStrike">
                <a:solidFill>
                  <a:srgbClr val="002060"/>
                </a:solidFill>
                <a:latin typeface="Calibri"/>
                <a:ea typeface="Arial"/>
              </a:rPr>
              <a:t>ố</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đ</a:t>
            </a:r>
            <a:r>
              <a:rPr b="0" lang="vi-VN" sz="1800" spc="-1" strike="noStrike">
                <a:solidFill>
                  <a:srgbClr val="002060"/>
                </a:solidFill>
                <a:latin typeface="Calibri"/>
                <a:ea typeface="Arial"/>
              </a:rPr>
              <a:t>ầ</a:t>
            </a:r>
            <a:r>
              <a:rPr b="0" lang="vi-VN" sz="1800" spc="-1" strike="noStrike">
                <a:solidFill>
                  <a:srgbClr val="002060"/>
                </a:solidFill>
                <a:latin typeface="Calibri"/>
                <a:ea typeface="Arial"/>
              </a:rPr>
              <a:t>u</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v</a:t>
            </a:r>
            <a:r>
              <a:rPr b="0" lang="vi-VN" sz="1800" spc="-1" strike="noStrike">
                <a:solidFill>
                  <a:srgbClr val="002060"/>
                </a:solidFill>
                <a:latin typeface="Calibri"/>
                <a:ea typeface="Arial"/>
              </a:rPr>
              <a:t>à</a:t>
            </a:r>
            <a:r>
              <a:rPr b="0" lang="vi-VN" sz="1800" spc="-1" strike="noStrike">
                <a:solidFill>
                  <a:srgbClr val="002060"/>
                </a:solidFill>
                <a:latin typeface="Calibri"/>
                <a:ea typeface="Arial"/>
              </a:rPr>
              <a:t>o</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t</a:t>
            </a:r>
            <a:r>
              <a:rPr b="0" lang="vi-VN" sz="1800" spc="-1" strike="noStrike">
                <a:solidFill>
                  <a:srgbClr val="002060"/>
                </a:solidFill>
                <a:latin typeface="Calibri"/>
                <a:ea typeface="Arial"/>
              </a:rPr>
              <a:t>r</a:t>
            </a:r>
            <a:r>
              <a:rPr b="0" lang="vi-VN" sz="1800" spc="-1" strike="noStrike">
                <a:solidFill>
                  <a:srgbClr val="002060"/>
                </a:solidFill>
                <a:latin typeface="Calibri"/>
                <a:ea typeface="Arial"/>
              </a:rPr>
              <a:t>o</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g</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ù</a:t>
            </a:r>
            <a:r>
              <a:rPr b="0" lang="vi-VN" sz="1800" spc="-1" strike="noStrike">
                <a:solidFill>
                  <a:srgbClr val="002060"/>
                </a:solidFill>
                <a:latin typeface="Calibri"/>
                <a:ea typeface="Arial"/>
              </a:rPr>
              <a:t>n</a:t>
            </a:r>
            <a:r>
              <a:rPr b="0" lang="vi-VN" sz="1800" spc="-1" strike="noStrike">
                <a:solidFill>
                  <a:srgbClr val="002060"/>
                </a:solidFill>
                <a:latin typeface="Calibri"/>
                <a:ea typeface="Arial"/>
              </a:rPr>
              <a:t>g</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m</a:t>
            </a:r>
            <a:r>
              <a:rPr b="0" lang="vi-VN" sz="1800" spc="-1" strike="noStrike">
                <a:solidFill>
                  <a:srgbClr val="002060"/>
                </a:solidFill>
                <a:latin typeface="Calibri"/>
                <a:ea typeface="Arial"/>
              </a:rPr>
              <a:t>ộ</a:t>
            </a:r>
            <a:r>
              <a:rPr b="0" lang="vi-VN" sz="1800" spc="-1" strike="noStrike">
                <a:solidFill>
                  <a:srgbClr val="002060"/>
                </a:solidFill>
                <a:latin typeface="Calibri"/>
                <a:ea typeface="Arial"/>
              </a:rPr>
              <a:t>t</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l</a:t>
            </a:r>
            <a:r>
              <a:rPr b="0" lang="vi-VN" sz="1800" spc="-1" strike="noStrike">
                <a:solidFill>
                  <a:srgbClr val="002060"/>
                </a:solidFill>
                <a:latin typeface="Calibri"/>
                <a:ea typeface="Arial"/>
              </a:rPr>
              <a:t>ư</a:t>
            </a:r>
            <a:r>
              <a:rPr b="0" lang="vi-VN" sz="1800" spc="-1" strike="noStrike">
                <a:solidFill>
                  <a:srgbClr val="002060"/>
                </a:solidFill>
                <a:latin typeface="Calibri"/>
                <a:ea typeface="Arial"/>
              </a:rPr>
              <a:t>ợ</a:t>
            </a:r>
            <a:r>
              <a:rPr b="0" lang="vi-VN" sz="1800" spc="-1" strike="noStrike">
                <a:solidFill>
                  <a:srgbClr val="002060"/>
                </a:solidFill>
                <a:latin typeface="Calibri"/>
                <a:ea typeface="Arial"/>
              </a:rPr>
              <a:t>c</a:t>
            </a:r>
            <a:r>
              <a:rPr b="0" lang="vi-VN" sz="1800" spc="-1" strike="noStrike">
                <a:solidFill>
                  <a:srgbClr val="002060"/>
                </a:solidFill>
                <a:latin typeface="Calibri"/>
                <a:ea typeface="Arial"/>
              </a:rPr>
              <a:t> </a:t>
            </a:r>
            <a:r>
              <a:rPr b="0" lang="vi-VN" sz="1800" spc="-1" strike="noStrike">
                <a:solidFill>
                  <a:srgbClr val="002060"/>
                </a:solidFill>
                <a:latin typeface="Calibri"/>
                <a:ea typeface="Arial"/>
              </a:rPr>
              <a:t>đ</a:t>
            </a:r>
            <a:r>
              <a:rPr b="0" lang="vi-VN" sz="1800" spc="-1" strike="noStrike">
                <a:solidFill>
                  <a:srgbClr val="002060"/>
                </a:solidFill>
                <a:latin typeface="Calibri"/>
                <a:ea typeface="Arial"/>
              </a:rPr>
              <a:t>ồ</a:t>
            </a:r>
            <a:r>
              <a:rPr b="0" lang="vi-VN" sz="1800" spc="-1" strike="noStrike">
                <a:solidFill>
                  <a:srgbClr val="002060"/>
                </a:solidFill>
                <a:latin typeface="Calibri"/>
                <a:ea typeface="Arial"/>
              </a:rPr>
              <a:t>.</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u</a:t>
            </a:r>
            <a:r>
              <a:rPr b="0" lang="en-US" sz="1800" spc="-1" strike="noStrike">
                <a:solidFill>
                  <a:srgbClr val="002060"/>
                </a:solidFill>
                <a:latin typeface="Calibri"/>
                <a:ea typeface="Arial"/>
              </a:rPr>
              <a:t>y</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i</a:t>
            </a:r>
            <a:r>
              <a:rPr b="0" lang="en-US" sz="1800" spc="-1" strike="noStrike">
                <a:solidFill>
                  <a:srgbClr val="002060"/>
                </a:solidFill>
                <a:latin typeface="Calibri"/>
                <a:ea typeface="Arial"/>
              </a:rPr>
              <a:t>ê</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á</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à</a:t>
            </a:r>
            <a:r>
              <a:rPr b="0" lang="en-US" sz="1800" spc="-1" strike="noStrike">
                <a:solidFill>
                  <a:srgbClr val="002060"/>
                </a:solidFill>
                <a:latin typeface="Calibri"/>
                <a:ea typeface="Arial"/>
              </a:rPr>
              <a:t>m</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v</a:t>
            </a:r>
            <a:r>
              <a:rPr b="0" lang="en-US" sz="1800" spc="-1" strike="noStrike">
                <a:solidFill>
                  <a:srgbClr val="002060"/>
                </a:solidFill>
                <a:latin typeface="Calibri"/>
                <a:ea typeface="Arial"/>
              </a:rPr>
              <a:t>à</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ủ</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ụ</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ủ</a:t>
            </a:r>
            <a:r>
              <a:rPr b="0" lang="en-US" sz="1800" spc="-1" strike="noStrike">
                <a:solidFill>
                  <a:srgbClr val="002060"/>
                </a:solidFill>
                <a:latin typeface="Calibri"/>
                <a:ea typeface="Arial"/>
              </a:rPr>
              <a:t>a</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á</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l</a:t>
            </a:r>
            <a:r>
              <a:rPr b="0" lang="en-US" sz="1800" spc="-1" strike="noStrike">
                <a:solidFill>
                  <a:srgbClr val="002060"/>
                </a:solidFill>
                <a:latin typeface="Calibri"/>
                <a:ea typeface="Arial"/>
              </a:rPr>
              <a:t>o</a:t>
            </a:r>
            <a:r>
              <a:rPr b="0" lang="en-US" sz="1800" spc="-1" strike="noStrike">
                <a:solidFill>
                  <a:srgbClr val="002060"/>
                </a:solidFill>
                <a:latin typeface="Calibri"/>
                <a:ea typeface="Arial"/>
              </a:rPr>
              <a:t>ạ</a:t>
            </a:r>
            <a:r>
              <a:rPr b="0" lang="en-US" sz="1800" spc="-1" strike="noStrike">
                <a:solidFill>
                  <a:srgbClr val="002060"/>
                </a:solidFill>
                <a:latin typeface="Calibri"/>
                <a:ea typeface="Arial"/>
              </a:rPr>
              <a:t>i</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đ</a:t>
            </a:r>
            <a:r>
              <a:rPr b="0" lang="en-US" sz="1800" spc="-1" strike="noStrike">
                <a:solidFill>
                  <a:srgbClr val="002060"/>
                </a:solidFill>
                <a:latin typeface="Calibri"/>
                <a:ea typeface="Arial"/>
              </a:rPr>
              <a:t>ố</a:t>
            </a:r>
            <a:r>
              <a:rPr b="0" lang="en-US" sz="1800" spc="-1" strike="noStrike">
                <a:solidFill>
                  <a:srgbClr val="002060"/>
                </a:solidFill>
                <a:latin typeface="Calibri"/>
                <a:ea typeface="Arial"/>
              </a:rPr>
              <a:t>i</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s</a:t>
            </a:r>
            <a:r>
              <a:rPr b="0" lang="en-US" sz="1800" spc="-1" strike="noStrike">
                <a:solidFill>
                  <a:srgbClr val="002060"/>
                </a:solidFill>
                <a:latin typeface="Calibri"/>
                <a:ea typeface="Arial"/>
              </a:rPr>
              <a:t>ố</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k</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á</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a</a:t>
            </a:r>
            <a:r>
              <a:rPr b="0" lang="en-US" sz="1800" spc="-1" strike="noStrike">
                <a:solidFill>
                  <a:srgbClr val="002060"/>
                </a:solidFill>
                <a:latin typeface="Calibri"/>
                <a:ea typeface="Arial"/>
              </a:rPr>
              <a:t>u</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ó</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ể</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d</a:t>
            </a:r>
            <a:r>
              <a:rPr b="0" lang="en-US" sz="1800" spc="-1" strike="noStrike">
                <a:solidFill>
                  <a:srgbClr val="002060"/>
                </a:solidFill>
                <a:latin typeface="Calibri"/>
                <a:ea typeface="Arial"/>
              </a:rPr>
              <a:t>ù</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g</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c</a:t>
            </a:r>
            <a:r>
              <a:rPr b="0" lang="en-US" sz="1800" spc="-1" strike="noStrike">
                <a:solidFill>
                  <a:srgbClr val="002060"/>
                </a:solidFill>
                <a:latin typeface="Calibri"/>
                <a:ea typeface="Arial"/>
              </a:rPr>
              <a:t>h</a:t>
            </a:r>
            <a:r>
              <a:rPr b="0" lang="en-US" sz="1800" spc="-1" strike="noStrike">
                <a:solidFill>
                  <a:srgbClr val="002060"/>
                </a:solidFill>
                <a:latin typeface="Calibri"/>
                <a:ea typeface="Arial"/>
              </a:rPr>
              <a:t>u</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g</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m</a:t>
            </a:r>
            <a:r>
              <a:rPr b="0" lang="en-US" sz="1800" spc="-1" strike="noStrike">
                <a:solidFill>
                  <a:srgbClr val="002060"/>
                </a:solidFill>
                <a:latin typeface="Calibri"/>
                <a:ea typeface="Arial"/>
              </a:rPr>
              <a:t>ộ</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t</a:t>
            </a:r>
            <a:r>
              <a:rPr b="0" lang="en-US" sz="1800" spc="-1" strike="noStrike">
                <a:solidFill>
                  <a:srgbClr val="002060"/>
                </a:solidFill>
                <a:latin typeface="Calibri"/>
                <a:ea typeface="Arial"/>
              </a:rPr>
              <a:t>ê</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 </a:t>
            </a:r>
            <a:r>
              <a:rPr b="0" lang="en-US" sz="1800" spc="-1" strike="noStrike">
                <a:solidFill>
                  <a:srgbClr val="002060"/>
                </a:solidFill>
                <a:latin typeface="Calibri"/>
                <a:ea typeface="Arial"/>
              </a:rPr>
              <a:t>(</a:t>
            </a:r>
            <a:r>
              <a:rPr b="0" lang="en-US" sz="1800" spc="-1" strike="noStrike">
                <a:solidFill>
                  <a:srgbClr val="002060"/>
                </a:solidFill>
                <a:latin typeface="Calibri"/>
                <a:ea typeface="Arial"/>
              </a:rPr>
              <a:t>o</a:t>
            </a:r>
            <a:r>
              <a:rPr b="0" lang="en-US" sz="1800" spc="-1" strike="noStrike">
                <a:solidFill>
                  <a:srgbClr val="002060"/>
                </a:solidFill>
                <a:latin typeface="Calibri"/>
                <a:ea typeface="Arial"/>
              </a:rPr>
              <a:t>v</a:t>
            </a:r>
            <a:r>
              <a:rPr b="0" lang="en-US" sz="1800" spc="-1" strike="noStrike">
                <a:solidFill>
                  <a:srgbClr val="002060"/>
                </a:solidFill>
                <a:latin typeface="Calibri"/>
                <a:ea typeface="Arial"/>
              </a:rPr>
              <a:t>e</a:t>
            </a:r>
            <a:r>
              <a:rPr b="0" lang="en-US" sz="1800" spc="-1" strike="noStrike">
                <a:solidFill>
                  <a:srgbClr val="002060"/>
                </a:solidFill>
                <a:latin typeface="Calibri"/>
                <a:ea typeface="Arial"/>
              </a:rPr>
              <a:t>r</a:t>
            </a:r>
            <a:r>
              <a:rPr b="0" lang="en-US" sz="1800" spc="-1" strike="noStrike">
                <a:solidFill>
                  <a:srgbClr val="002060"/>
                </a:solidFill>
                <a:latin typeface="Calibri"/>
                <a:ea typeface="Arial"/>
              </a:rPr>
              <a:t>l</a:t>
            </a:r>
            <a:r>
              <a:rPr b="0" lang="en-US" sz="1800" spc="-1" strike="noStrike">
                <a:solidFill>
                  <a:srgbClr val="002060"/>
                </a:solidFill>
                <a:latin typeface="Calibri"/>
                <a:ea typeface="Arial"/>
              </a:rPr>
              <a:t>o</a:t>
            </a:r>
            <a:r>
              <a:rPr b="0" lang="en-US" sz="1800" spc="-1" strike="noStrike">
                <a:solidFill>
                  <a:srgbClr val="002060"/>
                </a:solidFill>
                <a:latin typeface="Calibri"/>
                <a:ea typeface="Arial"/>
              </a:rPr>
              <a:t>a</a:t>
            </a:r>
            <a:r>
              <a:rPr b="0" lang="en-US" sz="1800" spc="-1" strike="noStrike">
                <a:solidFill>
                  <a:srgbClr val="002060"/>
                </a:solidFill>
                <a:latin typeface="Calibri"/>
                <a:ea typeface="Arial"/>
              </a:rPr>
              <a:t>d</a:t>
            </a:r>
            <a:r>
              <a:rPr b="0" lang="en-US" sz="1800" spc="-1" strike="noStrike">
                <a:solidFill>
                  <a:srgbClr val="002060"/>
                </a:solidFill>
                <a:latin typeface="Calibri"/>
                <a:ea typeface="Arial"/>
              </a:rPr>
              <a:t>i</a:t>
            </a:r>
            <a:r>
              <a:rPr b="0" lang="en-US" sz="1800" spc="-1" strike="noStrike">
                <a:solidFill>
                  <a:srgbClr val="002060"/>
                </a:solidFill>
                <a:latin typeface="Calibri"/>
                <a:ea typeface="Arial"/>
              </a:rPr>
              <a:t>n</a:t>
            </a:r>
            <a:r>
              <a:rPr b="0" lang="en-US" sz="1800" spc="-1" strike="noStrike">
                <a:solidFill>
                  <a:srgbClr val="002060"/>
                </a:solidFill>
                <a:latin typeface="Calibri"/>
                <a:ea typeface="Arial"/>
              </a:rPr>
              <a:t>g</a:t>
            </a:r>
            <a:r>
              <a:rPr b="0" lang="en-US" sz="1800" spc="-1" strike="noStrike">
                <a:solidFill>
                  <a:srgbClr val="002060"/>
                </a:solidFill>
                <a:latin typeface="Calibri"/>
                <a:ea typeface="Arial"/>
              </a:rPr>
              <a:t>)</a:t>
            </a:r>
            <a:r>
              <a:rPr b="0" lang="en-US" sz="1800" spc="-1" strike="noStrike">
                <a:solidFill>
                  <a:srgbClr val="002060"/>
                </a:solidFill>
                <a:latin typeface="Calibri"/>
                <a:ea typeface="Arial"/>
              </a:rPr>
              <a:t>.</a:t>
            </a:r>
            <a:endParaRPr b="0" lang="en-US" sz="1800" spc="-1" strike="noStrike">
              <a:latin typeface="Arial"/>
            </a:endParaRPr>
          </a:p>
        </p:txBody>
      </p:sp>
      <p:sp>
        <p:nvSpPr>
          <p:cNvPr id="935" name="Google Shape;1458;p 1"/>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6" name="Google Shape;1439;p53"/>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37" name="Google Shape;1442;p53"/>
          <p:cNvGrpSpPr/>
          <p:nvPr/>
        </p:nvGrpSpPr>
        <p:grpSpPr>
          <a:xfrm>
            <a:off x="7632000" y="649800"/>
            <a:ext cx="636120" cy="119880"/>
            <a:chOff x="7632000" y="649800"/>
            <a:chExt cx="636120" cy="119880"/>
          </a:xfrm>
        </p:grpSpPr>
        <p:sp>
          <p:nvSpPr>
            <p:cNvPr id="938" name="Google Shape;1443;p53"/>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39" name="Google Shape;1444;p53"/>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40" name="Google Shape;1445;p53"/>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41" name="Hộp Văn bản 6"/>
          <p:cNvSpPr/>
          <p:nvPr/>
        </p:nvSpPr>
        <p:spPr>
          <a:xfrm>
            <a:off x="685800" y="1119600"/>
            <a:ext cx="7772400" cy="355860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i="1" lang="en-US" sz="1800" spc="-1" strike="noStrike">
                <a:solidFill>
                  <a:srgbClr val="002060"/>
                </a:solidFill>
                <a:latin typeface="Calibri"/>
                <a:ea typeface="Noto Serif CJK SC"/>
              </a:rPr>
              <a:t>Name</a:t>
            </a:r>
            <a:r>
              <a:rPr b="0" i="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 Tên của hàm cần tạo.</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i="1" lang="en-US" sz="1800" spc="-1" strike="noStrike">
                <a:solidFill>
                  <a:srgbClr val="002060"/>
                </a:solidFill>
                <a:latin typeface="Calibri"/>
                <a:ea typeface="Noto Serif CJK SC"/>
              </a:rPr>
              <a:t>Argmode</a:t>
            </a:r>
            <a:r>
              <a:rPr b="0" i="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 Chế độ của một đối số: </a:t>
            </a:r>
            <a:r>
              <a:rPr b="1" lang="en-US" sz="1800" spc="-1" strike="noStrike">
                <a:solidFill>
                  <a:srgbClr val="002060"/>
                </a:solidFill>
                <a:latin typeface="Calibri"/>
                <a:ea typeface="Noto Serif CJK SC"/>
              </a:rPr>
              <a:t>IN</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OUT</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INOUT</a:t>
            </a:r>
            <a:r>
              <a:rPr b="0" lang="en-US" sz="1800" spc="-1" strike="noStrike">
                <a:solidFill>
                  <a:srgbClr val="002060"/>
                </a:solidFill>
                <a:latin typeface="Calibri"/>
                <a:ea typeface="Noto Serif CJK SC"/>
              </a:rPr>
              <a:t> hoặc </a:t>
            </a:r>
            <a:r>
              <a:rPr b="1" lang="en-US" sz="1800" spc="-1" strike="noStrike">
                <a:solidFill>
                  <a:srgbClr val="002060"/>
                </a:solidFill>
                <a:latin typeface="Calibri"/>
                <a:ea typeface="Noto Serif CJK SC"/>
              </a:rPr>
              <a:t>VARIADIC</a:t>
            </a:r>
            <a:r>
              <a:rPr b="0" lang="en-US" sz="1800" spc="-1" strike="noStrike">
                <a:solidFill>
                  <a:srgbClr val="002060"/>
                </a:solidFill>
                <a:latin typeface="Calibri"/>
                <a:ea typeface="Noto Serif CJK SC"/>
              </a:rPr>
              <a:t>. Nếu bỏ qua, mặc định là </a:t>
            </a:r>
            <a:r>
              <a:rPr b="1" lang="en-US" sz="1800" spc="-1" strike="noStrike">
                <a:solidFill>
                  <a:srgbClr val="002060"/>
                </a:solidFill>
                <a:latin typeface="Calibri"/>
                <a:ea typeface="Noto Serif CJK SC"/>
              </a:rPr>
              <a:t>IN</a:t>
            </a:r>
            <a:r>
              <a:rPr b="0" lang="en-US" sz="1800" spc="-1" strike="noStrike">
                <a:solidFill>
                  <a:srgbClr val="002060"/>
                </a:solidFill>
                <a:latin typeface="Calibri"/>
                <a:ea typeface="Noto Serif CJK SC"/>
              </a:rPr>
              <a:t>. Chỉ các đối số </a:t>
            </a:r>
            <a:r>
              <a:rPr b="1" lang="en-US" sz="1800" spc="-1" strike="noStrike">
                <a:solidFill>
                  <a:srgbClr val="002060"/>
                </a:solidFill>
                <a:latin typeface="Calibri"/>
                <a:ea typeface="Noto Serif CJK SC"/>
              </a:rPr>
              <a:t>OUT</a:t>
            </a:r>
            <a:r>
              <a:rPr b="0" lang="en-US" sz="1800" spc="-1" strike="noStrike">
                <a:solidFill>
                  <a:srgbClr val="002060"/>
                </a:solidFill>
                <a:latin typeface="Calibri"/>
                <a:ea typeface="Noto Serif CJK SC"/>
              </a:rPr>
              <a:t> mới có thể tuân theo đối số </a:t>
            </a:r>
            <a:r>
              <a:rPr b="1" lang="en-US" sz="1800" spc="-1" strike="noStrike">
                <a:solidFill>
                  <a:srgbClr val="002060"/>
                </a:solidFill>
                <a:latin typeface="Calibri"/>
                <a:ea typeface="Noto Serif CJK SC"/>
              </a:rPr>
              <a:t>VARIADIC</a:t>
            </a:r>
            <a:r>
              <a:rPr b="0" lang="en-US" sz="1800" spc="-1" strike="noStrike">
                <a:solidFill>
                  <a:srgbClr val="002060"/>
                </a:solidFill>
                <a:latin typeface="Calibri"/>
                <a:ea typeface="Noto Serif CJK SC"/>
              </a:rPr>
              <a:t>. Ngoài ra, không thể sử dụng các đối số </a:t>
            </a:r>
            <a:r>
              <a:rPr b="1" lang="en-US" sz="1800" spc="-1" strike="noStrike">
                <a:solidFill>
                  <a:srgbClr val="002060"/>
                </a:solidFill>
                <a:latin typeface="Calibri"/>
                <a:ea typeface="Noto Serif CJK SC"/>
              </a:rPr>
              <a:t>OUT</a:t>
            </a:r>
            <a:r>
              <a:rPr b="0" lang="en-US" sz="1800" spc="-1" strike="noStrike">
                <a:solidFill>
                  <a:srgbClr val="002060"/>
                </a:solidFill>
                <a:latin typeface="Calibri"/>
                <a:ea typeface="Noto Serif CJK SC"/>
              </a:rPr>
              <a:t> và </a:t>
            </a:r>
            <a:r>
              <a:rPr b="1" lang="en-US" sz="1800" spc="-1" strike="noStrike">
                <a:solidFill>
                  <a:srgbClr val="002060"/>
                </a:solidFill>
                <a:latin typeface="Calibri"/>
                <a:ea typeface="Noto Serif CJK SC"/>
              </a:rPr>
              <a:t>INOUT</a:t>
            </a:r>
            <a:r>
              <a:rPr b="0" lang="en-US" sz="1800" spc="-1" strike="noStrike">
                <a:solidFill>
                  <a:srgbClr val="002060"/>
                </a:solidFill>
                <a:latin typeface="Calibri"/>
                <a:ea typeface="Noto Serif CJK SC"/>
              </a:rPr>
              <a:t> cùng với ký hiệu </a:t>
            </a:r>
            <a:r>
              <a:rPr b="1" lang="en-US" sz="1800" spc="-1" strike="noStrike">
                <a:solidFill>
                  <a:srgbClr val="002060"/>
                </a:solidFill>
                <a:latin typeface="Calibri"/>
                <a:ea typeface="Noto Serif CJK SC"/>
              </a:rPr>
              <a:t>RETURNS</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TABLE</a:t>
            </a:r>
            <a:r>
              <a:rPr b="0" lang="en-US" sz="1800" spc="-1" strike="noStrike">
                <a:solidFill>
                  <a:srgbClr val="002060"/>
                </a:solidFill>
                <a:latin typeface="Calibri"/>
                <a:ea typeface="Noto Serif CJK SC"/>
              </a:rPr>
              <a:t>.</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i="1" lang="en-US" sz="1800" spc="-1" strike="noStrike">
                <a:solidFill>
                  <a:srgbClr val="002060"/>
                </a:solidFill>
                <a:latin typeface="Calibri"/>
                <a:ea typeface="Noto Serif CJK SC"/>
              </a:rPr>
              <a:t>Argname</a:t>
            </a:r>
            <a:r>
              <a:rPr b="0" i="1" lang="en-US" sz="1800" spc="-1" strike="noStrike">
                <a:solidFill>
                  <a:srgbClr val="002060"/>
                </a:solidFill>
                <a:latin typeface="Calibri"/>
                <a:ea typeface="Noto Serif CJK SC"/>
              </a:rPr>
              <a:t>:</a:t>
            </a:r>
            <a:r>
              <a:rPr b="0" lang="en-US" sz="1800" spc="-1" strike="noStrike">
                <a:solidFill>
                  <a:srgbClr val="002060"/>
                </a:solidFill>
                <a:latin typeface="Calibri"/>
                <a:ea typeface="Noto Serif CJK SC"/>
              </a:rPr>
              <a:t> Tên của một đối số. Tên của một đối số đầu ra rất quan trọng, bởi vì nó xác định tên cột trong loại hàng kết quả. (Nếu bỏ qua tên cho đối số đầu ra, hệ thống sẽ chọn tên cột mặc định).</a:t>
            </a:r>
            <a:endParaRPr b="0" lang="en-US" sz="1800" spc="-1" strike="noStrike">
              <a:latin typeface="Arial"/>
            </a:endParaRPr>
          </a:p>
        </p:txBody>
      </p:sp>
      <p:sp>
        <p:nvSpPr>
          <p:cNvPr id="942" name="Google Shape;1458;p 2"/>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3" name="Google Shape;1479;p55"/>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44" name="Google Shape;1490;p55"/>
          <p:cNvGrpSpPr/>
          <p:nvPr/>
        </p:nvGrpSpPr>
        <p:grpSpPr>
          <a:xfrm>
            <a:off x="7632000" y="649800"/>
            <a:ext cx="636120" cy="119880"/>
            <a:chOff x="7632000" y="649800"/>
            <a:chExt cx="636120" cy="119880"/>
          </a:xfrm>
        </p:grpSpPr>
        <p:sp>
          <p:nvSpPr>
            <p:cNvPr id="945" name="Google Shape;1491;p55"/>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46" name="Google Shape;1492;p55"/>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47" name="Google Shape;1493;p55"/>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48" name="Hộp Văn bản 20"/>
          <p:cNvSpPr/>
          <p:nvPr/>
        </p:nvSpPr>
        <p:spPr>
          <a:xfrm>
            <a:off x="685800" y="1600200"/>
            <a:ext cx="7772400" cy="229716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Default_expr</a:t>
            </a:r>
            <a:r>
              <a:rPr b="0" lang="en-US" sz="1800" spc="-1" strike="noStrike">
                <a:solidFill>
                  <a:srgbClr val="002060"/>
                </a:solidFill>
                <a:latin typeface="Calibri"/>
                <a:ea typeface="Noto Serif CJK SC"/>
              </a:rPr>
              <a:t>: Một biểu thức được sử dụng làm giá trị mặc định nếu tham số không được chỉ định.</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Rettype</a:t>
            </a:r>
            <a:r>
              <a:rPr b="0" lang="en-US" sz="1800" spc="-1" strike="noStrike">
                <a:solidFill>
                  <a:srgbClr val="002060"/>
                </a:solidFill>
                <a:latin typeface="Calibri"/>
                <a:ea typeface="Noto Serif CJK SC"/>
              </a:rPr>
              <a:t>: Loại dữ liệu trả về. Loại trả về có thể là loại cơ sở, hỗn hợp hoặc miền hoặc có thể tham chiếu loại cột trong bảng. Nếu hàm không được phép trả về một giá trị, hãy chỉ định void làm kiểu trả về.</a:t>
            </a:r>
            <a:endParaRPr b="0" lang="en-US" sz="1800" spc="-1" strike="noStrike">
              <a:latin typeface="Arial"/>
            </a:endParaRPr>
          </a:p>
        </p:txBody>
      </p:sp>
      <p:sp>
        <p:nvSpPr>
          <p:cNvPr id="949" name="Google Shape;1458;p 3"/>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2" presetSubtype="1">
                                  <p:stCondLst>
                                    <p:cond delay="0"/>
                                  </p:stCondLst>
                                  <p:childTnLst>
                                    <p:set>
                                      <p:cBhvr>
                                        <p:cTn id="27" dur="1" fill="hold">
                                          <p:stCondLst>
                                            <p:cond delay="0"/>
                                          </p:stCondLst>
                                        </p:cTn>
                                        <p:tgtEl>
                                          <p:spTgt spid="943"/>
                                        </p:tgtEl>
                                        <p:attrNameLst>
                                          <p:attrName>style.visibility</p:attrName>
                                        </p:attrNameLst>
                                      </p:cBhvr>
                                      <p:to>
                                        <p:strVal val="visible"/>
                                      </p:to>
                                    </p:set>
                                    <p:anim calcmode="lin" valueType="num">
                                      <p:cBhvr additive="repl">
                                        <p:cTn id="28" dur="1000"/>
                                        <p:tgtEl>
                                          <p:spTgt spid="9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Google Shape;1439;p53"/>
          <p:cNvSpPr/>
          <p:nvPr/>
        </p:nvSpPr>
        <p:spPr>
          <a:xfrm>
            <a:off x="714960" y="474840"/>
            <a:ext cx="7703640" cy="469440"/>
          </a:xfrm>
          <a:prstGeom prst="roundRect">
            <a:avLst>
              <a:gd name="adj" fmla="val 16667"/>
            </a:avLst>
          </a:prstGeom>
          <a:solidFill>
            <a:srgbClr val="f4dc90"/>
          </a:solidFill>
          <a:ln w="9360">
            <a:solidFill>
              <a:srgbClr val="011635"/>
            </a:solidFill>
            <a:round/>
          </a:ln>
        </p:spPr>
        <p:style>
          <a:lnRef idx="0"/>
          <a:fillRef idx="0"/>
          <a:effectRef idx="0"/>
          <a:fontRef idx="minor"/>
        </p:style>
      </p:sp>
      <p:grpSp>
        <p:nvGrpSpPr>
          <p:cNvPr id="951" name="Google Shape;1442;p53"/>
          <p:cNvGrpSpPr/>
          <p:nvPr/>
        </p:nvGrpSpPr>
        <p:grpSpPr>
          <a:xfrm>
            <a:off x="7632000" y="649800"/>
            <a:ext cx="636120" cy="119880"/>
            <a:chOff x="7632000" y="649800"/>
            <a:chExt cx="636120" cy="119880"/>
          </a:xfrm>
        </p:grpSpPr>
        <p:sp>
          <p:nvSpPr>
            <p:cNvPr id="952" name="Google Shape;1443;p53"/>
            <p:cNvSpPr/>
            <p:nvPr/>
          </p:nvSpPr>
          <p:spPr>
            <a:xfrm>
              <a:off x="7889760" y="649800"/>
              <a:ext cx="120600" cy="119880"/>
            </a:xfrm>
            <a:custGeom>
              <a:avLst/>
              <a:gdLst/>
              <a:ahLst/>
              <a:rect l="l" t="t" r="r" b="b"/>
              <a:pathLst>
                <a:path w="3059" h="3034">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rgbClr val="f4dc90"/>
            </a:solidFill>
            <a:ln w="9360">
              <a:solidFill>
                <a:srgbClr val="011635"/>
              </a:solidFill>
              <a:round/>
            </a:ln>
          </p:spPr>
          <p:style>
            <a:lnRef idx="0"/>
            <a:fillRef idx="0"/>
            <a:effectRef idx="0"/>
            <a:fontRef idx="minor"/>
          </p:style>
        </p:sp>
        <p:sp>
          <p:nvSpPr>
            <p:cNvPr id="953" name="Google Shape;1444;p53"/>
            <p:cNvSpPr/>
            <p:nvPr/>
          </p:nvSpPr>
          <p:spPr>
            <a:xfrm>
              <a:off x="81486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5863e0"/>
            </a:solidFill>
            <a:ln w="9360">
              <a:solidFill>
                <a:srgbClr val="011635"/>
              </a:solidFill>
              <a:round/>
            </a:ln>
          </p:spPr>
          <p:style>
            <a:lnRef idx="0"/>
            <a:fillRef idx="0"/>
            <a:effectRef idx="0"/>
            <a:fontRef idx="minor"/>
          </p:style>
        </p:sp>
        <p:sp>
          <p:nvSpPr>
            <p:cNvPr id="954" name="Google Shape;1445;p53"/>
            <p:cNvSpPr/>
            <p:nvPr/>
          </p:nvSpPr>
          <p:spPr>
            <a:xfrm>
              <a:off x="7632000" y="649800"/>
              <a:ext cx="119520" cy="119880"/>
            </a:xfrm>
            <a:custGeom>
              <a:avLst/>
              <a:gdLst/>
              <a:ahLst/>
              <a:rect l="l" t="t" r="r" b="b"/>
              <a:pathLst>
                <a:path w="3033" h="3034">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rgbClr val="f99aaa"/>
            </a:solidFill>
            <a:ln w="9360">
              <a:solidFill>
                <a:srgbClr val="011635"/>
              </a:solidFill>
              <a:round/>
            </a:ln>
          </p:spPr>
          <p:style>
            <a:lnRef idx="0"/>
            <a:fillRef idx="0"/>
            <a:effectRef idx="0"/>
            <a:fontRef idx="minor"/>
          </p:style>
        </p:sp>
      </p:grpSp>
      <p:sp>
        <p:nvSpPr>
          <p:cNvPr id="955" name="Hộp Văn bản 4"/>
          <p:cNvSpPr/>
          <p:nvPr/>
        </p:nvSpPr>
        <p:spPr>
          <a:xfrm>
            <a:off x="685800" y="1772280"/>
            <a:ext cx="7772400" cy="2297160"/>
          </a:xfrm>
          <a:prstGeom prst="rect">
            <a:avLst/>
          </a:prstGeom>
          <a:noFill/>
          <a:ln w="0">
            <a:noFill/>
          </a:ln>
        </p:spPr>
        <p:style>
          <a:lnRef idx="0"/>
          <a:fillRef idx="0"/>
          <a:effectRef idx="0"/>
          <a:fontRef idx="minor"/>
        </p:style>
        <p:txBody>
          <a:bodyPr lIns="90000" rIns="90000" tIns="45000" bIns="45000" anchor="t">
            <a:spAutoFit/>
          </a:bodyPr>
          <a:p>
            <a:pPr algn="just">
              <a:lnSpc>
                <a:spcPct val="115000"/>
              </a:lnSpc>
              <a:buNone/>
            </a:pPr>
            <a:r>
              <a:rPr b="1" lang="en-US" sz="1800" spc="-1" strike="noStrike">
                <a:solidFill>
                  <a:srgbClr val="002060"/>
                </a:solidFill>
                <a:latin typeface="Calibri"/>
                <a:ea typeface="Noto Serif CJK SC"/>
              </a:rPr>
              <a:t>Column_name</a:t>
            </a:r>
            <a:r>
              <a:rPr b="0" lang="en-US" sz="1800" spc="-1" strike="noStrike">
                <a:solidFill>
                  <a:srgbClr val="002060"/>
                </a:solidFill>
                <a:latin typeface="Calibri"/>
                <a:ea typeface="Noto Serif CJK SC"/>
              </a:rPr>
              <a:t>: Tên của một cột đầu ra trong cú pháp </a:t>
            </a:r>
            <a:r>
              <a:rPr b="1" lang="en-US" sz="1800" spc="-1" strike="noStrike">
                <a:solidFill>
                  <a:srgbClr val="002060"/>
                </a:solidFill>
                <a:latin typeface="Calibri"/>
                <a:ea typeface="Noto Serif CJK SC"/>
              </a:rPr>
              <a:t>RETURN</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TABLE</a:t>
            </a:r>
            <a:r>
              <a:rPr b="0" lang="en-US" sz="1800" spc="-1" strike="noStrike">
                <a:solidFill>
                  <a:srgbClr val="002060"/>
                </a:solidFill>
                <a:latin typeface="Calibri"/>
                <a:ea typeface="Noto Serif CJK SC"/>
              </a:rPr>
              <a:t>. </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Column_type</a:t>
            </a:r>
            <a:r>
              <a:rPr b="0" lang="en-US" sz="1800" spc="-1" strike="noStrike">
                <a:solidFill>
                  <a:srgbClr val="002060"/>
                </a:solidFill>
                <a:latin typeface="Calibri"/>
                <a:ea typeface="Noto Serif CJK SC"/>
              </a:rPr>
              <a:t>: Kiểu dữ liệu của một cột đầu ra trong cú pháp </a:t>
            </a:r>
            <a:r>
              <a:rPr b="1" lang="en-US" sz="1800" spc="-1" strike="noStrike">
                <a:solidFill>
                  <a:srgbClr val="002060"/>
                </a:solidFill>
                <a:latin typeface="Calibri"/>
                <a:ea typeface="Noto Serif CJK SC"/>
              </a:rPr>
              <a:t>RETURNS</a:t>
            </a:r>
            <a:r>
              <a:rPr b="0" lang="en-US" sz="1800" spc="-1" strike="noStrike">
                <a:solidFill>
                  <a:srgbClr val="002060"/>
                </a:solidFill>
                <a:latin typeface="Calibri"/>
                <a:ea typeface="Noto Serif CJK SC"/>
              </a:rPr>
              <a:t> </a:t>
            </a:r>
            <a:r>
              <a:rPr b="1" lang="en-US" sz="1800" spc="-1" strike="noStrike">
                <a:solidFill>
                  <a:srgbClr val="002060"/>
                </a:solidFill>
                <a:latin typeface="Calibri"/>
                <a:ea typeface="Noto Serif CJK SC"/>
              </a:rPr>
              <a:t>TABLE</a:t>
            </a:r>
            <a:r>
              <a:rPr b="0" lang="en-US" sz="1800" spc="-1" strike="noStrike">
                <a:solidFill>
                  <a:srgbClr val="002060"/>
                </a:solidFill>
                <a:latin typeface="Calibri"/>
                <a:ea typeface="Noto Serif CJK SC"/>
              </a:rPr>
              <a:t>.</a:t>
            </a:r>
            <a:endParaRPr b="0" lang="en-US" sz="1800" spc="-1" strike="noStrike">
              <a:latin typeface="Arial"/>
            </a:endParaRPr>
          </a:p>
          <a:p>
            <a:pPr algn="just">
              <a:lnSpc>
                <a:spcPct val="115000"/>
              </a:lnSpc>
              <a:buNone/>
            </a:pPr>
            <a:endParaRPr b="0" lang="en-US" sz="1800" spc="-1" strike="noStrike">
              <a:latin typeface="Arial"/>
            </a:endParaRPr>
          </a:p>
          <a:p>
            <a:pPr algn="just">
              <a:lnSpc>
                <a:spcPct val="115000"/>
              </a:lnSpc>
              <a:buNone/>
            </a:pPr>
            <a:r>
              <a:rPr b="1" lang="en-US" sz="1800" spc="-1" strike="noStrike">
                <a:solidFill>
                  <a:srgbClr val="002060"/>
                </a:solidFill>
                <a:latin typeface="Calibri"/>
                <a:ea typeface="Noto Serif CJK SC"/>
              </a:rPr>
              <a:t>Lang_name</a:t>
            </a:r>
            <a:r>
              <a:rPr b="0" lang="en-US" sz="1800" spc="-1" strike="noStrike">
                <a:solidFill>
                  <a:srgbClr val="002060"/>
                </a:solidFill>
                <a:latin typeface="Calibri"/>
                <a:ea typeface="Noto Serif CJK SC"/>
              </a:rPr>
              <a:t>: Tên của ngôn ngữ mà hàm được triển khai.</a:t>
            </a:r>
            <a:endParaRPr b="0" lang="en-US" sz="1800" spc="-1" strike="noStrike">
              <a:latin typeface="Arial"/>
            </a:endParaRPr>
          </a:p>
        </p:txBody>
      </p:sp>
      <p:sp>
        <p:nvSpPr>
          <p:cNvPr id="956" name="Google Shape;1458;p 4"/>
          <p:cNvSpPr txBox="1"/>
          <p:nvPr/>
        </p:nvSpPr>
        <p:spPr>
          <a:xfrm>
            <a:off x="2216880" y="483120"/>
            <a:ext cx="4882680" cy="467280"/>
          </a:xfrm>
          <a:prstGeom prst="rect">
            <a:avLst/>
          </a:prstGeom>
          <a:noFill/>
          <a:ln w="0">
            <a:noFill/>
          </a:ln>
        </p:spPr>
        <p:txBody>
          <a:bodyPr lIns="0" rIns="0" tIns="0" bIns="0" anchor="ctr">
            <a:noAutofit/>
          </a:bodyPr>
          <a:p>
            <a:pPr algn="ctr">
              <a:lnSpc>
                <a:spcPct val="100000"/>
              </a:lnSpc>
              <a:buNone/>
              <a:tabLst>
                <a:tab algn="l" pos="0"/>
              </a:tabLst>
            </a:pPr>
            <a:r>
              <a:rPr b="1" lang="en-US" sz="2400" spc="-1" strike="noStrike">
                <a:solidFill>
                  <a:srgbClr val="011635"/>
                </a:solidFill>
                <a:latin typeface="Calibri"/>
                <a:ea typeface="Bebas Neue"/>
              </a:rPr>
              <a:t>MIÊU</a:t>
            </a:r>
            <a:r>
              <a:rPr b="1" lang="en" sz="2400" spc="-1" strike="noStrike">
                <a:solidFill>
                  <a:srgbClr val="011635"/>
                </a:solidFill>
                <a:latin typeface="Calibri"/>
                <a:ea typeface="Bebas Neue"/>
              </a:rPr>
              <a:t> TẢ CÁC THUỘC TÍNH</a:t>
            </a:r>
            <a:endParaRPr b="0" lang="en-US" sz="2400" spc="-1" strike="noStrike">
              <a:solidFill>
                <a:srgbClr val="000000"/>
              </a:solidFill>
              <a:latin typeface="Arial"/>
            </a:endParaRPr>
          </a:p>
        </p:txBody>
      </p:sp>
    </p:spTree>
  </p:cSld>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2023-04-04T16:49:43Z</dcterms:modified>
  <cp:revision>9</cp:revision>
  <dc:subject/>
  <dc:title>FUNCTION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Trình chiếu Trên màn hình (16:9)</vt:lpwstr>
  </property>
  <property fmtid="{D5CDD505-2E9C-101B-9397-08002B2CF9AE}" pid="4" name="Slides">
    <vt:r8>24</vt:r8>
  </property>
</Properties>
</file>