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339" r:id="rId3"/>
    <p:sldId id="345" r:id="rId4"/>
    <p:sldId id="394" r:id="rId5"/>
    <p:sldId id="395" r:id="rId6"/>
    <p:sldId id="402" r:id="rId7"/>
    <p:sldId id="396" r:id="rId8"/>
    <p:sldId id="397" r:id="rId9"/>
    <p:sldId id="401" r:id="rId10"/>
    <p:sldId id="398" r:id="rId11"/>
    <p:sldId id="403" r:id="rId12"/>
    <p:sldId id="400" r:id="rId13"/>
    <p:sldId id="258" r:id="rId1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460" autoAdjust="0"/>
  </p:normalViewPr>
  <p:slideViewPr>
    <p:cSldViewPr snapToGrid="0" snapToObjects="1">
      <p:cViewPr>
        <p:scale>
          <a:sx n="120" d="100"/>
          <a:sy n="120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EF01-B9B7-374F-BDF2-41FAC5B61027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6E4E-086C-6C4B-9FAB-29DB6A9AB7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870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9C193-7D3A-4F8C-B22B-A97DACB94F72}" type="datetimeFigureOut">
              <a:rPr lang="zh-CN" altLang="en-US" smtClean="0"/>
              <a:pPr/>
              <a:t>2015-05-05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2D627-4A8F-4D2D-A412-010C6A57D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张杰、谭湛江（代码质量）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588B-9023-4ECD-9670-83EFB14C09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11"/>
          <p:cNvCxnSpPr/>
          <p:nvPr userDrawn="1"/>
        </p:nvCxnSpPr>
        <p:spPr>
          <a:xfrm>
            <a:off x="349250" y="476250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403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47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920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607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ubia 品牌PPT模版20130228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914129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56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38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48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03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0167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3019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123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562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3581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444778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9200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607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03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8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160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01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0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36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581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6337-390F-2149-906C-C18E33E15304}" type="datetimeFigureOut">
              <a:rPr kumimoji="1" lang="zh-CN" altLang="en-US" smtClean="0"/>
              <a:pPr/>
              <a:t>2015-05-05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75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15" descr="nubia 品牌PPT模版元素-03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0" y="4911725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65" descr="nubia 品牌PPT模版元素-01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67538" y="4779963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57600" y="485563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0807D61-E926-4622-A83C-92987AFA0603}" type="slidenum">
              <a:rPr lang="zh-CN" altLang="en-US" sz="1400" smtClean="0">
                <a:solidFill>
                  <a:schemeClr val="accent6">
                    <a:lumMod val="7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pPr algn="ctr"/>
              <a:t>‹#›</a:t>
            </a:fld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75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ubia 品牌PPT模版20130228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8" y="0"/>
            <a:ext cx="9141292" cy="51435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725907" y="1771650"/>
            <a:ext cx="5692186" cy="626046"/>
          </a:xfrm>
        </p:spPr>
        <p:txBody>
          <a:bodyPr>
            <a:noAutofit/>
          </a:bodyPr>
          <a:lstStyle/>
          <a:p>
            <a:r>
              <a:rPr kumimoji="1" lang="zh-CN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/>
                <a:ea typeface="微软雅黑"/>
                <a:cs typeface="Microsoft YaHei"/>
              </a:rPr>
              <a:t>代码静态检查</a:t>
            </a:r>
            <a:endParaRPr kumimoji="1"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730866" y="3076870"/>
            <a:ext cx="5682269" cy="29190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/>
                <a:ea typeface="微软雅黑"/>
                <a:cs typeface="Microsoft YaHei"/>
              </a:rPr>
              <a:t>潘启蒙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2818" y="18963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 descr="nubia 品牌PPT模版元素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0560" y="4669184"/>
            <a:ext cx="902880" cy="1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1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后期规划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613" y="1038225"/>
            <a:ext cx="555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在提交环节进行静态代码检查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noProof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en-US" altLang="zh-CN" sz="2400" b="1" noProof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b="1" noProof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613" y="1038225"/>
            <a:ext cx="5554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下次代码质量公示时满足质量体系的要求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在模块和科室内推行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AndroidStudio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工具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A&amp;Q</a:t>
            </a:r>
          </a:p>
        </p:txBody>
      </p:sp>
      <p:pic>
        <p:nvPicPr>
          <p:cNvPr id="6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宽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4" name="图片 3" descr="地址栏-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91" y="4758676"/>
            <a:ext cx="8966619" cy="3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1429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8"/>
            <a:ext cx="8229600" cy="5889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10005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" y="1295400"/>
            <a:ext cx="7439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静态检查目的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工具安装使用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静态检查规则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检查数据说明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后期规划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. 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静态检查目的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1766316" y="1485900"/>
            <a:ext cx="5134548" cy="2475706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质量体系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33601" y="2295525"/>
            <a:ext cx="1423986" cy="133350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设计质量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43315" y="2295525"/>
            <a:ext cx="1423986" cy="133350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代码质量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759200" y="2800349"/>
            <a:ext cx="1200150" cy="674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静态代码检查工具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138740" y="2295525"/>
            <a:ext cx="1423986" cy="133350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稳定性、性能、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案例一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914400"/>
            <a:ext cx="8445500" cy="329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5" descr="nubia 品牌PPT模版元素-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案例二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5" descr="nubia 品牌PPT模版元素-0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1119" y="1248559"/>
            <a:ext cx="7516256" cy="232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工具安装使用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613" y="1038225"/>
            <a:ext cx="78057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逐步统一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本地安装和跳转机安装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本地安装：配置代理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proxyrd.zte.com.cn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172.16.18.206/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AndroidStudioBundle.zip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映射工程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规则配置到工程中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静态代码检查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静态检查规则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613" y="1038225"/>
            <a:ext cx="5554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拟定过程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规则在不断迭代和完善，需要大家的支持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检查数据说明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21_千行代码必改问题数按模块分布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4" y="777843"/>
            <a:ext cx="7404406" cy="397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24"/>
          <p:cNvSpPr txBox="1">
            <a:spLocks/>
          </p:cNvSpPr>
          <p:nvPr/>
        </p:nvSpPr>
        <p:spPr>
          <a:xfrm>
            <a:off x="455613" y="268287"/>
            <a:ext cx="8229600" cy="40798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检查数据说明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7" name="直线连接符 11"/>
          <p:cNvCxnSpPr/>
          <p:nvPr/>
        </p:nvCxnSpPr>
        <p:spPr>
          <a:xfrm>
            <a:off x="349250" y="695791"/>
            <a:ext cx="84455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613" y="1038225"/>
            <a:ext cx="555466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自主开发应用和非自主开发应用统计方式不同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新增千行代码必改问题数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新增问题数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新增代码行（变更代码行）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必改问题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质量体系提出的要求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5" descr="nubia 品牌PPT模版元素-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4883150"/>
            <a:ext cx="90170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5" descr="nubia 品牌PPT模版元素-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8" y="4751388"/>
            <a:ext cx="18272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FF00"/>
          </a:solidFill>
          <a:prstDash val="solid"/>
          <a:headEnd type="oval" w="med" len="med"/>
          <a:tailEnd type="triangl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CAEACE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12828</TotalTime>
  <Words>204</Words>
  <Application>Microsoft Office PowerPoint</Application>
  <PresentationFormat>全屏显示(16:9)</PresentationFormat>
  <Paragraphs>58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代码静态检查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qimeng</cp:lastModifiedBy>
  <cp:revision>1108</cp:revision>
  <dcterms:created xsi:type="dcterms:W3CDTF">2013-09-17T10:15:37Z</dcterms:created>
  <dcterms:modified xsi:type="dcterms:W3CDTF">2015-05-05T12:26:03Z</dcterms:modified>
</cp:coreProperties>
</file>