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81" r:id="rId4"/>
    <p:sldId id="293" r:id="rId5"/>
    <p:sldId id="292" r:id="rId6"/>
    <p:sldId id="294" r:id="rId7"/>
    <p:sldId id="295" r:id="rId8"/>
    <p:sldId id="298" r:id="rId9"/>
    <p:sldId id="299" r:id="rId10"/>
    <p:sldId id="296" r:id="rId11"/>
    <p:sldId id="300" r:id="rId12"/>
    <p:sldId id="301" r:id="rId13"/>
    <p:sldId id="308" r:id="rId14"/>
    <p:sldId id="306" r:id="rId15"/>
    <p:sldId id="309" r:id="rId16"/>
    <p:sldId id="302" r:id="rId17"/>
    <p:sldId id="303" r:id="rId18"/>
    <p:sldId id="312" r:id="rId19"/>
    <p:sldId id="311" r:id="rId20"/>
    <p:sldId id="304" r:id="rId21"/>
    <p:sldId id="305" r:id="rId22"/>
    <p:sldId id="310" r:id="rId2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B5C25"/>
    <a:srgbClr val="00314F"/>
    <a:srgbClr val="0000FF"/>
    <a:srgbClr val="014D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0" autoAdjust="0"/>
  </p:normalViewPr>
  <p:slideViewPr>
    <p:cSldViewPr snapToGrid="0" snapToObjects="1">
      <p:cViewPr>
        <p:scale>
          <a:sx n="100" d="100"/>
          <a:sy n="100" d="100"/>
        </p:scale>
        <p:origin x="-10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EF01-B9B7-374F-BDF2-41FAC5B61027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6E4E-086C-6C4B-9FAB-29DB6A9AB7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87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B1B34-F35B-40ED-A5A2-2BD14B547B9C}" type="datetimeFigureOut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B910-631E-42D1-9AD0-C15871FAD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在开启预编译选项时，生成的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文件是个链接文件，实际的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文件放在</a:t>
            </a:r>
            <a:r>
              <a:rPr lang="en-US" altLang="zh-CN" dirty="0" smtClean="0"/>
              <a:t>system/lib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/data/</a:t>
            </a:r>
            <a:r>
              <a:rPr lang="en-US" altLang="zh-CN" sz="1200" dirty="0" err="1" smtClean="0"/>
              <a:t>dalvik</a:t>
            </a:r>
            <a:r>
              <a:rPr lang="en-US" altLang="zh-CN" sz="1200" dirty="0" smtClean="0"/>
              <a:t>-cache</a:t>
            </a:r>
            <a:r>
              <a:rPr lang="zh-CN" altLang="en-US" sz="1200" dirty="0" smtClean="0"/>
              <a:t>下的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dex</a:t>
            </a:r>
            <a:r>
              <a:rPr lang="zh-CN" altLang="en-US" sz="1200" dirty="0" smtClean="0"/>
              <a:t>文件并不能直接运行，每次在运行时需要使用</a:t>
            </a:r>
            <a:r>
              <a:rPr lang="en-US" altLang="zh-CN" sz="1200" dirty="0" smtClean="0"/>
              <a:t>JIT(Just-In-Time compile)</a:t>
            </a:r>
            <a:r>
              <a:rPr lang="zh-CN" altLang="en-US" sz="1200" dirty="0" smtClean="0"/>
              <a:t>把字节码编译成本地机器码才行。将</a:t>
            </a:r>
            <a:r>
              <a:rPr lang="en-US" altLang="zh-CN" sz="1200" dirty="0" err="1" smtClean="0"/>
              <a:t>dex</a:t>
            </a:r>
            <a:r>
              <a:rPr lang="zh-CN" altLang="en-US" sz="1200" dirty="0" smtClean="0"/>
              <a:t>字节码翻译成本地机器码是发生应用程序的运行过程中，且应用每次重新运行都需要做这个翻译工作，这样做会带来效率问题。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B910-631E-42D1-9AD0-C15871FADE7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2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3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5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6337-390F-2149-906C-C18E33E15304}" type="datetimeFigureOut">
              <a:rPr kumimoji="1" lang="zh-CN" altLang="en-US" smtClean="0"/>
              <a:pPr/>
              <a:t>2015/12/16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uff.mit.edu/afs/sipb/project/android/sdk/android-sdk-linux/tools/proguard/docs/index.html#manual/usage.html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ubia 品牌PPT模版20130228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7408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14404" y="1405467"/>
            <a:ext cx="6852357" cy="860206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APK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瘦身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2818" y="18963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0" y="4669184"/>
            <a:ext cx="902880" cy="14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2533" y="2751667"/>
            <a:ext cx="278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郭云广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文件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703" y="668867"/>
            <a:ext cx="84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Oat</a:t>
            </a:r>
            <a:r>
              <a:rPr lang="zh-CN" altLang="en-US" b="1" dirty="0" smtClean="0"/>
              <a:t>文件结构</a:t>
            </a:r>
            <a:endParaRPr lang="en-US" altLang="zh-CN" b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4575" y="507027"/>
            <a:ext cx="4300760" cy="463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05650" y="3743325"/>
            <a:ext cx="1689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解释了</a:t>
            </a:r>
            <a:r>
              <a:rPr lang="en-US" altLang="zh-CN" sz="1400" dirty="0" err="1" smtClean="0"/>
              <a:t>odex</a:t>
            </a:r>
            <a:r>
              <a:rPr lang="zh-CN" altLang="en-US" sz="1400" dirty="0" smtClean="0"/>
              <a:t>文件比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包里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文件大</a:t>
            </a:r>
            <a:r>
              <a:rPr lang="en-US" altLang="zh-CN" sz="1400" dirty="0" smtClean="0"/>
              <a:t>2~3</a:t>
            </a:r>
            <a:r>
              <a:rPr lang="zh-CN" altLang="en-US" sz="1400" dirty="0" smtClean="0"/>
              <a:t>倍。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开启预编译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703" y="668867"/>
            <a:ext cx="84465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开始预编译选项的方法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sz="1400" dirty="0" smtClean="0"/>
              <a:t>目前公司所维护的项目中单独开启模块的预编译选项不能生效，所以只能开启整个</a:t>
            </a:r>
            <a:r>
              <a:rPr lang="en-US" altLang="zh-CN" sz="1400" dirty="0" smtClean="0"/>
              <a:t>ROM</a:t>
            </a:r>
            <a:r>
              <a:rPr lang="zh-CN" altLang="en-US" sz="1400" dirty="0" smtClean="0"/>
              <a:t>的预编译选项，在</a:t>
            </a:r>
            <a:r>
              <a:rPr lang="en-US" altLang="zh-CN" sz="1400" dirty="0" smtClean="0"/>
              <a:t>8994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8952</a:t>
            </a:r>
            <a:r>
              <a:rPr lang="zh-CN" altLang="en-US" sz="1400" dirty="0" smtClean="0"/>
              <a:t>平台已进行了配置。</a:t>
            </a:r>
            <a:endParaRPr lang="en-US" altLang="zh-CN" sz="1400" dirty="0" smtClean="0"/>
          </a:p>
          <a:p>
            <a:r>
              <a:rPr lang="zh-CN" altLang="en-US" sz="1400" dirty="0" smtClean="0"/>
              <a:t>开启方法：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device/</a:t>
            </a:r>
            <a:r>
              <a:rPr lang="en-US" altLang="zh-CN" sz="1400" dirty="0" err="1" smtClean="0"/>
              <a:t>zte</a:t>
            </a:r>
            <a:r>
              <a:rPr lang="en-US" altLang="zh-CN" sz="1400" dirty="0" smtClean="0"/>
              <a:t>/products</a:t>
            </a:r>
            <a:r>
              <a:rPr lang="zh-CN" altLang="en-US" sz="1400" dirty="0" smtClean="0"/>
              <a:t>下的</a:t>
            </a:r>
            <a:r>
              <a:rPr lang="en-US" altLang="zh-CN" sz="1400" dirty="0" smtClean="0"/>
              <a:t>common.mk</a:t>
            </a:r>
            <a:r>
              <a:rPr lang="zh-CN" altLang="en-US" sz="1400" dirty="0" smtClean="0"/>
              <a:t>文件，默认下</a:t>
            </a:r>
            <a:r>
              <a:rPr lang="en-US" altLang="zh-CN" sz="1400" dirty="0" smtClean="0"/>
              <a:t>user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userdebug</a:t>
            </a:r>
            <a:r>
              <a:rPr lang="zh-CN" altLang="en-US" sz="1400" dirty="0" smtClean="0"/>
              <a:t>版本是开启该选项的，</a:t>
            </a:r>
            <a:r>
              <a:rPr lang="en-US" altLang="zh-CN" sz="1400" dirty="0" smtClean="0"/>
              <a:t>eng</a:t>
            </a:r>
            <a:r>
              <a:rPr lang="zh-CN" altLang="en-US" sz="1400" dirty="0" smtClean="0"/>
              <a:t>版本需手动开启。</a:t>
            </a:r>
            <a:endParaRPr lang="en-US" altLang="zh-CN" sz="1400" dirty="0" smtClean="0"/>
          </a:p>
        </p:txBody>
      </p:sp>
      <p:pic>
        <p:nvPicPr>
          <p:cNvPr id="6146" name="Picture 2" descr="C:\Users\guoyunguang\Desktop\开启预编译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1713" y="2171700"/>
            <a:ext cx="4600575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查看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文件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查看</a:t>
            </a:r>
            <a:r>
              <a:rPr lang="en-US" altLang="zh-CN" b="1" dirty="0" smtClean="0"/>
              <a:t>oat</a:t>
            </a:r>
            <a:r>
              <a:rPr lang="zh-CN" altLang="en-US" b="1" dirty="0" smtClean="0"/>
              <a:t>文件的四个工具</a:t>
            </a:r>
            <a:endParaRPr lang="en-US" altLang="zh-CN" b="1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查看文件类型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readelf</a:t>
            </a:r>
            <a:r>
              <a:rPr lang="zh-CN" altLang="en-US" dirty="0" smtClean="0"/>
              <a:t>命令：查看文件的头部信息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71" name="Picture 3" descr="C:\Users\guoyunguang\Desktop\file comman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702" y="1247775"/>
            <a:ext cx="8795297" cy="343994"/>
          </a:xfrm>
          <a:prstGeom prst="rect">
            <a:avLst/>
          </a:prstGeom>
          <a:noFill/>
        </p:spPr>
      </p:pic>
      <p:pic>
        <p:nvPicPr>
          <p:cNvPr id="7172" name="Picture 4" descr="C:\Users\guoyunguang\Desktop\readelf comman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703" y="2081213"/>
            <a:ext cx="7173913" cy="1304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查看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文件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hexdump</a:t>
            </a:r>
            <a:r>
              <a:rPr lang="zh-CN" altLang="en-US" dirty="0" smtClean="0"/>
              <a:t>命令：查看</a:t>
            </a:r>
            <a:r>
              <a:rPr lang="en-US" altLang="zh-CN" dirty="0" smtClean="0"/>
              <a:t>oat </a:t>
            </a:r>
            <a:r>
              <a:rPr lang="zh-CN" altLang="en-US" dirty="0" smtClean="0"/>
              <a:t>文件每个字节的内容（也可用二进制编辑器查看）</a:t>
            </a:r>
            <a:endParaRPr lang="en-US" altLang="zh-CN" dirty="0" smtClean="0"/>
          </a:p>
          <a:p>
            <a:r>
              <a:rPr lang="en-US" altLang="zh-CN" sz="1200" dirty="0" err="1" smtClean="0"/>
              <a:t>hexdump</a:t>
            </a:r>
            <a:r>
              <a:rPr lang="en-US" altLang="zh-CN" sz="1200" dirty="0" smtClean="0"/>
              <a:t> -s 0x00001000 -n 128 -c </a:t>
            </a:r>
            <a:r>
              <a:rPr lang="en-US" altLang="zh-CN" sz="1200" dirty="0" err="1" smtClean="0"/>
              <a:t>ZSetupWizard.odex</a:t>
            </a:r>
            <a:endParaRPr lang="en-US" altLang="zh-CN" sz="1200" dirty="0" smtClean="0"/>
          </a:p>
        </p:txBody>
      </p:sp>
      <p:pic>
        <p:nvPicPr>
          <p:cNvPr id="8194" name="Picture 2" descr="C:\Users\guoyunguang\Desktop\16进制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703" y="1333500"/>
            <a:ext cx="6288087" cy="1771650"/>
          </a:xfrm>
          <a:prstGeom prst="rect">
            <a:avLst/>
          </a:prstGeom>
          <a:noFill/>
        </p:spPr>
      </p:pic>
      <p:pic>
        <p:nvPicPr>
          <p:cNvPr id="8195" name="Picture 3" descr="C:\Users\guoyunguang\Desktop\字符格式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703" y="3161633"/>
            <a:ext cx="6288087" cy="1724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查看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文件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oatdump</a:t>
            </a:r>
            <a:r>
              <a:rPr lang="zh-CN" altLang="en-US" dirty="0" smtClean="0"/>
              <a:t>命令：查看</a:t>
            </a:r>
            <a:r>
              <a:rPr lang="en-US" altLang="zh-CN" dirty="0" smtClean="0"/>
              <a:t>oat </a:t>
            </a:r>
            <a:r>
              <a:rPr lang="zh-CN" altLang="en-US" dirty="0" smtClean="0"/>
              <a:t>文件的具体内容</a:t>
            </a:r>
            <a:endParaRPr lang="en-US" altLang="zh-CN" dirty="0" smtClean="0"/>
          </a:p>
          <a:p>
            <a:r>
              <a:rPr lang="en-US" altLang="zh-CN" sz="1200" dirty="0" err="1" smtClean="0"/>
              <a:t>oatdump</a:t>
            </a:r>
            <a:r>
              <a:rPr lang="en-US" altLang="zh-CN" sz="1200" dirty="0" smtClean="0"/>
              <a:t> --oat-file=</a:t>
            </a:r>
            <a:r>
              <a:rPr lang="en-US" altLang="zh-CN" sz="1200" dirty="0" err="1" smtClean="0"/>
              <a:t>ZSetupWizard.odex</a:t>
            </a:r>
            <a:endParaRPr lang="en-US" altLang="zh-CN" sz="1200" dirty="0" smtClean="0"/>
          </a:p>
          <a:p>
            <a:r>
              <a:rPr lang="en-US" altLang="zh-CN" sz="1200" dirty="0" smtClean="0"/>
              <a:t>MAGIC:</a:t>
            </a:r>
          </a:p>
          <a:p>
            <a:r>
              <a:rPr lang="en-US" altLang="zh-CN" sz="1200" dirty="0" smtClean="0"/>
              <a:t>oat</a:t>
            </a:r>
          </a:p>
          <a:p>
            <a:r>
              <a:rPr lang="en-US" altLang="zh-CN" sz="1200" dirty="0" smtClean="0"/>
              <a:t>045</a:t>
            </a:r>
          </a:p>
          <a:p>
            <a:r>
              <a:rPr lang="en-US" altLang="zh-CN" sz="1200" dirty="0" smtClean="0"/>
              <a:t>CHECKSUM:</a:t>
            </a:r>
          </a:p>
          <a:p>
            <a:r>
              <a:rPr lang="en-US" altLang="zh-CN" sz="1200" dirty="0" smtClean="0"/>
              <a:t>0xca6249ad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INSTRUCTION SET:</a:t>
            </a:r>
          </a:p>
          <a:p>
            <a:r>
              <a:rPr lang="en-US" altLang="zh-CN" sz="1200" dirty="0" smtClean="0"/>
              <a:t>Arm64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INSTRUCTION SET FEATURES: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div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DEX FILE COUNT:</a:t>
            </a:r>
          </a:p>
          <a:p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EXECUTABLE OFFSET:</a:t>
            </a:r>
          </a:p>
          <a:p>
            <a:r>
              <a:rPr lang="en-US" altLang="zh-CN" sz="1200" dirty="0" smtClean="0"/>
              <a:t>0x00073000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boot.oat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是怎么生成的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root@NX518J:/data/</a:t>
            </a:r>
            <a:r>
              <a:rPr lang="en-US" altLang="zh-CN" sz="1200" dirty="0" err="1" smtClean="0"/>
              <a:t>dalvik</a:t>
            </a:r>
            <a:r>
              <a:rPr lang="en-US" altLang="zh-CN" sz="1200" dirty="0" smtClean="0"/>
              <a:t>-cache/arm64 # $BOOTCLASSPATH</a:t>
            </a:r>
          </a:p>
          <a:p>
            <a:r>
              <a:rPr lang="en-US" altLang="zh-CN" sz="1200" dirty="0" smtClean="0"/>
              <a:t>$BOOTCLASSPATH</a:t>
            </a:r>
          </a:p>
          <a:p>
            <a:r>
              <a:rPr lang="en-US" altLang="zh-CN" sz="1200" dirty="0" smtClean="0"/>
              <a:t>/system/bin/</a:t>
            </a:r>
            <a:r>
              <a:rPr lang="en-US" altLang="zh-CN" sz="1200" dirty="0" err="1" smtClean="0"/>
              <a:t>sh</a:t>
            </a:r>
            <a:r>
              <a:rPr lang="en-US" altLang="zh-CN" sz="1200" dirty="0" smtClean="0"/>
              <a:t>: /system/framework/core-libart.jar:/system/framework/con</a:t>
            </a:r>
          </a:p>
          <a:p>
            <a:r>
              <a:rPr lang="en-US" altLang="zh-CN" sz="1200" dirty="0" smtClean="0"/>
              <a:t>tem/framework/core-junit.jar:/system/framework/bouncycastle.jar:/system</a:t>
            </a:r>
          </a:p>
          <a:p>
            <a:r>
              <a:rPr lang="en-US" altLang="zh-CN" sz="1200" dirty="0" smtClean="0"/>
              <a:t>rk.jar:/system/framework/telephony-common.jar:/system/framework/</a:t>
            </a:r>
            <a:r>
              <a:rPr lang="en-US" altLang="zh-CN" sz="1200" dirty="0" err="1" smtClean="0"/>
              <a:t>voip</a:t>
            </a:r>
            <a:r>
              <a:rPr lang="en-US" altLang="zh-CN" sz="1200" dirty="0" smtClean="0"/>
              <a:t>-co</a:t>
            </a:r>
          </a:p>
          <a:p>
            <a:r>
              <a:rPr lang="en-US" altLang="zh-CN" sz="1200" dirty="0" err="1" smtClean="0"/>
              <a:t>ystem</a:t>
            </a:r>
            <a:r>
              <a:rPr lang="en-US" altLang="zh-CN" sz="1200" dirty="0" smtClean="0"/>
              <a:t>/framework/mms-common.jar:/system/framework/</a:t>
            </a:r>
            <a:r>
              <a:rPr lang="en-US" altLang="zh-CN" sz="1200" dirty="0" err="1" smtClean="0"/>
              <a:t>android.policy.jar</a:t>
            </a:r>
            <a:r>
              <a:rPr lang="en-US" altLang="zh-CN" sz="1200" dirty="0" smtClean="0"/>
              <a:t>:/</a:t>
            </a:r>
            <a:r>
              <a:rPr lang="en-US" altLang="zh-CN" sz="1200" dirty="0" err="1" smtClean="0"/>
              <a:t>sy</a:t>
            </a:r>
            <a:endParaRPr lang="en-US" altLang="zh-CN" sz="1200" dirty="0" smtClean="0"/>
          </a:p>
          <a:p>
            <a:r>
              <a:rPr lang="en-US" altLang="zh-CN" sz="1200" dirty="0" err="1" smtClean="0"/>
              <a:t>ork</a:t>
            </a:r>
            <a:r>
              <a:rPr lang="en-US" altLang="zh-CN" sz="1200" dirty="0" smtClean="0"/>
              <a:t>/qcmediaplayer.jar:/system/framework/</a:t>
            </a:r>
            <a:r>
              <a:rPr lang="en-US" altLang="zh-CN" sz="1200" dirty="0" err="1" smtClean="0"/>
              <a:t>org.codeaurora.Performance.jar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smtClean="0"/>
              <a:t>k/tcmiface.jar:/system/framework/</a:t>
            </a:r>
            <a:r>
              <a:rPr lang="en-US" altLang="zh-CN" sz="1200" dirty="0" err="1" smtClean="0"/>
              <a:t>qcom.fmradio.jar</a:t>
            </a:r>
            <a:r>
              <a:rPr lang="en-US" altLang="zh-CN" sz="1200" dirty="0" smtClean="0"/>
              <a:t>:/system/framework/</a:t>
            </a:r>
            <a:r>
              <a:rPr lang="en-US" altLang="zh-CN" sz="1200" dirty="0" err="1" smtClean="0"/>
              <a:t>Wfd</a:t>
            </a:r>
            <a:endParaRPr lang="en-US" altLang="zh-CN" sz="1200" dirty="0" smtClean="0"/>
          </a:p>
          <a:p>
            <a:r>
              <a:rPr lang="en-US" altLang="zh-CN" sz="1200" dirty="0" smtClean="0"/>
              <a:t>tractor.jar:/system/framework/oem-services.jar:/system/framework/</a:t>
            </a:r>
            <a:r>
              <a:rPr lang="en-US" altLang="zh-CN" sz="1200" dirty="0" err="1" smtClean="0"/>
              <a:t>profil</a:t>
            </a:r>
            <a:endParaRPr lang="en-US" altLang="zh-CN" sz="1200" dirty="0" smtClean="0"/>
          </a:p>
          <a:p>
            <a:r>
              <a:rPr lang="en-US" altLang="zh-CN" sz="1200" dirty="0" smtClean="0"/>
              <a:t>/system/framework/telephony-static-config.jar:/system/framework/</a:t>
            </a:r>
            <a:r>
              <a:rPr lang="en-US" altLang="zh-CN" sz="1200" dirty="0" err="1" smtClean="0"/>
              <a:t>nubia</a:t>
            </a:r>
            <a:r>
              <a:rPr lang="en-US" altLang="zh-CN" sz="1200" dirty="0" smtClean="0"/>
              <a:t>-v</a:t>
            </a:r>
          </a:p>
          <a:p>
            <a:r>
              <a:rPr lang="en-US" altLang="zh-CN" sz="1200" dirty="0" smtClean="0"/>
              <a:t>stem/framework/dolby_ds.jar:/system/framework/</a:t>
            </a:r>
            <a:r>
              <a:rPr lang="en-US" altLang="zh-CN" sz="1200" dirty="0" err="1" smtClean="0"/>
              <a:t>com.powermo.smartshow.jar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瘦身方法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APK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包瘦身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开启优化选项后生成的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中没有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文件，其大小主要由</a:t>
            </a:r>
            <a:r>
              <a:rPr lang="en-US" altLang="zh-CN" dirty="0" smtClean="0"/>
              <a:t>res</a:t>
            </a:r>
            <a:r>
              <a:rPr lang="zh-CN" altLang="en-US" dirty="0" smtClean="0"/>
              <a:t>文件决定。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优化方法：</a:t>
            </a:r>
            <a:endParaRPr lang="en-US" altLang="zh-CN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删除未用到的图片资源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在满足视效要求的情况下，降低图片的分辨率或改为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移除未使用到的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values(</a:t>
            </a:r>
            <a:r>
              <a:rPr lang="zh-CN" altLang="en-US" dirty="0" smtClean="0"/>
              <a:t>例如桌面的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就达到了</a:t>
            </a:r>
            <a:r>
              <a:rPr lang="en-US" altLang="zh-CN" dirty="0" smtClean="0"/>
              <a:t>1.2M)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瘦身方法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odex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瘦身方法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odex</a:t>
            </a:r>
            <a:r>
              <a:rPr lang="zh-CN" altLang="en-US" dirty="0" smtClean="0"/>
              <a:t>包主要是由代码生成的，由</a:t>
            </a:r>
            <a:r>
              <a:rPr lang="en-US" altLang="zh-CN" dirty="0" smtClean="0"/>
              <a:t>oat</a:t>
            </a:r>
            <a:r>
              <a:rPr lang="zh-CN" altLang="en-US" dirty="0" smtClean="0"/>
              <a:t>的文件结构可以知道，每增加</a:t>
            </a:r>
            <a:r>
              <a:rPr lang="en-US" altLang="zh-CN" dirty="0" smtClean="0"/>
              <a:t>100Kb</a:t>
            </a:r>
            <a:r>
              <a:rPr lang="zh-CN" altLang="en-US" dirty="0" smtClean="0"/>
              <a:t>的代码，可能会使</a:t>
            </a:r>
            <a:r>
              <a:rPr lang="en-US" altLang="zh-CN" dirty="0" err="1" smtClean="0"/>
              <a:t>odex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200~300Kb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优化方法：</a:t>
            </a:r>
            <a:endParaRPr lang="en-US" altLang="zh-CN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删除冗余代码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删除未使用到的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提高代码的复用性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避免静态引入大的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用</a:t>
            </a:r>
            <a:r>
              <a:rPr lang="en-US" altLang="zh-CN" dirty="0" err="1" smtClean="0"/>
              <a:t>proguard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在编译时去除无用代码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使用静态代码检查工具删除未使用到的代码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瘦身方法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Proguard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的使用方方法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开启</a:t>
            </a:r>
            <a:r>
              <a:rPr lang="en-US" altLang="zh-CN" b="1" dirty="0" err="1" smtClean="0"/>
              <a:t>proguard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Android.mk</a:t>
            </a:r>
            <a:r>
              <a:rPr lang="zh-CN" altLang="en-US" sz="1400" dirty="0" smtClean="0"/>
              <a:t>文件中加入</a:t>
            </a:r>
            <a:r>
              <a:rPr lang="en-US" altLang="zh-CN" sz="1400" dirty="0" smtClean="0"/>
              <a:t>LOCAL_PROGUARD_FLAG_FILES := proguard.cfg</a:t>
            </a: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在工程的根目录下手动配置</a:t>
            </a:r>
            <a:r>
              <a:rPr lang="en-US" altLang="zh-CN" sz="1400" dirty="0" smtClean="0"/>
              <a:t>proguard.cfg</a:t>
            </a:r>
            <a:r>
              <a:rPr lang="zh-CN" altLang="en-US" sz="1400" dirty="0" smtClean="0"/>
              <a:t>文件（也可取名为</a:t>
            </a:r>
            <a:r>
              <a:rPr lang="en-US" altLang="zh-CN" sz="1400" dirty="0" err="1" smtClean="0"/>
              <a:t>proguard.flags</a:t>
            </a:r>
            <a:r>
              <a:rPr lang="zh-CN" altLang="en-US" sz="1400" dirty="0" smtClean="0"/>
              <a:t>等）</a:t>
            </a:r>
            <a:endParaRPr lang="en-US" altLang="zh-CN" sz="1400" dirty="0" smtClean="0"/>
          </a:p>
          <a:p>
            <a:r>
              <a:rPr lang="zh-CN" altLang="en-US" b="1" dirty="0" smtClean="0"/>
              <a:t>关闭</a:t>
            </a:r>
            <a:r>
              <a:rPr lang="en-US" altLang="zh-CN" b="1" dirty="0" err="1" smtClean="0"/>
              <a:t>proguard</a:t>
            </a:r>
            <a:endParaRPr lang="en-US" altLang="zh-CN" b="1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Android.mk</a:t>
            </a:r>
            <a:r>
              <a:rPr lang="zh-CN" altLang="en-US" sz="1400" dirty="0" smtClean="0"/>
              <a:t>文件中加入</a:t>
            </a:r>
            <a:r>
              <a:rPr lang="en-US" altLang="zh-CN" sz="1400" dirty="0" smtClean="0"/>
              <a:t>LOCAL_PROGUARD_ENABLED := disabled</a:t>
            </a:r>
          </a:p>
          <a:p>
            <a:endParaRPr lang="en-US" altLang="zh-CN" sz="1400" dirty="0" smtClean="0"/>
          </a:p>
          <a:p>
            <a:r>
              <a:rPr lang="en-US" altLang="zh-CN" b="1" dirty="0" smtClean="0"/>
              <a:t>proguard.cfg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r>
              <a:rPr lang="en-US" altLang="zh-CN" sz="1400" dirty="0" smtClean="0"/>
              <a:t>proguard.cfg</a:t>
            </a:r>
            <a:r>
              <a:rPr lang="zh-CN" altLang="en-US" sz="1400" dirty="0" smtClean="0"/>
              <a:t>的写法可参考</a:t>
            </a:r>
            <a:r>
              <a:rPr lang="en-US" altLang="zh-CN" sz="1400" dirty="0" err="1" smtClean="0"/>
              <a:t>ZSetupWizard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proguard.cfg</a:t>
            </a:r>
            <a:r>
              <a:rPr lang="zh-CN" altLang="en-US" sz="1400" dirty="0" smtClean="0"/>
              <a:t>文件。详细说明可查看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5"/>
              </a:rPr>
              <a:t>https://stuff.mit.edu/afs/sipb/project/android/sdk/android-sdk-linux/tools/proguard/docs/index.html#manual/usage.html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dirty="0" smtClean="0"/>
              <a:t>proguard.cfg</a:t>
            </a:r>
            <a:r>
              <a:rPr lang="zh-CN" altLang="en-US" sz="1400" dirty="0" smtClean="0"/>
              <a:t>如果配置不当容易导致编译不过，所以在编写</a:t>
            </a:r>
            <a:r>
              <a:rPr lang="en-US" altLang="zh-CN" sz="1400" dirty="0" smtClean="0"/>
              <a:t>proguard.cfg</a:t>
            </a:r>
            <a:r>
              <a:rPr lang="zh-CN" altLang="en-US" sz="1400" dirty="0" smtClean="0"/>
              <a:t>文件时需要小心。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瘦身方法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apk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瘦身规范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3" y="628650"/>
            <a:ext cx="84465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瘦身规范：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proguard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使用静态代码检查去掉无用的代码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尽量复用代码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能用属性动画的地方就不要使用帧动画（优化帧动画）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避免一张大图中出现大量的纯色，可用透明底色取代，以减小图片大小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移除</a:t>
            </a:r>
            <a:r>
              <a:rPr lang="en-US" altLang="zh-CN" sz="1400" dirty="0" smtClean="0"/>
              <a:t>res</a:t>
            </a:r>
            <a:r>
              <a:rPr lang="zh-CN" altLang="en-US" sz="1400" dirty="0" smtClean="0"/>
              <a:t>文件下未使用的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文件和图片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移除未使用到的</a:t>
            </a:r>
            <a:r>
              <a:rPr lang="en-US" altLang="zh-CN" sz="1400" dirty="0" err="1" smtClean="0"/>
              <a:t>libs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纲要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371599" y="1041400"/>
            <a:ext cx="6536267" cy="3187700"/>
          </a:xfrm>
        </p:spPr>
        <p:txBody>
          <a:bodyPr>
            <a:normAutofit/>
          </a:bodyPr>
          <a:lstStyle/>
          <a:p>
            <a:pPr algn="l">
              <a:buClr>
                <a:srgbClr val="0000FF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</a:rPr>
              <a:t>APK</a:t>
            </a:r>
            <a:r>
              <a:rPr lang="zh-CN" altLang="en-US" sz="2400" dirty="0" smtClean="0">
                <a:solidFill>
                  <a:schemeClr val="tx1"/>
                </a:solidFill>
              </a:rPr>
              <a:t>的组成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endParaRPr lang="en-US" altLang="zh-CN" sz="2400" dirty="0" smtClean="0"/>
          </a:p>
          <a:p>
            <a:pPr algn="l">
              <a:buClr>
                <a:srgbClr val="0000FF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</a:rPr>
              <a:t>APK</a:t>
            </a:r>
            <a:r>
              <a:rPr lang="zh-CN" altLang="en-US" sz="2400" dirty="0" smtClean="0">
                <a:solidFill>
                  <a:schemeClr val="tx1"/>
                </a:solidFill>
              </a:rPr>
              <a:t>的瘦身方法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>
              <a:buClr>
                <a:srgbClr val="0000FF"/>
              </a:buClr>
              <a:buSzPct val="100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案例分析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案例分析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开机向导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74422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ZSetupWizard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2436K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1025" y="2752725"/>
            <a:ext cx="8214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优化点：</a:t>
            </a:r>
            <a:endParaRPr lang="en-US" altLang="zh-CN" sz="1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去掉了未使用到的</a:t>
            </a:r>
            <a:r>
              <a:rPr lang="en-US" altLang="zh-CN" sz="1400" dirty="0" smtClean="0"/>
              <a:t>jar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proguard</a:t>
            </a:r>
            <a:r>
              <a:rPr lang="zh-CN" altLang="en-US" sz="1400" dirty="0" smtClean="0"/>
              <a:t>移除了未用到的代码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案例分析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桌面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74422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ZLauncher5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3078Kb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1166Kb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7387Kb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6998Kb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350" y="2533650"/>
            <a:ext cx="82809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已优化的点：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删除了未使用的图片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只集成公共控制中用到的资源</a:t>
            </a:r>
            <a:endParaRPr lang="en-US" altLang="zh-CN" sz="1400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有待优化的点：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去掉视界中未用到的</a:t>
            </a:r>
            <a:r>
              <a:rPr lang="en-US" altLang="zh-CN" sz="1400" dirty="0" smtClean="0"/>
              <a:t>jar</a:t>
            </a:r>
            <a:r>
              <a:rPr lang="zh-CN" altLang="en-US" sz="1400" dirty="0" smtClean="0"/>
              <a:t>包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删除双层桌面的所有代码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宽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pic>
        <p:nvPicPr>
          <p:cNvPr id="4" name="图片 3" descr="地址栏-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91" y="4758676"/>
            <a:ext cx="8966619" cy="3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14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2" y="106917"/>
            <a:ext cx="402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apk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的结构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0946" y="1151355"/>
            <a:ext cx="5953261" cy="286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334000" y="4172795"/>
            <a:ext cx="1744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开启优化项生成的</a:t>
            </a:r>
            <a:r>
              <a:rPr lang="en-US" altLang="zh-CN" sz="1200" dirty="0" smtClean="0"/>
              <a:t>APK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5133" y="4172795"/>
            <a:ext cx="182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未开启优化项生成的</a:t>
            </a:r>
            <a:r>
              <a:rPr lang="en-US" altLang="zh-CN" sz="1200" dirty="0" smtClean="0"/>
              <a:t>APK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2" y="106917"/>
            <a:ext cx="402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Dalvik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虚拟机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94266"/>
            <a:ext cx="819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Android 5.0</a:t>
            </a:r>
            <a:r>
              <a:rPr lang="zh-CN" altLang="en-US" sz="1400" dirty="0" smtClean="0"/>
              <a:t>以下的版本，默认使用的是</a:t>
            </a:r>
            <a:r>
              <a:rPr lang="en-US" altLang="zh-CN" sz="1400" dirty="0" err="1" smtClean="0"/>
              <a:t>Dalvik</a:t>
            </a:r>
            <a:r>
              <a:rPr lang="zh-CN" altLang="en-US" sz="1400" dirty="0" smtClean="0"/>
              <a:t>虚拟机。</a:t>
            </a:r>
            <a:r>
              <a:rPr lang="en-US" altLang="zh-CN" sz="1600" dirty="0" smtClean="0"/>
              <a:t>	</a:t>
            </a:r>
            <a:endParaRPr lang="zh-CN" altLang="en-US" sz="16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6788" y="1032820"/>
            <a:ext cx="7210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85800" y="2556933"/>
            <a:ext cx="7611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通常一个应用程序中会有很多类，编译后会生成多个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文件，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文件之间可能会有不少的冗余信息，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格式文件则是把所有</a:t>
            </a:r>
            <a:r>
              <a:rPr lang="en-US" altLang="zh-CN" sz="1400" dirty="0" err="1" smtClean="0"/>
              <a:t>classs</a:t>
            </a:r>
            <a:r>
              <a:rPr lang="zh-CN" altLang="en-US" sz="1400" dirty="0" smtClean="0"/>
              <a:t>文件内容整合到一个文件中，这样的好处是减少整体文件的占用，提高类的查找速度。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dexopt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703" y="635000"/>
            <a:ext cx="84465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Dalvik</a:t>
            </a:r>
            <a:r>
              <a:rPr lang="zh-CN" altLang="en-US" sz="1400" dirty="0" smtClean="0"/>
              <a:t>会对</a:t>
            </a:r>
            <a:r>
              <a:rPr lang="en-US" altLang="zh-CN" sz="1400" dirty="0" smtClean="0"/>
              <a:t>classes.dex</a:t>
            </a:r>
            <a:r>
              <a:rPr lang="zh-CN" altLang="en-US" sz="1400" dirty="0" smtClean="0"/>
              <a:t>进行一次翻译，翻译的过程是守护进程</a:t>
            </a:r>
            <a:r>
              <a:rPr lang="en-US" altLang="zh-CN" sz="1400" dirty="0" err="1" smtClean="0"/>
              <a:t>installd</a:t>
            </a:r>
            <a:r>
              <a:rPr lang="zh-CN" altLang="en-US" sz="1400" dirty="0" smtClean="0"/>
              <a:t>调用函数</a:t>
            </a:r>
            <a:r>
              <a:rPr lang="en-US" altLang="zh-CN" sz="1400" dirty="0" err="1" smtClean="0"/>
              <a:t>dexopt</a:t>
            </a:r>
            <a:r>
              <a:rPr lang="zh-CN" altLang="en-US" sz="1400" dirty="0" smtClean="0"/>
              <a:t>来对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字节码进行优化，生成</a:t>
            </a:r>
            <a:r>
              <a:rPr lang="en-US" altLang="zh-CN" sz="1400" dirty="0" err="1" smtClean="0"/>
              <a:t>odex</a:t>
            </a:r>
            <a:r>
              <a:rPr lang="zh-CN" altLang="en-US" sz="1400" dirty="0" smtClean="0"/>
              <a:t>文件的过程，</a:t>
            </a:r>
            <a:r>
              <a:rPr lang="en-US" altLang="zh-CN" sz="1400" dirty="0" err="1" smtClean="0"/>
              <a:t>odex</a:t>
            </a:r>
            <a:r>
              <a:rPr lang="zh-CN" altLang="en-US" sz="1400" dirty="0" smtClean="0"/>
              <a:t>文件会被保存在手机的</a:t>
            </a:r>
            <a:r>
              <a:rPr lang="en-US" altLang="zh-CN" sz="1400" dirty="0" smtClean="0"/>
              <a:t>data/</a:t>
            </a:r>
            <a:r>
              <a:rPr lang="en-US" altLang="zh-CN" sz="1400" dirty="0" err="1" smtClean="0"/>
              <a:t>dalvik</a:t>
            </a:r>
            <a:r>
              <a:rPr lang="en-US" altLang="zh-CN" sz="1400" dirty="0" smtClean="0"/>
              <a:t>-cache</a:t>
            </a:r>
            <a:r>
              <a:rPr lang="zh-CN" altLang="en-US" sz="1400" dirty="0" smtClean="0"/>
              <a:t>目录下，但以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为后缀命名，此时的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的文件类型为</a:t>
            </a:r>
            <a:r>
              <a:rPr lang="en-US" altLang="zh-CN" sz="1400" dirty="0" err="1" smtClean="0"/>
              <a:t>dey</a:t>
            </a:r>
            <a:r>
              <a:rPr lang="zh-CN" altLang="en-US" sz="1400" dirty="0" smtClean="0"/>
              <a:t>，表示这是一个优化过的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文件（可用二进制文件查看器进行验证）。</a:t>
            </a:r>
            <a:endParaRPr lang="en-US" altLang="zh-CN" sz="1400" dirty="0" smtClean="0"/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</a:rPr>
              <a:t>一些优化规则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400" dirty="0" smtClean="0"/>
              <a:t>调整所有字段的字节序（</a:t>
            </a:r>
            <a:r>
              <a:rPr lang="en-US" altLang="zh-CN" sz="1400" dirty="0" smtClean="0"/>
              <a:t>little-endian</a:t>
            </a:r>
            <a:r>
              <a:rPr lang="zh-CN" altLang="en-US" sz="1400" dirty="0" smtClean="0"/>
              <a:t>）并对齐结构中的每一个域。这种优化方式会把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/byte/char/short</a:t>
            </a:r>
            <a:r>
              <a:rPr lang="zh-CN" altLang="en-US" sz="1400" dirty="0" smtClean="0"/>
              <a:t>等类型的变量合并到一个</a:t>
            </a:r>
            <a:r>
              <a:rPr lang="en-US" altLang="zh-CN" sz="1400" dirty="0" smtClean="0"/>
              <a:t>32-bit</a:t>
            </a:r>
            <a:r>
              <a:rPr lang="zh-CN" altLang="en-US" sz="1400" dirty="0" smtClean="0"/>
              <a:t>的形式。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400" dirty="0" smtClean="0"/>
              <a:t>把一些大量使用的简单方法进行</a:t>
            </a:r>
            <a:r>
              <a:rPr lang="en-US" altLang="zh-CN" sz="1400" dirty="0" smtClean="0"/>
              <a:t>inline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1763" y="635000"/>
            <a:ext cx="3800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Users\guoyunguang\Desktop\dalvi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7019" y="2159001"/>
            <a:ext cx="3669962" cy="1319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odex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dex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703" y="668867"/>
            <a:ext cx="844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Picture 3" descr="C:\Users\guoyunguang\Desktop\bluetooth od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9243" y="1036969"/>
            <a:ext cx="6445514" cy="431330"/>
          </a:xfrm>
          <a:prstGeom prst="rect">
            <a:avLst/>
          </a:prstGeom>
          <a:noFill/>
        </p:spPr>
      </p:pic>
      <p:pic>
        <p:nvPicPr>
          <p:cNvPr id="13" name="Picture 4" descr="C:\Users\guoyunguang\Desktop\Bluetooth de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2603" y="2134911"/>
            <a:ext cx="4758794" cy="57656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454401" y="1591733"/>
            <a:ext cx="247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/data/</a:t>
            </a:r>
            <a:r>
              <a:rPr lang="en-US" altLang="zh-CN" sz="1200" dirty="0" err="1" smtClean="0"/>
              <a:t>dalvik</a:t>
            </a:r>
            <a:r>
              <a:rPr lang="en-US" altLang="zh-CN" sz="1200" dirty="0" smtClean="0"/>
              <a:t>-cache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dex</a:t>
            </a:r>
            <a:r>
              <a:rPr lang="zh-CN" altLang="en-US" sz="1200" dirty="0" smtClean="0"/>
              <a:t>文件的大小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8833" y="2861733"/>
            <a:ext cx="156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APK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dex</a:t>
            </a:r>
            <a:r>
              <a:rPr lang="zh-CN" altLang="en-US" sz="1200" dirty="0" smtClean="0"/>
              <a:t>文件的大小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ART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虚拟机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703" y="668867"/>
            <a:ext cx="844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	ART</a:t>
            </a:r>
            <a:r>
              <a:rPr lang="zh-CN" altLang="en-US" sz="1400" dirty="0" smtClean="0"/>
              <a:t>带来的最大的变化，就是使用预编译技术</a:t>
            </a:r>
            <a:r>
              <a:rPr lang="en-US" altLang="zh-CN" sz="1400" dirty="0" smtClean="0"/>
              <a:t>(Ahead-of-Time compile)</a:t>
            </a:r>
            <a:r>
              <a:rPr lang="zh-CN" altLang="en-US" sz="1400" dirty="0" smtClean="0"/>
              <a:t>取代</a:t>
            </a:r>
            <a:r>
              <a:rPr lang="en-US" altLang="zh-CN" sz="1400" dirty="0" err="1" smtClean="0"/>
              <a:t>Dalvik</a:t>
            </a:r>
            <a:r>
              <a:rPr lang="zh-CN" altLang="en-US" sz="1400" dirty="0" smtClean="0"/>
              <a:t>中的即时编译技术</a:t>
            </a:r>
            <a:r>
              <a:rPr lang="en-US" altLang="zh-CN" sz="1400" dirty="0" smtClean="0"/>
              <a:t>(Just-In-Time compile)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8703" y="2705100"/>
            <a:ext cx="8446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	ART</a:t>
            </a:r>
            <a:r>
              <a:rPr lang="zh-CN" altLang="en-US" sz="1400" dirty="0" smtClean="0"/>
              <a:t>所使用的</a:t>
            </a:r>
            <a:r>
              <a:rPr lang="en-US" altLang="zh-CN" sz="1400" dirty="0" smtClean="0"/>
              <a:t>AOT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Ahead-Of-Time</a:t>
            </a:r>
            <a:r>
              <a:rPr lang="zh-CN" altLang="en-US" sz="1400" dirty="0" smtClean="0"/>
              <a:t>）编译，在应用首次安装时，把字节码预编译成机器码存储在本地，也就是在程序运行前进行编译。而</a:t>
            </a:r>
            <a:r>
              <a:rPr lang="en-US" altLang="zh-CN" sz="1400" dirty="0" err="1" smtClean="0"/>
              <a:t>Dalvik</a:t>
            </a:r>
            <a:r>
              <a:rPr lang="zh-CN" altLang="en-US" sz="1400" dirty="0" smtClean="0"/>
              <a:t>使用的是</a:t>
            </a:r>
            <a:r>
              <a:rPr lang="en-US" altLang="zh-CN" sz="1400" dirty="0" smtClean="0"/>
              <a:t>JIT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Just-In-Time</a:t>
            </a:r>
            <a:r>
              <a:rPr lang="zh-CN" altLang="en-US" sz="1400" dirty="0" smtClean="0"/>
              <a:t>），</a:t>
            </a:r>
            <a:r>
              <a:rPr lang="en-US" altLang="zh-CN" sz="1400" dirty="0" smtClean="0"/>
              <a:t>JIT</a:t>
            </a:r>
            <a:r>
              <a:rPr lang="zh-CN" altLang="en-US" sz="1400" dirty="0" smtClean="0"/>
              <a:t>模式下，应用每次运行的时候，字节码都需要用即时编译器将其转换为机器码再执行，也就是在程序运行时编译。因此在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运行时，</a:t>
            </a:r>
            <a:r>
              <a:rPr lang="en-US" altLang="zh-CN" sz="1400" dirty="0" smtClean="0"/>
              <a:t>ART</a:t>
            </a:r>
            <a:r>
              <a:rPr lang="zh-CN" altLang="en-US" sz="1400" dirty="0" smtClean="0"/>
              <a:t>模式相对于</a:t>
            </a:r>
            <a:r>
              <a:rPr lang="en-US" altLang="zh-CN" sz="1400" dirty="0" err="1" smtClean="0"/>
              <a:t>Dalvik</a:t>
            </a:r>
            <a:r>
              <a:rPr lang="zh-CN" altLang="en-US" sz="1400" dirty="0" smtClean="0"/>
              <a:t>省去了解释字节码的过程。</a:t>
            </a:r>
            <a:endParaRPr lang="zh-CN" altLang="en-US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7763" y="1600200"/>
            <a:ext cx="6848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dalvik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与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ART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中的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APK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文件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81076" y="507027"/>
          <a:ext cx="7172323" cy="31380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124"/>
                <a:gridCol w="3151993"/>
                <a:gridCol w="2639206"/>
              </a:tblGrid>
              <a:tr h="45581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虚拟机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APK</a:t>
                      </a:r>
                      <a:r>
                        <a:rPr lang="zh-CN" altLang="en-US" sz="1600" dirty="0" smtClean="0"/>
                        <a:t>中的文件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开启优化选项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文件类型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rowSpan="4"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err="1" smtClean="0"/>
                        <a:t>Dalvik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apk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--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elf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dey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data/</a:t>
                      </a:r>
                      <a:r>
                        <a:rPr lang="en-US" altLang="zh-CN" sz="1600" dirty="0" err="1" smtClean="0"/>
                        <a:t>dalvik</a:t>
                      </a:r>
                      <a:r>
                        <a:rPr lang="en-US" altLang="zh-CN" sz="1600" dirty="0" smtClean="0"/>
                        <a:t>-cache</a:t>
                      </a:r>
                      <a:r>
                        <a:rPr lang="zh-CN" altLang="en-US" sz="1600" dirty="0" smtClean="0"/>
                        <a:t>下的</a:t>
                      </a:r>
                      <a:r>
                        <a:rPr lang="en-US" altLang="zh-CN" sz="1600" dirty="0" err="1" smtClean="0"/>
                        <a:t>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与</a:t>
                      </a:r>
                      <a:r>
                        <a:rPr lang="en-US" altLang="zh-CN" sz="1600" dirty="0" err="1" smtClean="0"/>
                        <a:t>odex</a:t>
                      </a:r>
                      <a:r>
                        <a:rPr lang="zh-CN" altLang="en-US" sz="1600" dirty="0" smtClean="0"/>
                        <a:t>文件相同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rowSpan="4"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apk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--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elf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elf</a:t>
                      </a:r>
                      <a:r>
                        <a:rPr lang="zh-CN" altLang="en-US" sz="1600" dirty="0" smtClean="0"/>
                        <a:t>格式的</a:t>
                      </a:r>
                      <a:r>
                        <a:rPr lang="en-US" altLang="zh-CN" sz="1600" dirty="0" smtClean="0"/>
                        <a:t>oat</a:t>
                      </a:r>
                      <a:r>
                        <a:rPr lang="zh-CN" altLang="en-US" sz="1600" dirty="0" smtClean="0"/>
                        <a:t>文件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1211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data/</a:t>
                      </a:r>
                      <a:r>
                        <a:rPr lang="en-US" altLang="zh-CN" sz="1600" dirty="0" err="1" smtClean="0"/>
                        <a:t>dalvik</a:t>
                      </a:r>
                      <a:r>
                        <a:rPr lang="en-US" altLang="zh-CN" sz="1600" dirty="0" smtClean="0"/>
                        <a:t>-cache</a:t>
                      </a:r>
                      <a:r>
                        <a:rPr lang="zh-CN" altLang="en-US" sz="1600" dirty="0" smtClean="0"/>
                        <a:t>下的</a:t>
                      </a:r>
                      <a:r>
                        <a:rPr lang="en-US" altLang="zh-CN" sz="1600" dirty="0" err="1" smtClean="0"/>
                        <a:t>dex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与</a:t>
                      </a:r>
                      <a:r>
                        <a:rPr lang="en-US" altLang="zh-CN" sz="1600" dirty="0" err="1" smtClean="0"/>
                        <a:t>odex</a:t>
                      </a:r>
                      <a:r>
                        <a:rPr lang="zh-CN" altLang="en-US" sz="1600" dirty="0" smtClean="0"/>
                        <a:t>文件相同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8703" y="3857625"/>
            <a:ext cx="844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无论是对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字节码进行优化，还是将</a:t>
            </a:r>
            <a:r>
              <a:rPr lang="en-US" altLang="zh-CN" sz="1400" dirty="0" err="1" smtClean="0"/>
              <a:t>dex</a:t>
            </a:r>
            <a:r>
              <a:rPr lang="zh-CN" altLang="en-US" sz="1400" dirty="0" smtClean="0"/>
              <a:t>字节码翻译成本地机器码，最终得到的结果都是保存在相同名称的一个</a:t>
            </a:r>
            <a:r>
              <a:rPr lang="en-US" altLang="zh-CN" sz="1400" dirty="0" err="1" smtClean="0"/>
              <a:t>odex</a:t>
            </a:r>
            <a:r>
              <a:rPr lang="zh-CN" altLang="en-US" sz="1400" dirty="0" smtClean="0"/>
              <a:t>文件里面的，但是前者对应的是一个</a:t>
            </a:r>
            <a:r>
              <a:rPr lang="en-US" altLang="zh-CN" sz="1400" dirty="0" err="1" smtClean="0"/>
              <a:t>dey</a:t>
            </a:r>
            <a:r>
              <a:rPr lang="zh-CN" altLang="en-US" sz="1400" dirty="0" smtClean="0"/>
              <a:t>文件，后者对应的是一个</a:t>
            </a:r>
            <a:r>
              <a:rPr lang="en-US" altLang="zh-CN" sz="1400" dirty="0" smtClean="0"/>
              <a:t>oat</a:t>
            </a:r>
            <a:r>
              <a:rPr lang="zh-CN" altLang="en-US" sz="1400" dirty="0" smtClean="0"/>
              <a:t>文件（实际上是一个自定义的</a:t>
            </a:r>
            <a:r>
              <a:rPr lang="en-US" altLang="zh-CN" sz="1400" dirty="0" smtClean="0"/>
              <a:t>elf</a:t>
            </a:r>
            <a:r>
              <a:rPr lang="zh-CN" altLang="en-US" sz="1400" dirty="0" smtClean="0"/>
              <a:t>文件）。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03" y="106917"/>
            <a:ext cx="48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APK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的组成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ELF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的生成过程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7125" y="657225"/>
            <a:ext cx="1809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1063</Words>
  <Application>Microsoft Office PowerPoint</Application>
  <PresentationFormat>全屏显示(16:9)</PresentationFormat>
  <Paragraphs>212</Paragraphs>
  <Slides>22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APK瘦身</vt:lpstr>
      <vt:lpstr>纲要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刘洋 liu</dc:creator>
  <cp:lastModifiedBy>zhappyy</cp:lastModifiedBy>
  <cp:revision>300</cp:revision>
  <dcterms:created xsi:type="dcterms:W3CDTF">2013-09-17T10:15:37Z</dcterms:created>
  <dcterms:modified xsi:type="dcterms:W3CDTF">2015-12-16T01:39:39Z</dcterms:modified>
</cp:coreProperties>
</file>