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9" r:id="rId8"/>
    <p:sldId id="259" r:id="rId9"/>
    <p:sldId id="261" r:id="rId10"/>
    <p:sldId id="262" r:id="rId11"/>
    <p:sldId id="263" r:id="rId12"/>
    <p:sldId id="270" r:id="rId13"/>
    <p:sldId id="265" r:id="rId14"/>
    <p:sldId id="264" r:id="rId15"/>
    <p:sldId id="266" r:id="rId16"/>
    <p:sldId id="267" r:id="rId17"/>
    <p:sldId id="350" r:id="rId18"/>
    <p:sldId id="268" r:id="rId19"/>
    <p:sldId id="338" r:id="rId20"/>
    <p:sldId id="272" r:id="rId21"/>
    <p:sldId id="271" r:id="rId22"/>
    <p:sldId id="273" r:id="rId23"/>
    <p:sldId id="343" r:id="rId24"/>
    <p:sldId id="346" r:id="rId25"/>
    <p:sldId id="344" r:id="rId26"/>
    <p:sldId id="339" r:id="rId27"/>
    <p:sldId id="274" r:id="rId28"/>
    <p:sldId id="275" r:id="rId29"/>
    <p:sldId id="276" r:id="rId30"/>
    <p:sldId id="277" r:id="rId31"/>
    <p:sldId id="278" r:id="rId32"/>
    <p:sldId id="359" r:id="rId33"/>
    <p:sldId id="279" r:id="rId34"/>
    <p:sldId id="280" r:id="rId35"/>
    <p:sldId id="281" r:id="rId36"/>
    <p:sldId id="282" r:id="rId37"/>
    <p:sldId id="283" r:id="rId38"/>
    <p:sldId id="284" r:id="rId39"/>
    <p:sldId id="417" r:id="rId40"/>
    <p:sldId id="285" r:id="rId41"/>
    <p:sldId id="286" r:id="rId42"/>
    <p:sldId id="287" r:id="rId43"/>
    <p:sldId id="288" r:id="rId44"/>
    <p:sldId id="289" r:id="rId45"/>
    <p:sldId id="423" r:id="rId46"/>
    <p:sldId id="290" r:id="rId47"/>
    <p:sldId id="291" r:id="rId48"/>
    <p:sldId id="292" r:id="rId49"/>
    <p:sldId id="293" r:id="rId50"/>
    <p:sldId id="294" r:id="rId51"/>
    <p:sldId id="295" r:id="rId52"/>
    <p:sldId id="426" r:id="rId53"/>
    <p:sldId id="427" r:id="rId54"/>
    <p:sldId id="428" r:id="rId55"/>
    <p:sldId id="429" r:id="rId56"/>
    <p:sldId id="466" r:id="rId57"/>
    <p:sldId id="430" r:id="rId58"/>
    <p:sldId id="467" r:id="rId59"/>
    <p:sldId id="431" r:id="rId60"/>
    <p:sldId id="469" r:id="rId61"/>
    <p:sldId id="432" r:id="rId62"/>
    <p:sldId id="471"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 id="0" name="Mia Vida Villanueva" initials="MVV" lastIdx="1" clrIdx="0"/>
  <p:cmAuthor id="7" name="1206988966@qq.com" initials="1" lastIdx="1" clrIdx="2"/>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如果要把if语句当作表达式使用，那么一定要有else部分，否则就会出现编译错误</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中的标签只有放在循环语句或 </a:t>
            </a:r>
            <a:r>
              <a:rPr lang="en-US" altLang="zh-CN"/>
              <a:t>when</a:t>
            </a:r>
            <a:r>
              <a:rPr lang="zh-CN" altLang="en-US"/>
              <a:t>语句之前才起作用</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可以有零到多个 catch 块。finally 块可以省略。 但是 catch 与 finally 块至少应该存在一个</a:t>
            </a:r>
            <a:endParaRPr lang="zh-CN" altLang="en-US"/>
          </a:p>
          <a:p>
            <a:r>
              <a:rPr lang="zh-CN" altLang="en-US"/>
              <a:t>1、kotlin中的异常处理和java处理相似，除了Kotlin不要求你声明函数可以抛出的异常。</a:t>
            </a:r>
            <a:endParaRPr lang="zh-CN" altLang="en-US"/>
          </a:p>
          <a:p>
            <a:r>
              <a:rPr lang="zh-CN" altLang="en-US"/>
              <a:t>2、如果一个try代码块执行一切正常，代码块中最后一个表达式就是结果。</a:t>
            </a:r>
            <a:endParaRPr lang="zh-CN" altLang="en-US"/>
          </a:p>
          <a:p>
            <a:r>
              <a:rPr lang="zh-CN" altLang="en-US"/>
              <a:t>3、如果捕获到一个异常，那么cache代码块中最后一个表达式就是结果。</a:t>
            </a:r>
            <a:endParaRPr lang="zh-CN" altLang="en-US"/>
          </a:p>
          <a:p>
            <a:r>
              <a:rPr lang="zh-CN" altLang="en-US"/>
              <a:t>除非在</a:t>
            </a:r>
            <a:r>
              <a:rPr lang="en-US" altLang="zh-CN"/>
              <a:t>try,catch</a:t>
            </a:r>
            <a:r>
              <a:rPr lang="zh-CN" altLang="en-US"/>
              <a:t>中调用了退出虚拟机的方法，不然</a:t>
            </a:r>
            <a:r>
              <a:rPr lang="en-US" altLang="zh-CN"/>
              <a:t>finally</a:t>
            </a:r>
            <a:r>
              <a:rPr lang="zh-CN" altLang="en-US"/>
              <a:t>一定会执行</a:t>
            </a:r>
            <a:endParaRPr lang="zh-CN" altLang="en-US"/>
          </a:p>
          <a:p>
            <a:r>
              <a:rPr lang="en-US" altLang="zh-CN">
                <a:solidFill>
                  <a:srgbClr val="FF0000"/>
                </a:solidFill>
              </a:rPr>
              <a:t>finally</a:t>
            </a:r>
            <a:r>
              <a:rPr lang="zh-CN" altLang="en-US">
                <a:solidFill>
                  <a:srgbClr val="FF0000"/>
                </a:solidFill>
              </a:rPr>
              <a:t>会覆盖</a:t>
            </a:r>
            <a:r>
              <a:rPr lang="en-US" altLang="zh-CN">
                <a:solidFill>
                  <a:srgbClr val="FF0000"/>
                </a:solidFill>
              </a:rPr>
              <a:t>try,catch</a:t>
            </a:r>
            <a:r>
              <a:rPr lang="zh-CN" altLang="en-US">
                <a:solidFill>
                  <a:srgbClr val="FF0000"/>
                </a:solidFill>
              </a:rPr>
              <a:t>的结果</a:t>
            </a:r>
            <a:endParaRPr lang="zh-CN" altLang="en-US">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https://www.kotlincn.net/docs/reference/inline-classes.html</a:t>
            </a:r>
            <a:endParaRPr lang="zh-CN" altLang="en-US"/>
          </a:p>
          <a:p>
            <a:endParaRPr lang="zh-CN" altLang="en-US"/>
          </a:p>
          <a:p>
            <a:r>
              <a:rPr lang="zh-CN" altLang="en-US"/>
              <a:t>内联函数</a:t>
            </a:r>
            <a:endParaRPr lang="zh-CN" altLang="en-US"/>
          </a:p>
          <a:p>
            <a:r>
              <a:rPr lang="zh-CN" altLang="en-US"/>
              <a:t>使用高阶函数会带来一些运行时的效率损失：每一个函数都是一个对象，并且会捕获一个闭包。 即那些在函数体内会访问到的变量。 内存分配（对于函数对象和类）和虚拟调用会引入运行时间开销</a:t>
            </a:r>
            <a:endParaRPr lang="zh-CN" altLang="en-US"/>
          </a:p>
          <a:p>
            <a:endParaRPr lang="zh-CN" altLang="en-US"/>
          </a:p>
          <a:p>
            <a:r>
              <a:rPr lang="zh-CN" altLang="en-US"/>
              <a:t>程序要将执行顺序转移到被调用表达式或函数所在的内存地址，当被调用表达式或函数执行完后，再返回到原函数执行的地方</a:t>
            </a:r>
            <a:endParaRPr lang="zh-CN" altLang="en-US"/>
          </a:p>
          <a:p>
            <a:r>
              <a:rPr lang="en-US" altLang="zh-CN"/>
              <a:t>1. </a:t>
            </a:r>
            <a:r>
              <a:rPr lang="zh-CN" altLang="en-US"/>
              <a:t>为被调用的表达式或函数创建一个对象</a:t>
            </a:r>
            <a:endParaRPr lang="zh-CN" altLang="en-US"/>
          </a:p>
          <a:p>
            <a:r>
              <a:rPr lang="en-US" altLang="zh-CN"/>
              <a:t>2. </a:t>
            </a:r>
            <a:r>
              <a:rPr lang="zh-CN" altLang="en-US"/>
              <a:t>为被调用的表达式或函数所捕获的变量创建一个副本</a:t>
            </a:r>
            <a:endParaRPr lang="zh-CN" altLang="en-US"/>
          </a:p>
          <a:p>
            <a:r>
              <a:rPr lang="en-US" altLang="zh-CN"/>
              <a:t>3. </a:t>
            </a:r>
            <a:r>
              <a:rPr lang="zh-CN" altLang="en-US"/>
              <a:t>在跳转到被调用的表达式或者函数所在的地址之前，先要保存现场，然后从被调用的表达式或函数返回时，需要恢复现场，即传说中的压栈和出栈</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主构造器 参数 加 </a:t>
            </a:r>
            <a:r>
              <a:rPr lang="en-US" altLang="zh-CN"/>
              <a:t>var | val </a:t>
            </a:r>
            <a:r>
              <a:rPr lang="zh-CN" altLang="en-US"/>
              <a:t>成为属性</a:t>
            </a:r>
            <a:endParaRPr lang="zh-CN" altLang="en-US"/>
          </a:p>
          <a:p>
            <a:r>
              <a:rPr lang="en-US" altLang="zh-CN"/>
              <a:t>2. </a:t>
            </a:r>
            <a:r>
              <a:rPr lang="zh-CN" altLang="en-US"/>
              <a:t>对于属性 使用</a:t>
            </a:r>
            <a:r>
              <a:rPr lang="en-US" altLang="zh-CN"/>
              <a:t>public protected internal </a:t>
            </a:r>
            <a:r>
              <a:rPr lang="zh-CN" altLang="en-US"/>
              <a:t>和不使用效果一样</a:t>
            </a:r>
            <a:endParaRPr lang="zh-CN" altLang="en-US"/>
          </a:p>
          <a:p>
            <a:r>
              <a:rPr lang="en-US" altLang="zh-CN"/>
              <a:t>	</a:t>
            </a:r>
            <a:r>
              <a:rPr lang="zh-CN" altLang="en-US"/>
              <a:t>顶级函数不能用 </a:t>
            </a:r>
            <a:r>
              <a:rPr lang="en-US" altLang="zh-CN"/>
              <a:t>protected abstract final </a:t>
            </a:r>
            <a:r>
              <a:rPr lang="zh-CN" altLang="en-US"/>
              <a:t>修饰</a:t>
            </a:r>
            <a:endParaRPr lang="zh-CN" altLang="en-US"/>
          </a:p>
          <a:p>
            <a:r>
              <a:rPr lang="en-US" altLang="zh-CN"/>
              <a:t>3. </a:t>
            </a:r>
            <a:r>
              <a:rPr lang="zh-CN" altLang="en-US"/>
              <a:t>如果对属性使用</a:t>
            </a:r>
            <a:r>
              <a:rPr lang="en-US" altLang="zh-CN"/>
              <a:t>private </a:t>
            </a:r>
            <a:r>
              <a:rPr lang="zh-CN" altLang="en-US"/>
              <a:t>则该属性作为幕后属性使用</a:t>
            </a:r>
            <a:endParaRPr lang="zh-CN" altLang="en-US"/>
          </a:p>
          <a:p>
            <a:r>
              <a:rPr lang="en-US" altLang="zh-CN"/>
              <a:t>4. </a:t>
            </a:r>
            <a:r>
              <a:rPr lang="zh-CN" altLang="en-US"/>
              <a:t>关于</a:t>
            </a:r>
            <a:r>
              <a:rPr lang="en-US" altLang="zh-CN"/>
              <a:t>final </a:t>
            </a:r>
            <a:r>
              <a:rPr lang="zh-CN" altLang="en-US"/>
              <a:t>和</a:t>
            </a:r>
            <a:r>
              <a:rPr lang="en-US" altLang="zh-CN"/>
              <a:t>open</a:t>
            </a:r>
            <a:endParaRPr lang="en-US" altLang="zh-CN"/>
          </a:p>
          <a:p>
            <a:r>
              <a:rPr lang="en-US" altLang="zh-CN"/>
              <a:t>	</a:t>
            </a:r>
            <a:r>
              <a:rPr lang="zh-CN" altLang="en-US"/>
              <a:t>可以修饰类 属性 方法 表示其不可改变</a:t>
            </a:r>
            <a:endParaRPr lang="zh-CN" altLang="en-US"/>
          </a:p>
          <a:p>
            <a:r>
              <a:rPr lang="zh-CN" altLang="en-US"/>
              <a:t>          </a:t>
            </a:r>
            <a:r>
              <a:rPr lang="en-US" altLang="zh-CN"/>
              <a:t>	</a:t>
            </a:r>
            <a:r>
              <a:rPr lang="zh-CN" altLang="en-US"/>
              <a:t>为非抽象类，非抽象方法，非抽象属性</a:t>
            </a:r>
            <a:r>
              <a:rPr lang="zh-CN" altLang="en-US"/>
              <a:t>自动添加</a:t>
            </a:r>
            <a:r>
              <a:rPr lang="en-US" altLang="zh-CN"/>
              <a:t>final</a:t>
            </a:r>
            <a:endParaRPr lang="en-US" altLang="zh-CN"/>
          </a:p>
          <a:p>
            <a:r>
              <a:rPr lang="en-US" altLang="zh-CN"/>
              <a:t>	final</a:t>
            </a:r>
            <a:r>
              <a:rPr lang="zh-CN" altLang="en-US"/>
              <a:t>，</a:t>
            </a:r>
            <a:r>
              <a:rPr lang="en-US" altLang="zh-CN"/>
              <a:t>open</a:t>
            </a:r>
            <a:r>
              <a:rPr lang="zh-CN" altLang="en-US"/>
              <a:t>不能修饰局部变量</a:t>
            </a:r>
            <a:endParaRPr lang="zh-CN" altLang="en-US"/>
          </a:p>
          <a:p>
            <a:r>
              <a:rPr lang="en-US" altLang="zh-CN"/>
              <a:t>5. </a:t>
            </a:r>
            <a:r>
              <a:rPr lang="zh-CN" altLang="en-US"/>
              <a:t>编译时</a:t>
            </a:r>
            <a:r>
              <a:rPr lang="zh-CN" altLang="en-US"/>
              <a:t>常量 用 </a:t>
            </a:r>
            <a:r>
              <a:rPr lang="en-US" altLang="zh-CN"/>
              <a:t>const val </a:t>
            </a:r>
            <a:r>
              <a:rPr lang="zh-CN" altLang="en-US"/>
              <a:t>定义</a:t>
            </a:r>
            <a:endParaRPr lang="en-US" altLang="zh-CN"/>
          </a:p>
          <a:p>
            <a:r>
              <a:rPr lang="en-US" altLang="zh-CN"/>
              <a:t>6. </a:t>
            </a:r>
            <a:r>
              <a:rPr lang="zh-CN" altLang="en-US"/>
              <a:t>关于</a:t>
            </a:r>
            <a:r>
              <a:rPr lang="en-US" altLang="zh-CN"/>
              <a:t>internal</a:t>
            </a:r>
            <a:endParaRPr lang="en-US" altLang="zh-CN"/>
          </a:p>
          <a:p>
            <a:r>
              <a:rPr lang="en-US" altLang="zh-CN"/>
              <a:t>- 一个 IntelliJ IDEA 模块；</a:t>
            </a:r>
            <a:endParaRPr lang="en-US" altLang="zh-CN"/>
          </a:p>
          <a:p>
            <a:r>
              <a:rPr lang="en-US" altLang="zh-CN"/>
              <a:t>- 一个 Maven 项目；</a:t>
            </a:r>
            <a:endParaRPr lang="en-US" altLang="zh-CN"/>
          </a:p>
          <a:p>
            <a:r>
              <a:rPr lang="en-US" altLang="zh-CN"/>
              <a:t>- 一个 Gradle 源集（例外是 `test` 源集可以访问 `main` 的 internal 声明）；</a:t>
            </a:r>
            <a:endParaRPr lang="en-US" altLang="zh-CN"/>
          </a:p>
          <a:p>
            <a:r>
              <a:rPr lang="en-US" altLang="zh-CN"/>
              <a:t>- 一次 `` Ant 任务执行所编译的一套文件。	</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数据类 使用</a:t>
            </a:r>
            <a:r>
              <a:rPr lang="en-US" altLang="zh-CN"/>
              <a:t>data</a:t>
            </a:r>
            <a:r>
              <a:rPr lang="zh-CN" altLang="en-US"/>
              <a:t>修饰 还必须满足的条件</a:t>
            </a:r>
            <a:endParaRPr lang="zh-CN" altLang="en-US"/>
          </a:p>
          <a:p>
            <a:r>
              <a:rPr lang="en-US" altLang="zh-CN"/>
              <a:t>1. </a:t>
            </a:r>
            <a:r>
              <a:rPr lang="zh-CN" altLang="en-US"/>
              <a:t>主构造器至少需要一个参数</a:t>
            </a:r>
            <a:endParaRPr lang="zh-CN" altLang="en-US"/>
          </a:p>
          <a:p>
            <a:r>
              <a:rPr lang="en-US" altLang="zh-CN"/>
              <a:t>2. </a:t>
            </a:r>
            <a:r>
              <a:rPr lang="zh-CN" altLang="en-US"/>
              <a:t>主构造器的参数需要使用</a:t>
            </a:r>
            <a:r>
              <a:rPr lang="en-US" altLang="zh-CN"/>
              <a:t>val|var</a:t>
            </a:r>
            <a:r>
              <a:rPr lang="zh-CN" altLang="en-US"/>
              <a:t>声明为属性</a:t>
            </a:r>
            <a:endParaRPr lang="zh-CN" altLang="en-US"/>
          </a:p>
          <a:p>
            <a:r>
              <a:rPr lang="en-US" altLang="zh-CN"/>
              <a:t>3. </a:t>
            </a:r>
            <a:r>
              <a:rPr lang="zh-CN" altLang="en-US"/>
              <a:t>数据类不能使用</a:t>
            </a:r>
            <a:r>
              <a:rPr lang="en-US" altLang="zh-CN"/>
              <a:t>abstract,open sealed</a:t>
            </a:r>
            <a:r>
              <a:rPr lang="zh-CN" altLang="en-US"/>
              <a:t>修饰，也不能定义成内部类</a:t>
            </a:r>
            <a:endParaRPr lang="zh-CN" altLang="en-US"/>
          </a:p>
          <a:p>
            <a:r>
              <a:rPr lang="en-US" altLang="zh-CN"/>
              <a:t>4. </a:t>
            </a:r>
            <a:r>
              <a:rPr lang="zh-CN" altLang="en-US"/>
              <a:t>数据类自</a:t>
            </a:r>
            <a:r>
              <a:rPr lang="en-US" altLang="zh-CN"/>
              <a:t>1.1</a:t>
            </a:r>
            <a:r>
              <a:rPr lang="zh-CN" altLang="en-US"/>
              <a:t>后可以实现接口也可以继承其他类</a:t>
            </a:r>
            <a:endParaRPr lang="zh-CN" altLang="en-US"/>
          </a:p>
          <a:p>
            <a:r>
              <a:rPr lang="zh-CN" altLang="en-US"/>
              <a:t>特性</a:t>
            </a:r>
            <a:endParaRPr lang="zh-CN" altLang="en-US"/>
          </a:p>
          <a:p>
            <a:r>
              <a:rPr lang="en-US" altLang="zh-CN"/>
              <a:t>1. </a:t>
            </a:r>
            <a:r>
              <a:rPr lang="zh-CN" altLang="en-US"/>
              <a:t>生成</a:t>
            </a:r>
            <a:r>
              <a:rPr lang="en-US" altLang="zh-CN"/>
              <a:t>equals()/hashCode()</a:t>
            </a:r>
            <a:endParaRPr lang="en-US" altLang="zh-CN"/>
          </a:p>
          <a:p>
            <a:r>
              <a:rPr lang="en-US" altLang="zh-CN"/>
              <a:t>2. </a:t>
            </a:r>
            <a:r>
              <a:rPr lang="zh-CN" altLang="en-US"/>
              <a:t>自动重写</a:t>
            </a:r>
            <a:r>
              <a:rPr lang="en-US" altLang="zh-CN"/>
              <a:t>toString()</a:t>
            </a:r>
            <a:endParaRPr lang="en-US" altLang="zh-CN"/>
          </a:p>
          <a:p>
            <a:r>
              <a:rPr lang="en-US" altLang="zh-CN"/>
              <a:t>3. </a:t>
            </a:r>
            <a:r>
              <a:rPr lang="zh-CN" altLang="en-US"/>
              <a:t>为每个属性自动生成</a:t>
            </a:r>
            <a:r>
              <a:rPr lang="en-US" altLang="zh-CN"/>
              <a:t>operator</a:t>
            </a:r>
            <a:r>
              <a:rPr lang="zh-CN" altLang="en-US"/>
              <a:t>修饰的</a:t>
            </a:r>
            <a:r>
              <a:rPr lang="en-US" altLang="zh-CN"/>
              <a:t>componentN()</a:t>
            </a:r>
            <a:endParaRPr lang="en-US" altLang="zh-CN"/>
          </a:p>
          <a:p>
            <a:r>
              <a:rPr lang="en-US" altLang="zh-CN"/>
              <a:t>4. </a:t>
            </a:r>
            <a:r>
              <a:rPr lang="zh-CN" altLang="en-US"/>
              <a:t>生成</a:t>
            </a:r>
            <a:r>
              <a:rPr lang="en-US" altLang="zh-CN"/>
              <a:t>copy()</a:t>
            </a:r>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幕后字段特点</a:t>
            </a:r>
            <a:endParaRPr lang="zh-CN" altLang="en-US"/>
          </a:p>
          <a:p>
            <a:r>
              <a:rPr lang="en-US" altLang="zh-CN"/>
              <a:t>1. </a:t>
            </a:r>
            <a:r>
              <a:rPr lang="zh-CN" altLang="en-US"/>
              <a:t>如果</a:t>
            </a:r>
            <a:r>
              <a:rPr lang="en-US" altLang="zh-CN"/>
              <a:t>Kotlin</a:t>
            </a:r>
            <a:r>
              <a:rPr lang="zh-CN" altLang="en-US"/>
              <a:t>类的属性有幕后</a:t>
            </a:r>
            <a:r>
              <a:rPr lang="zh-CN" altLang="en-US"/>
              <a:t>字段，则要求为该属性显式指定初始值</a:t>
            </a:r>
            <a:endParaRPr lang="zh-CN" altLang="en-US"/>
          </a:p>
          <a:p>
            <a:r>
              <a:rPr lang="en-US" altLang="zh-CN"/>
              <a:t>	1.1 </a:t>
            </a:r>
            <a:r>
              <a:rPr lang="zh-CN" altLang="en-US"/>
              <a:t>要么在定义时指定</a:t>
            </a:r>
            <a:endParaRPr lang="zh-CN" altLang="en-US"/>
          </a:p>
          <a:p>
            <a:r>
              <a:rPr lang="en-US" altLang="zh-CN"/>
              <a:t>	1.2 </a:t>
            </a:r>
            <a:r>
              <a:rPr lang="zh-CN" altLang="en-US"/>
              <a:t>要么在构造器中指定</a:t>
            </a:r>
            <a:endParaRPr lang="zh-CN" altLang="en-US"/>
          </a:p>
          <a:p>
            <a:r>
              <a:rPr lang="en-US" altLang="zh-CN"/>
              <a:t>2.</a:t>
            </a:r>
            <a:r>
              <a:rPr lang="zh-CN" altLang="en-US"/>
              <a:t>反之，如果该属性没有幕后自段，则不允许指定初始值</a:t>
            </a:r>
            <a:r>
              <a:rPr lang="en-US" altLang="zh-CN"/>
              <a:t>(</a:t>
            </a:r>
            <a:r>
              <a:rPr lang="zh-CN" altLang="en-US"/>
              <a:t>很明显，没</a:t>
            </a:r>
            <a:r>
              <a:rPr lang="en-US" altLang="zh-CN"/>
              <a:t>field,</a:t>
            </a:r>
            <a:r>
              <a:rPr lang="zh-CN" altLang="en-US"/>
              <a:t>即使指定了也没地方保存</a:t>
            </a:r>
            <a:r>
              <a:rPr lang="en-US" altLang="zh-CN"/>
              <a:t>)</a:t>
            </a:r>
            <a:endParaRPr lang="en-US" altLang="zh-CN"/>
          </a:p>
          <a:p>
            <a:endParaRPr lang="zh-CN" altLang="en-US"/>
          </a:p>
          <a:p>
            <a:r>
              <a:rPr lang="en-US" altLang="zh-CN"/>
              <a:t>lateinit</a:t>
            </a:r>
            <a:r>
              <a:rPr lang="zh-CN" altLang="en-US"/>
              <a:t>限制规则</a:t>
            </a:r>
            <a:endParaRPr lang="zh-CN" altLang="en-US"/>
          </a:p>
          <a:p>
            <a:r>
              <a:rPr lang="en-US" altLang="zh-CN"/>
              <a:t>1. lateinit</a:t>
            </a:r>
            <a:r>
              <a:rPr lang="zh-CN" altLang="en-US"/>
              <a:t>只能修饰</a:t>
            </a:r>
            <a:r>
              <a:rPr lang="en-US" altLang="zh-CN"/>
              <a:t>var</a:t>
            </a:r>
            <a:r>
              <a:rPr lang="zh-CN" altLang="en-US"/>
              <a:t>修饰的属性</a:t>
            </a:r>
            <a:endParaRPr lang="zh-CN" altLang="en-US"/>
          </a:p>
          <a:p>
            <a:r>
              <a:rPr lang="en-US" altLang="zh-CN"/>
              <a:t>2. lateinit</a:t>
            </a:r>
            <a:r>
              <a:rPr lang="zh-CN" altLang="en-US"/>
              <a:t>修饰的属性不能有自定义的</a:t>
            </a:r>
            <a:r>
              <a:rPr lang="en-US" altLang="zh-CN"/>
              <a:t>getter </a:t>
            </a:r>
            <a:r>
              <a:rPr lang="zh-CN" altLang="en-US"/>
              <a:t>或者</a:t>
            </a:r>
            <a:r>
              <a:rPr lang="en-US" altLang="zh-CN"/>
              <a:t>setter</a:t>
            </a:r>
            <a:r>
              <a:rPr lang="zh-CN" altLang="en-US"/>
              <a:t>方法 </a:t>
            </a:r>
            <a:r>
              <a:rPr lang="en-US" altLang="zh-CN"/>
              <a:t>(</a:t>
            </a:r>
            <a:r>
              <a:rPr lang="zh-CN" altLang="en-US"/>
              <a:t>怎么办？</a:t>
            </a:r>
            <a:r>
              <a:rPr lang="en-US" altLang="zh-CN"/>
              <a:t>)</a:t>
            </a:r>
            <a:endParaRPr lang="en-US" altLang="zh-CN"/>
          </a:p>
          <a:p>
            <a:r>
              <a:rPr lang="en-US" altLang="zh-CN"/>
              <a:t>3. lateinit</a:t>
            </a:r>
            <a:r>
              <a:rPr lang="zh-CN" altLang="en-US"/>
              <a:t>修饰的属性必须是非空类型</a:t>
            </a:r>
            <a:endParaRPr lang="zh-CN" altLang="en-US"/>
          </a:p>
          <a:p>
            <a:r>
              <a:rPr lang="en-US" altLang="zh-CN"/>
              <a:t>4. lateinit</a:t>
            </a:r>
            <a:r>
              <a:rPr lang="zh-CN" altLang="en-US"/>
              <a:t>修饰的属性不能是原生类型</a:t>
            </a:r>
            <a:r>
              <a:rPr lang="en-US" altLang="zh-CN"/>
              <a:t>(java</a:t>
            </a:r>
            <a:r>
              <a:rPr lang="zh-CN" altLang="en-US"/>
              <a:t>的</a:t>
            </a:r>
            <a:r>
              <a:rPr lang="en-US" altLang="zh-CN"/>
              <a:t>8</a:t>
            </a:r>
            <a:r>
              <a:rPr lang="zh-CN" altLang="en-US"/>
              <a:t>种基本类型对应的类型</a:t>
            </a:r>
            <a:r>
              <a:rPr lang="en-US" altLang="zh-CN"/>
              <a:t>)</a:t>
            </a:r>
            <a:endParaRPr lang="en-US" altLang="zh-CN"/>
          </a:p>
          <a:p>
            <a:r>
              <a:rPr lang="zh-CN" altLang="en-US"/>
              <a:t>另外</a:t>
            </a:r>
            <a:r>
              <a:rPr lang="en-US" altLang="zh-CN"/>
              <a:t>Kotlin</a:t>
            </a:r>
            <a:r>
              <a:rPr lang="zh-CN" altLang="en-US"/>
              <a:t>不会为属性执行默认初始化 </a:t>
            </a:r>
            <a:r>
              <a:rPr lang="en-US" altLang="zh-CN"/>
              <a:t>“lateinit property name has not been initalized</a:t>
            </a:r>
            <a:r>
              <a:rPr lang="en-US" altLang="zh-CN"/>
              <a: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构造器也是方法 可以设置默认值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自定义不可变类规则：</a:t>
            </a:r>
            <a:endParaRPr lang="zh-CN" altLang="en-US"/>
          </a:p>
          <a:p>
            <a:r>
              <a:rPr lang="en-US" altLang="zh-CN"/>
              <a:t>1. </a:t>
            </a:r>
            <a:r>
              <a:rPr lang="zh-CN" altLang="en-US"/>
              <a:t>提供带参数的构造器，用于根据传入的参数来初始化类中的属性</a:t>
            </a:r>
            <a:endParaRPr lang="zh-CN" altLang="en-US"/>
          </a:p>
          <a:p>
            <a:r>
              <a:rPr lang="en-US" altLang="zh-CN"/>
              <a:t>2. </a:t>
            </a:r>
            <a:r>
              <a:rPr lang="zh-CN" altLang="en-US"/>
              <a:t>定义使用</a:t>
            </a:r>
            <a:r>
              <a:rPr lang="en-US" altLang="zh-CN"/>
              <a:t>final</a:t>
            </a:r>
            <a:r>
              <a:rPr lang="zh-CN" altLang="en-US"/>
              <a:t>修饰的只读属性，避免程序通过</a:t>
            </a:r>
            <a:r>
              <a:rPr lang="en-US" altLang="zh-CN"/>
              <a:t>setter</a:t>
            </a:r>
            <a:r>
              <a:rPr lang="zh-CN" altLang="en-US"/>
              <a:t>方法改变该属性值、</a:t>
            </a:r>
            <a:endParaRPr lang="zh-CN" altLang="en-US"/>
          </a:p>
          <a:p>
            <a:r>
              <a:rPr lang="zh-CN" altLang="en-US"/>
              <a:t>密封类</a:t>
            </a:r>
            <a:endParaRPr lang="zh-CN" altLang="en-US"/>
          </a:p>
          <a:p>
            <a:r>
              <a:rPr lang="en-US" altLang="zh-CN"/>
              <a:t>1. </a:t>
            </a:r>
            <a:r>
              <a:rPr lang="zh-CN" altLang="en-US"/>
              <a:t>密封类的子类是固定的，子类和密封类必须在同一个文件中</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对于普通变量来说，不可变（ immutable ）和只读（ read-only ）之间没什么区别。因为你没有办法复写一个 val 变量，所以在这时确实是不可变的。</a:t>
            </a:r>
            <a:endParaRPr lang="zh-CN" altLang="en-US"/>
          </a:p>
          <a:p>
            <a:endParaRPr lang="zh-CN" altLang="en-US"/>
          </a:p>
          <a:p>
            <a:r>
              <a:rPr lang="zh-CN" altLang="en-US"/>
              <a:t>但如果是对于类的成员变量来说，那只读和不可变的区别可就大了。</a:t>
            </a:r>
            <a:endParaRPr lang="zh-CN" altLang="en-US"/>
          </a:p>
          <a:p>
            <a:endParaRPr lang="zh-CN" altLang="en-US"/>
          </a:p>
          <a:p>
            <a:r>
              <a:rPr lang="zh-CN" altLang="en-US"/>
              <a:t>在 Kotlin 的类中，val 和 var 是用于表示属性是否有 getter/setter：</a:t>
            </a:r>
            <a:endParaRPr lang="zh-CN" altLang="en-US"/>
          </a:p>
          <a:p>
            <a:endParaRPr lang="zh-CN" altLang="en-US"/>
          </a:p>
          <a:p>
            <a:r>
              <a:rPr lang="zh-CN" altLang="en-US"/>
              <a:t>var：同时有 getter 和 setter。</a:t>
            </a:r>
            <a:endParaRPr lang="zh-CN" altLang="en-US"/>
          </a:p>
          <a:p>
            <a:r>
              <a:rPr lang="zh-CN" altLang="en-US"/>
              <a:t>val：只有 getter。</a:t>
            </a:r>
            <a:endParaRPr lang="zh-CN" altLang="en-US"/>
          </a:p>
          <a:p>
            <a:r>
              <a:rPr lang="zh-CN" altLang="en-US"/>
              <a:t>Pascal</a:t>
            </a:r>
            <a:r>
              <a:rPr lang="en-US" altLang="zh-CN"/>
              <a:t>:</a:t>
            </a:r>
            <a:r>
              <a:rPr lang="zh-CN" altLang="en-US"/>
              <a:t>形式</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能够扩展一个类的新功能而无需继承该类或者使用像装饰者这样的设计模式。 这通过叫做 扩展 的特殊声明完成。 例如，你可以为一个你不能修改的、来自第三方库中的类编写一个新的函数。 这个新增的函数就像那个原始类本来就有的函数一样，可以用普通的方法调用。 这种机制称为 扩展函数 。此外，也有 扩展属性 ， 允许你为一个已经存在的类添加新的属性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&lt;out T : TUpper&gt;，其中 T 是一个具有上界 TUpper 的协变类型参数，Foo &lt;*&gt; 等价于 Foo &lt;out TUpper&gt;。 这意味着当 T 未知时，你可以安全地从 Foo &lt;*&gt; 读取 TUpper 的值。</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&lt;in T&gt;，其中 T 是一个逆变类型参数，Foo &lt;*&gt; 等价于 Foo &lt;in Nothing&gt;。 这意味着当 T 未知时，没有什么可以以安全的方式写入 Foo &lt;*&gt;。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&lt;T : TUpper&gt;，其中 T 是一个具有上界 TUpper 的不型变类型参数，Foo&lt;*&gt; 对于读取值时等价于 Foo&lt;out TUpper&gt; 而对于写值时等价于 Foo&lt;in Nothing&gt;。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如果泛型类型具有多个类型参数，则每个类型参数都可以单独投影。 例如，如果类型被声明为 interface Function &lt;in T, out U&gt;，我们可以想象以下星投影：</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String&gt; 表示 Function&lt;in Nothing, String&gt;；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Function&lt;Int, *&gt; 表示 Function&lt;Int,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*&gt; 表示 Function&lt;in Nothing,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对于浮点数，Kotlin 提供了 Float 与 Double 类型。 根据 IEEE 754 标准， 两种浮点类型的十进制位数（即可以存储多少位十进制数）不同。 Float 反映了 IEEE 754 单精度，而 Double 提供了双精度。</a:t>
            </a:r>
            <a:endParaRPr lang="zh-CN" altLang="en-US"/>
          </a:p>
          <a:p>
            <a:r>
              <a:rPr lang="zh-CN" altLang="en-US">
                <a:sym typeface="+mn-ea"/>
              </a:rPr>
              <a:t>对于以小数初始化的变量，编译器会推断为 Double 类型。 如需将一个值显式指定为 Float 类型，请添加 f 或 F 后缀。 如果这样的值包含多于 6～7 位十进制数，那么会将其舍入</a:t>
            </a:r>
            <a:endParaRPr lang="zh-CN" altLang="en-US">
              <a:sym typeface="+mn-ea"/>
            </a:endParaRPr>
          </a:p>
          <a:p>
            <a:endParaRPr lang="zh-CN" altLang="en-US"/>
          </a:p>
          <a:p>
            <a:r>
              <a:rPr lang="zh-CN" altLang="en-US"/>
              <a:t>无符号类型只在 Kotlin 1.3 以上版本有效, 目前还处于 试验性阶段. 详情请参见 下文 针对无符号整数, Kotlin 引入了以下数据类型: </a:t>
            </a:r>
            <a:endParaRPr lang="zh-CN" altLang="en-US"/>
          </a:p>
          <a:p>
            <a:r>
              <a:rPr lang="zh-CN" altLang="en-US"/>
              <a:t>kotlin.UByte : 无符号的 8 位整数, 值范围是 0 到 255 </a:t>
            </a:r>
            <a:endParaRPr lang="zh-CN" altLang="en-US"/>
          </a:p>
          <a:p>
            <a:r>
              <a:rPr lang="zh-CN" altLang="en-US"/>
              <a:t>kotlin.UShort : 无符号的 16 位整数, 值范围是 0 到 65535 </a:t>
            </a:r>
            <a:endParaRPr lang="zh-CN" altLang="en-US"/>
          </a:p>
          <a:p>
            <a:r>
              <a:rPr lang="zh-CN" altLang="en-US"/>
              <a:t>kotlin.UInt : 无符号的 32 位整数, 值范围是 0 到 2^32 - 1 </a:t>
            </a:r>
            <a:endParaRPr lang="zh-CN" altLang="en-US"/>
          </a:p>
          <a:p>
            <a:r>
              <a:rPr lang="zh-CN" altLang="en-US"/>
              <a:t>kotlin.ULong : 无符号的 64 位整数, 值范围是 0 到 2^64 - 1</a:t>
            </a:r>
            <a:endParaRPr lang="zh-CN" altLang="en-US"/>
          </a:p>
          <a:p>
            <a:r>
              <a:rPr lang="zh-CN" altLang="en-US"/>
              <a:t> 无符号整数支持有符号整数的大多数运算符.</a:t>
            </a:r>
            <a:endParaRPr lang="zh-CN" altLang="en-US"/>
          </a:p>
          <a:p>
            <a:r>
              <a:rPr lang="zh-CN" altLang="en-US"/>
              <a:t> 注意, 将无符号类型变为有符号类型 (或者反过来) 是一种 二进制不兼容的 变换</a:t>
            </a:r>
            <a:endParaRPr lang="zh-CN" altLang="en-US"/>
          </a:p>
          <a:p>
            <a:r>
              <a:rPr lang="zh-CN" altLang="en-US"/>
              <a:t>u 和 U 后缀将一个字面值标记为无符号整数</a:t>
            </a:r>
            <a:endParaRPr lang="zh-CN" altLang="en-US"/>
          </a:p>
          <a:p>
            <a:r>
              <a:rPr lang="en-US" altLang="zh-CN"/>
              <a:t>val</a:t>
            </a:r>
            <a:r>
              <a:rPr lang="zh-CN" altLang="en-US"/>
              <a:t> b: UByte = 1u // 字面值类型为 UByte, 因为程序指定了期待的数据类型</a:t>
            </a:r>
            <a:endParaRPr lang="zh-CN" altLang="en-US"/>
          </a:p>
          <a:p>
            <a:r>
              <a:rPr lang="zh-CN" altLang="en-US"/>
              <a:t>uL 和 UL 后缀将字面值明确标记为无符号的 long</a:t>
            </a:r>
            <a:endParaRPr lang="zh-CN" altLang="en-US"/>
          </a:p>
          <a:p>
            <a:r>
              <a:rPr lang="zh-CN" altLang="en-US"/>
              <a:t>val l a = 1UL // 字面值类型为 ULong, 即使这里未指定期待的数据类型, 而且整数值可以存入 UInt 内</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val oneMillion = 1_000_000</a:t>
            </a:r>
            <a:endParaRPr lang="zh-CN" altLang="en-US"/>
          </a:p>
          <a:p>
            <a:r>
              <a:rPr lang="zh-CN" altLang="en-US"/>
              <a:t>val creditCardNumber = 1234_5678_9012_3456L</a:t>
            </a:r>
            <a:endParaRPr lang="zh-CN" altLang="en-US"/>
          </a:p>
          <a:p>
            <a:r>
              <a:rPr lang="zh-CN" altLang="en-US"/>
              <a:t>val socialSecurityNumber = 999_99_9999L</a:t>
            </a:r>
            <a:endParaRPr lang="zh-CN" altLang="en-US"/>
          </a:p>
          <a:p>
            <a:r>
              <a:rPr lang="zh-CN" altLang="en-US"/>
              <a:t>val hexBytes = 0xFF_EC_DE_5E</a:t>
            </a:r>
            <a:endParaRPr lang="zh-CN" altLang="en-US"/>
          </a:p>
          <a:p>
            <a:r>
              <a:rPr lang="zh-CN" altLang="en-US"/>
              <a:t>val bytes = 0b11010010_01101001_10010100_10010010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假想的代码，实际上并不能编译：</a:t>
            </a:r>
            <a:endParaRPr lang="zh-CN" altLang="en-US"/>
          </a:p>
          <a:p>
            <a:r>
              <a:rPr lang="zh-CN" altLang="en-US"/>
              <a:t>val a2: Int? = 1 // 一个装箱的 Int (java.lang.Integer)</a:t>
            </a:r>
            <a:endParaRPr lang="zh-CN" altLang="en-US"/>
          </a:p>
          <a:p>
            <a:r>
              <a:rPr lang="zh-CN" altLang="en-US"/>
              <a:t>//val b2: Long? = a2 // 隐式转换产生一个装箱的 Long (java.lang.Long)</a:t>
            </a:r>
            <a:endParaRPr lang="zh-CN" altLang="en-US"/>
          </a:p>
          <a:p>
            <a:r>
              <a:rPr lang="zh-CN" altLang="en-US"/>
              <a:t>//print(b2 == a2) // 惊！这将输出“false”鉴于 Long 的 equals() 会检测另一个是否也为 Long</a:t>
            </a:r>
            <a:endParaRPr lang="zh-CN" altLang="en-US"/>
          </a:p>
          <a:p>
            <a:r>
              <a:rPr lang="zh-CN" altLang="en-US"/>
              <a:t>//val b3 : Long? = (Int?)a2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a?.equals(b) ?: (b===null) 这个表达式，用 Java 写出来是这样的：</a:t>
            </a:r>
            <a:endParaRPr lang="zh-CN" altLang="en-US"/>
          </a:p>
          <a:p>
            <a:endParaRPr lang="zh-CN" altLang="en-US"/>
          </a:p>
          <a:p>
            <a:r>
              <a:rPr lang="zh-CN" altLang="en-US"/>
              <a:t>if(a != null){</a:t>
            </a:r>
            <a:endParaRPr lang="zh-CN" altLang="en-US"/>
          </a:p>
          <a:p>
            <a:r>
              <a:rPr lang="zh-CN" altLang="en-US"/>
              <a:t>  return a.equals(b);</a:t>
            </a:r>
            <a:endParaRPr lang="zh-CN" altLang="en-US"/>
          </a:p>
          <a:p>
            <a:r>
              <a:rPr lang="zh-CN" altLang="en-US"/>
              <a:t>}else{</a:t>
            </a:r>
            <a:endParaRPr lang="zh-CN" altLang="en-US"/>
          </a:p>
          <a:p>
            <a:r>
              <a:rPr lang="zh-CN" altLang="en-US"/>
              <a:t>  return b == null;</a:t>
            </a:r>
            <a:endParaRPr lang="zh-CN" altLang="en-US"/>
          </a:p>
          <a:p>
            <a:r>
              <a:rPr lang="zh-CN" altLang="en-US"/>
              <a:t>}</a:t>
            </a:r>
            <a:endParaRPr lang="zh-CN" altLang="en-US"/>
          </a:p>
          <a:p>
            <a:r>
              <a:rPr lang="zh-CN" altLang="en-US"/>
              <a:t>可以看到，它实际上调用的是 equals 方法来比较两个元素是否 对象相等，而不是 Java 中的比较 引用相同。</a:t>
            </a:r>
            <a:endParaRPr lang="zh-CN" altLang="en-US"/>
          </a:p>
          <a:p>
            <a:endParaRPr lang="zh-CN" altLang="en-US"/>
          </a:p>
          <a:p>
            <a:r>
              <a:rPr lang="zh-CN" altLang="en-US"/>
              <a:t>与 Java 中的不同之处在于，Kotlin 中这个运算符不仅可以用在 数组 变量后，也可以用在 集合 变量后，可以方便地 调用和操作 数组和集合中的元素</a:t>
            </a:r>
            <a:endParaRPr lang="zh-CN" altLang="en-US"/>
          </a:p>
          <a:p>
            <a:endParaRPr lang="zh-CN" altLang="en-US"/>
          </a:p>
          <a:p>
            <a:r>
              <a:rPr lang="zh-CN" altLang="en-US"/>
              <a:t>如果需要比较两个对象的引用是否相同，可以使用 === 和 !== 操作符，它们与 Java 中的 == 和 != 是一样的。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 &lt;&lt;=、&gt;&gt;=、&gt;&gt;&gt;= 这三个赋值操作符，Kotlin 中没有与之对应的函数。</a:t>
            </a:r>
            <a:endParaRPr lang="zh-CN" altLang="en-US"/>
          </a:p>
          <a:p>
            <a:endParaRPr lang="zh-CN" altLang="en-US"/>
          </a:p>
          <a:p>
            <a:r>
              <a:rPr lang="zh-CN" altLang="en-US"/>
              <a:t>中缀表示法 是 Kotlin 定义的一种特殊的函数调用方式，标记为 infix ，并且只有一个参数的扩展函数或成员函数，可以使用这种表示方法。</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3.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1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1" Type="http://schemas.openxmlformats.org/officeDocument/2006/relationships/slideLayout" Target="../slideLayouts/slideLayout2.xml"/><Relationship Id="rId10" Type="http://schemas.openxmlformats.org/officeDocument/2006/relationships/image" Target="../media/image16.png"/><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4" Type="http://schemas.openxmlformats.org/officeDocument/2006/relationships/slideLayout" Target="../slideLayouts/slideLayout2.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tags" Target="../tags/tag7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9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116.xml"/><Relationship Id="rId1" Type="http://schemas.openxmlformats.org/officeDocument/2006/relationships/tags" Target="../tags/tag115.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0" Type="http://schemas.openxmlformats.org/officeDocument/2006/relationships/notesSlide" Target="../notesSlides/notesSlide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3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slideLayout" Target="../slideLayouts/slideLayout2.xml"/><Relationship Id="rId1" Type="http://schemas.openxmlformats.org/officeDocument/2006/relationships/tags" Target="../tags/tag13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1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4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148.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2.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5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1" Type="http://schemas.openxmlformats.org/officeDocument/2006/relationships/notesSlide" Target="../notesSlides/notesSlide20.xml"/><Relationship Id="rId10" Type="http://schemas.openxmlformats.org/officeDocument/2006/relationships/slideLayout" Target="../slideLayouts/slideLayout2.xml"/><Relationship Id="rId1" Type="http://schemas.openxmlformats.org/officeDocument/2006/relationships/tags" Target="../tags/tag22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6.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tags" Target="../tags/tag238.xml"/><Relationship Id="rId1" Type="http://schemas.openxmlformats.org/officeDocument/2006/relationships/tags" Target="../tags/tag23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34.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notesSlide" Target="../notesSlides/notesSlide5.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a:solidFill>
                  <a:srgbClr val="FFFFFF">
                    <a:lumMod val="50000"/>
                  </a:srgbClr>
                </a:solidFill>
                <a:latin typeface="Calibri" panose="020F0502020204030204"/>
                <a:ea typeface="宋体" panose="02010600030101010101" pitchFamily="2" charset="-122"/>
                <a:cs typeface="+mn-cs"/>
              </a:rPr>
              <a:t>THANK 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138680" y="1591310"/>
            <a:ext cx="7915275" cy="878840"/>
          </a:xfrm>
          <a:prstGeom prst="rect">
            <a:avLst/>
          </a:prstGeom>
          <a:noFill/>
          <a:ln w="9525">
            <a:noFill/>
          </a:ln>
        </p:spPr>
        <p:txBody>
          <a:bodyPr wrap="square" anchor="t">
            <a:spAutoFit/>
          </a:bodyPr>
          <a:lstStyle/>
          <a:p>
            <a:pPr algn="ctr">
              <a:lnSpc>
                <a:spcPct val="160000"/>
              </a:lnSpc>
            </a:pPr>
            <a:r>
              <a:rPr lang="en-US" altLang="zh-CN" sz="3200" dirty="0">
                <a:solidFill>
                  <a:srgbClr val="FF0000"/>
                </a:solidFill>
                <a:latin typeface="等线" panose="02010600030101010101" charset="-122"/>
                <a:ea typeface="宋体" panose="02010600030101010101" pitchFamily="2" charset="-122"/>
              </a:rPr>
              <a:t>Kotlin</a:t>
            </a:r>
            <a:r>
              <a:rPr lang="zh-CN" altLang="en-US" sz="3200" dirty="0">
                <a:solidFill>
                  <a:srgbClr val="FF0000"/>
                </a:solidFill>
                <a:latin typeface="等线" panose="02010600030101010101" charset="-122"/>
                <a:ea typeface="宋体" panose="02010600030101010101" pitchFamily="2" charset="-122"/>
              </a:rPr>
              <a:t>基础</a:t>
            </a:r>
            <a:r>
              <a:rPr lang="zh-CN" altLang="en-US" sz="3200" dirty="0">
                <a:solidFill>
                  <a:srgbClr val="FF0000"/>
                </a:solidFill>
                <a:latin typeface="等线" panose="02010600030101010101" charset="-122"/>
                <a:ea typeface="宋体" panose="02010600030101010101" pitchFamily="2" charset="-122"/>
              </a:rPr>
              <a:t>教学</a:t>
            </a:r>
            <a:endParaRPr lang="zh-CN" altLang="en-US" sz="3200" dirty="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51688" cy="368300"/>
            <a:chOff x="1139058" y="5604513"/>
            <a:chExt cx="4051823" cy="36774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692648" cy="367746"/>
            </a:xfrm>
            <a:prstGeom prst="rect">
              <a:avLst/>
            </a:prstGeom>
            <a:noFill/>
            <a:ln w="9525">
              <a:noFill/>
            </a:ln>
          </p:spPr>
          <p:txBody>
            <a:bodyPr wrap="none" anchor="t">
              <a:spAutoFit/>
            </a:bodyPr>
            <a:lstStyle/>
            <a:p>
              <a:pPr algn="l" defTabSz="1219200"/>
              <a:r>
                <a:rPr lang="zh-CN" altLang="en-US" dirty="0">
                  <a:latin typeface="微软雅黑" panose="020B0503020204020204" pitchFamily="34" charset="-122"/>
                  <a:ea typeface="微软雅黑" panose="020B0503020204020204" pitchFamily="34" charset="-122"/>
                </a:rPr>
                <a:t>主讲老师</a:t>
              </a:r>
              <a:r>
                <a:rPr lang="en-US" altLang="zh-CN" dirty="0">
                  <a:latin typeface="微软雅黑" panose="020B0503020204020204" pitchFamily="34" charset="-122"/>
                  <a:ea typeface="微软雅黑" panose="020B0503020204020204" pitchFamily="34" charset="-122"/>
                </a:rPr>
                <a:t>Zero</a:t>
              </a:r>
              <a:r>
                <a:rPr lang="zh-CN" altLang="zh-CN" dirty="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3417671365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286058" y="279527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位运算</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SS0TK(JAA48I{WDC%7OAB3L"/>
          <p:cNvPicPr>
            <a:picLocks noChangeAspect="1"/>
          </p:cNvPicPr>
          <p:nvPr/>
        </p:nvPicPr>
        <p:blipFill>
          <a:blip r:embed="rId2"/>
          <a:stretch>
            <a:fillRect/>
          </a:stretch>
        </p:blipFill>
        <p:spPr>
          <a:xfrm>
            <a:off x="659765" y="1111250"/>
            <a:ext cx="7448550" cy="3705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noChangeAspect="1"/>
          </p:cNvGrpSpPr>
          <p:nvPr>
            <p:custDataLst>
              <p:tags r:id="rId1"/>
            </p:custDataLst>
          </p:nvPr>
        </p:nvGrpSpPr>
        <p:grpSpPr>
          <a:xfrm>
            <a:off x="384857" y="2035810"/>
            <a:ext cx="189135" cy="355600"/>
            <a:chOff x="1283913" y="1155618"/>
            <a:chExt cx="1013226" cy="1905000"/>
          </a:xfrm>
        </p:grpSpPr>
        <p:sp>
          <p:nvSpPr>
            <p:cNvPr id="32" name="任意多边形: 形状 3"/>
            <p:cNvSpPr/>
            <p:nvPr>
              <p:custDataLst>
                <p:tags r:id="rId2"/>
              </p:custDataLst>
            </p:nvPr>
          </p:nvSpPr>
          <p:spPr>
            <a:xfrm>
              <a:off x="1283913" y="1226700"/>
              <a:ext cx="1013226" cy="1833918"/>
            </a:xfrm>
            <a:custGeom>
              <a:avLst/>
              <a:gdLst/>
              <a:ahLst/>
              <a:cxnLst/>
              <a:rect l="0" t="0" r="0" b="0"/>
              <a:pathLst>
                <a:path w="2000378" h="3620645">
                  <a:moveTo>
                    <a:pt x="181229" y="3355341"/>
                  </a:moveTo>
                  <a:lnTo>
                    <a:pt x="232156" y="3371851"/>
                  </a:lnTo>
                  <a:lnTo>
                    <a:pt x="1120521" y="3613786"/>
                  </a:lnTo>
                  <a:cubicBezTo>
                    <a:pt x="1120521" y="3613786"/>
                    <a:pt x="1145032" y="3620644"/>
                    <a:pt x="1176274" y="3602991"/>
                  </a:cubicBezTo>
                  <a:cubicBezTo>
                    <a:pt x="1191895" y="3594228"/>
                    <a:pt x="1195324" y="3581909"/>
                    <a:pt x="1219327" y="3496311"/>
                  </a:cubicBezTo>
                  <a:cubicBezTo>
                    <a:pt x="1243330" y="3410713"/>
                    <a:pt x="1244727" y="3358389"/>
                    <a:pt x="1178179" y="3313304"/>
                  </a:cubicBezTo>
                  <a:cubicBezTo>
                    <a:pt x="1148334" y="3278633"/>
                    <a:pt x="1118489" y="3243835"/>
                    <a:pt x="1135634" y="3182748"/>
                  </a:cubicBezTo>
                  <a:lnTo>
                    <a:pt x="1319403" y="2502281"/>
                  </a:lnTo>
                  <a:lnTo>
                    <a:pt x="1637665" y="1364869"/>
                  </a:lnTo>
                  <a:lnTo>
                    <a:pt x="2000377" y="68453"/>
                  </a:lnTo>
                  <a:lnTo>
                    <a:pt x="1829181" y="20574"/>
                  </a:lnTo>
                  <a:lnTo>
                    <a:pt x="1780286" y="6858"/>
                  </a:lnTo>
                  <a:cubicBezTo>
                    <a:pt x="1780286" y="6858"/>
                    <a:pt x="1755775" y="0"/>
                    <a:pt x="1724533" y="17653"/>
                  </a:cubicBezTo>
                  <a:cubicBezTo>
                    <a:pt x="1693291" y="35306"/>
                    <a:pt x="1476121" y="198755"/>
                    <a:pt x="1476121" y="198755"/>
                  </a:cubicBezTo>
                  <a:cubicBezTo>
                    <a:pt x="1476121" y="198755"/>
                    <a:pt x="1144016" y="395987"/>
                    <a:pt x="1060323" y="412115"/>
                  </a:cubicBezTo>
                  <a:cubicBezTo>
                    <a:pt x="957580" y="449326"/>
                    <a:pt x="851408" y="498730"/>
                    <a:pt x="691007" y="506603"/>
                  </a:cubicBezTo>
                  <a:cubicBezTo>
                    <a:pt x="631825" y="529590"/>
                    <a:pt x="607314" y="522733"/>
                    <a:pt x="576580" y="632841"/>
                  </a:cubicBezTo>
                  <a:cubicBezTo>
                    <a:pt x="545846" y="742950"/>
                    <a:pt x="561467" y="734060"/>
                    <a:pt x="561467" y="734060"/>
                  </a:cubicBezTo>
                  <a:cubicBezTo>
                    <a:pt x="561467" y="734060"/>
                    <a:pt x="544322" y="795275"/>
                    <a:pt x="713613" y="803021"/>
                  </a:cubicBezTo>
                  <a:cubicBezTo>
                    <a:pt x="882904" y="810768"/>
                    <a:pt x="963041" y="806831"/>
                    <a:pt x="963041" y="806831"/>
                  </a:cubicBezTo>
                  <a:lnTo>
                    <a:pt x="644779" y="1944243"/>
                  </a:lnTo>
                  <a:lnTo>
                    <a:pt x="415544" y="2763647"/>
                  </a:lnTo>
                  <a:lnTo>
                    <a:pt x="364236" y="2947162"/>
                  </a:lnTo>
                  <a:cubicBezTo>
                    <a:pt x="364236" y="2947162"/>
                    <a:pt x="361315" y="3051810"/>
                    <a:pt x="127508" y="3039237"/>
                  </a:cubicBezTo>
                  <a:cubicBezTo>
                    <a:pt x="99568" y="3044572"/>
                    <a:pt x="92837" y="3069083"/>
                    <a:pt x="79121" y="3117978"/>
                  </a:cubicBezTo>
                  <a:cubicBezTo>
                    <a:pt x="65405" y="3166873"/>
                    <a:pt x="44958" y="3240279"/>
                    <a:pt x="44958" y="3240279"/>
                  </a:cubicBezTo>
                  <a:cubicBezTo>
                    <a:pt x="44958" y="3240279"/>
                    <a:pt x="0" y="3306827"/>
                    <a:pt x="109982" y="3337561"/>
                  </a:cubicBezTo>
                  <a:cubicBezTo>
                    <a:pt x="158750" y="3351277"/>
                    <a:pt x="173101" y="3354198"/>
                    <a:pt x="181229" y="3355341"/>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4"/>
            <p:cNvSpPr/>
            <p:nvPr>
              <p:custDataLst>
                <p:tags r:id="rId3"/>
              </p:custDataLst>
            </p:nvPr>
          </p:nvSpPr>
          <p:spPr>
            <a:xfrm>
              <a:off x="1356217" y="1155618"/>
              <a:ext cx="704389" cy="1852637"/>
            </a:xfrm>
            <a:custGeom>
              <a:avLst/>
              <a:gdLst/>
              <a:ahLst/>
              <a:cxnLst/>
              <a:rect l="0" t="0" r="0" b="0"/>
              <a:pathLst>
                <a:path w="1390651" h="3657601">
                  <a:moveTo>
                    <a:pt x="352933" y="3655441"/>
                  </a:moveTo>
                  <a:lnTo>
                    <a:pt x="406400" y="3657600"/>
                  </a:lnTo>
                  <a:lnTo>
                    <a:pt x="1327150" y="3651250"/>
                  </a:lnTo>
                  <a:cubicBezTo>
                    <a:pt x="1327150" y="3651250"/>
                    <a:pt x="1352550" y="3651250"/>
                    <a:pt x="1377950" y="3625850"/>
                  </a:cubicBezTo>
                  <a:cubicBezTo>
                    <a:pt x="1390650" y="3613150"/>
                    <a:pt x="1390650" y="3600450"/>
                    <a:pt x="1390650" y="3511550"/>
                  </a:cubicBezTo>
                  <a:cubicBezTo>
                    <a:pt x="1390650" y="3422650"/>
                    <a:pt x="1377950" y="3371850"/>
                    <a:pt x="1301750" y="3346450"/>
                  </a:cubicBezTo>
                  <a:cubicBezTo>
                    <a:pt x="1263650" y="3321050"/>
                    <a:pt x="1225550" y="3295650"/>
                    <a:pt x="1225550" y="3232150"/>
                  </a:cubicBezTo>
                  <a:lnTo>
                    <a:pt x="1219200" y="2527300"/>
                  </a:lnTo>
                  <a:lnTo>
                    <a:pt x="1219200" y="1346200"/>
                  </a:lnTo>
                  <a:lnTo>
                    <a:pt x="1219200" y="0"/>
                  </a:lnTo>
                  <a:lnTo>
                    <a:pt x="1041400" y="0"/>
                  </a:lnTo>
                  <a:lnTo>
                    <a:pt x="990600" y="0"/>
                  </a:lnTo>
                  <a:cubicBezTo>
                    <a:pt x="990600" y="0"/>
                    <a:pt x="965200" y="0"/>
                    <a:pt x="939800" y="25400"/>
                  </a:cubicBezTo>
                  <a:cubicBezTo>
                    <a:pt x="914400" y="50800"/>
                    <a:pt x="749300" y="266700"/>
                    <a:pt x="749300" y="266700"/>
                  </a:cubicBezTo>
                  <a:cubicBezTo>
                    <a:pt x="749300" y="266700"/>
                    <a:pt x="482600" y="546100"/>
                    <a:pt x="406400" y="584200"/>
                  </a:cubicBezTo>
                  <a:cubicBezTo>
                    <a:pt x="317500" y="647700"/>
                    <a:pt x="228600" y="723900"/>
                    <a:pt x="76200" y="774700"/>
                  </a:cubicBezTo>
                  <a:cubicBezTo>
                    <a:pt x="25400" y="812800"/>
                    <a:pt x="0" y="812800"/>
                    <a:pt x="0" y="927100"/>
                  </a:cubicBezTo>
                  <a:cubicBezTo>
                    <a:pt x="0" y="1041400"/>
                    <a:pt x="12700" y="1028700"/>
                    <a:pt x="12700" y="1028700"/>
                  </a:cubicBezTo>
                  <a:cubicBezTo>
                    <a:pt x="12700" y="1028700"/>
                    <a:pt x="12700" y="1092200"/>
                    <a:pt x="177800" y="1054100"/>
                  </a:cubicBezTo>
                  <a:cubicBezTo>
                    <a:pt x="342903" y="1016013"/>
                    <a:pt x="419100" y="990600"/>
                    <a:pt x="419100" y="990600"/>
                  </a:cubicBezTo>
                  <a:lnTo>
                    <a:pt x="419100" y="2171700"/>
                  </a:lnTo>
                  <a:lnTo>
                    <a:pt x="419100" y="3022600"/>
                  </a:lnTo>
                  <a:lnTo>
                    <a:pt x="419100" y="3213100"/>
                  </a:lnTo>
                  <a:cubicBezTo>
                    <a:pt x="419100" y="3213100"/>
                    <a:pt x="444500" y="3314700"/>
                    <a:pt x="215900" y="3365500"/>
                  </a:cubicBezTo>
                  <a:cubicBezTo>
                    <a:pt x="190500" y="3378200"/>
                    <a:pt x="190500" y="3403600"/>
                    <a:pt x="190500" y="3454400"/>
                  </a:cubicBezTo>
                  <a:cubicBezTo>
                    <a:pt x="190500" y="3505200"/>
                    <a:pt x="190500" y="3581400"/>
                    <a:pt x="190500" y="3581400"/>
                  </a:cubicBezTo>
                  <a:cubicBezTo>
                    <a:pt x="190500" y="3581400"/>
                    <a:pt x="165100" y="3657600"/>
                    <a:pt x="279400" y="3657600"/>
                  </a:cubicBezTo>
                  <a:cubicBezTo>
                    <a:pt x="330200" y="3657600"/>
                    <a:pt x="344678" y="3656584"/>
                    <a:pt x="352933" y="3655441"/>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a:grpSpLocks noChangeAspect="1"/>
          </p:cNvGrpSpPr>
          <p:nvPr>
            <p:custDataLst>
              <p:tags r:id="rId4"/>
            </p:custDataLst>
          </p:nvPr>
        </p:nvGrpSpPr>
        <p:grpSpPr>
          <a:xfrm>
            <a:off x="351174" y="2741930"/>
            <a:ext cx="256502" cy="355600"/>
            <a:chOff x="3262468" y="1155618"/>
            <a:chExt cx="1374117" cy="1905000"/>
          </a:xfrm>
        </p:grpSpPr>
        <p:sp>
          <p:nvSpPr>
            <p:cNvPr id="34" name="任意多边形: 形状 6"/>
            <p:cNvSpPr/>
            <p:nvPr>
              <p:custDataLst>
                <p:tags r:id="rId5"/>
              </p:custDataLst>
            </p:nvPr>
          </p:nvSpPr>
          <p:spPr>
            <a:xfrm>
              <a:off x="3262468" y="1156762"/>
              <a:ext cx="1374117" cy="1903856"/>
            </a:xfrm>
            <a:custGeom>
              <a:avLst/>
              <a:gdLst/>
              <a:ahLst/>
              <a:cxnLst/>
              <a:rect l="0" t="0" r="0" b="0"/>
              <a:pathLst>
                <a:path w="2745487" h="3803905">
                  <a:moveTo>
                    <a:pt x="2261235" y="2882773"/>
                  </a:moveTo>
                  <a:lnTo>
                    <a:pt x="2089658" y="3270377"/>
                  </a:lnTo>
                  <a:lnTo>
                    <a:pt x="1880235" y="3700399"/>
                  </a:lnTo>
                  <a:lnTo>
                    <a:pt x="1835658" y="3767201"/>
                  </a:lnTo>
                  <a:cubicBezTo>
                    <a:pt x="1835658" y="3767201"/>
                    <a:pt x="1825625" y="3803904"/>
                    <a:pt x="1715389" y="3773932"/>
                  </a:cubicBezTo>
                  <a:cubicBezTo>
                    <a:pt x="1605153" y="3743833"/>
                    <a:pt x="1066038" y="3596894"/>
                    <a:pt x="1066038" y="3596894"/>
                  </a:cubicBezTo>
                  <a:lnTo>
                    <a:pt x="0" y="3306191"/>
                  </a:lnTo>
                  <a:lnTo>
                    <a:pt x="143637" y="2779268"/>
                  </a:lnTo>
                  <a:cubicBezTo>
                    <a:pt x="143637" y="2779268"/>
                    <a:pt x="172593" y="2721356"/>
                    <a:pt x="238252" y="2673477"/>
                  </a:cubicBezTo>
                  <a:cubicBezTo>
                    <a:pt x="303911" y="2625599"/>
                    <a:pt x="491109" y="2518664"/>
                    <a:pt x="491109" y="2518664"/>
                  </a:cubicBezTo>
                  <a:lnTo>
                    <a:pt x="731647" y="2360422"/>
                  </a:lnTo>
                  <a:lnTo>
                    <a:pt x="1094740" y="2090801"/>
                  </a:lnTo>
                  <a:cubicBezTo>
                    <a:pt x="1094740" y="2090801"/>
                    <a:pt x="1483487" y="1775587"/>
                    <a:pt x="1538097" y="1671955"/>
                  </a:cubicBezTo>
                  <a:cubicBezTo>
                    <a:pt x="1592706" y="1568323"/>
                    <a:pt x="1663954" y="1548257"/>
                    <a:pt x="1812036" y="1101598"/>
                  </a:cubicBezTo>
                  <a:cubicBezTo>
                    <a:pt x="1812036" y="1101598"/>
                    <a:pt x="1904492" y="810895"/>
                    <a:pt x="1913382" y="681609"/>
                  </a:cubicBezTo>
                  <a:cubicBezTo>
                    <a:pt x="1922272" y="552450"/>
                    <a:pt x="1929003" y="527939"/>
                    <a:pt x="1905635" y="468884"/>
                  </a:cubicBezTo>
                  <a:cubicBezTo>
                    <a:pt x="1882267" y="409830"/>
                    <a:pt x="1825371" y="328549"/>
                    <a:pt x="1711833" y="310770"/>
                  </a:cubicBezTo>
                  <a:cubicBezTo>
                    <a:pt x="1598168" y="292989"/>
                    <a:pt x="1591564" y="317500"/>
                    <a:pt x="1591564" y="317500"/>
                  </a:cubicBezTo>
                  <a:cubicBezTo>
                    <a:pt x="1591564" y="317500"/>
                    <a:pt x="1480185" y="339725"/>
                    <a:pt x="1454531" y="530225"/>
                  </a:cubicBezTo>
                  <a:cubicBezTo>
                    <a:pt x="1436751" y="643890"/>
                    <a:pt x="1408938" y="939039"/>
                    <a:pt x="1265174" y="1031495"/>
                  </a:cubicBezTo>
                  <a:cubicBezTo>
                    <a:pt x="1230630" y="1061593"/>
                    <a:pt x="1170559" y="1137286"/>
                    <a:pt x="1004570" y="1118362"/>
                  </a:cubicBezTo>
                  <a:cubicBezTo>
                    <a:pt x="967867" y="1108330"/>
                    <a:pt x="915416" y="1107186"/>
                    <a:pt x="851916" y="1050417"/>
                  </a:cubicBezTo>
                  <a:cubicBezTo>
                    <a:pt x="830707" y="1031494"/>
                    <a:pt x="703707" y="917829"/>
                    <a:pt x="752729" y="641604"/>
                  </a:cubicBezTo>
                  <a:cubicBezTo>
                    <a:pt x="766064" y="592582"/>
                    <a:pt x="830707" y="307467"/>
                    <a:pt x="1161542" y="108077"/>
                  </a:cubicBezTo>
                  <a:cubicBezTo>
                    <a:pt x="1192784" y="90297"/>
                    <a:pt x="1326388" y="34544"/>
                    <a:pt x="1409954" y="17780"/>
                  </a:cubicBezTo>
                  <a:cubicBezTo>
                    <a:pt x="1493519" y="1016"/>
                    <a:pt x="1730756" y="0"/>
                    <a:pt x="1865502" y="36703"/>
                  </a:cubicBezTo>
                  <a:cubicBezTo>
                    <a:pt x="1902206" y="46736"/>
                    <a:pt x="2040381" y="71247"/>
                    <a:pt x="2235326" y="177038"/>
                  </a:cubicBezTo>
                  <a:cubicBezTo>
                    <a:pt x="2268727" y="199263"/>
                    <a:pt x="2302129" y="221615"/>
                    <a:pt x="2302129" y="221615"/>
                  </a:cubicBezTo>
                  <a:cubicBezTo>
                    <a:pt x="2302129" y="221615"/>
                    <a:pt x="2453639" y="341884"/>
                    <a:pt x="2480310" y="388747"/>
                  </a:cubicBezTo>
                  <a:cubicBezTo>
                    <a:pt x="2489200" y="404368"/>
                    <a:pt x="2646299" y="552450"/>
                    <a:pt x="2686431" y="839852"/>
                  </a:cubicBezTo>
                  <a:cubicBezTo>
                    <a:pt x="2688717" y="879984"/>
                    <a:pt x="2745486" y="1106044"/>
                    <a:pt x="2615184" y="1439165"/>
                  </a:cubicBezTo>
                  <a:cubicBezTo>
                    <a:pt x="2608453" y="1463675"/>
                    <a:pt x="2536063" y="1680846"/>
                    <a:pt x="2272157" y="1924813"/>
                  </a:cubicBezTo>
                  <a:cubicBezTo>
                    <a:pt x="2206498" y="1972692"/>
                    <a:pt x="2049399" y="2114170"/>
                    <a:pt x="1695196" y="2254505"/>
                  </a:cubicBezTo>
                  <a:cubicBezTo>
                    <a:pt x="1561592" y="2310258"/>
                    <a:pt x="1082548" y="2521839"/>
                    <a:pt x="1082548" y="2521839"/>
                  </a:cubicBezTo>
                  <a:cubicBezTo>
                    <a:pt x="1082548" y="2521839"/>
                    <a:pt x="628142" y="2740152"/>
                    <a:pt x="605790" y="2773553"/>
                  </a:cubicBezTo>
                  <a:cubicBezTo>
                    <a:pt x="703834" y="2800224"/>
                    <a:pt x="1340993" y="2973959"/>
                    <a:pt x="1340993" y="2973959"/>
                  </a:cubicBezTo>
                  <a:lnTo>
                    <a:pt x="1684020" y="3067558"/>
                  </a:lnTo>
                  <a:cubicBezTo>
                    <a:pt x="1684020" y="3067558"/>
                    <a:pt x="1803146" y="3113278"/>
                    <a:pt x="1876679" y="2988437"/>
                  </a:cubicBezTo>
                  <a:cubicBezTo>
                    <a:pt x="1950212" y="2863723"/>
                    <a:pt x="1980311" y="2753360"/>
                    <a:pt x="2066036" y="2776855"/>
                  </a:cubicBezTo>
                  <a:cubicBezTo>
                    <a:pt x="2152015" y="2800350"/>
                    <a:pt x="2253361" y="2814828"/>
                    <a:pt x="2261235" y="2882773"/>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7"/>
            <p:cNvSpPr/>
            <p:nvPr>
              <p:custDataLst>
                <p:tags r:id="rId6"/>
              </p:custDataLst>
            </p:nvPr>
          </p:nvSpPr>
          <p:spPr>
            <a:xfrm>
              <a:off x="3369890" y="1155618"/>
              <a:ext cx="1036086" cy="1830631"/>
            </a:xfrm>
            <a:custGeom>
              <a:avLst/>
              <a:gdLst/>
              <a:ahLst/>
              <a:cxnLst/>
              <a:rect l="0" t="0" r="0" b="0"/>
              <a:pathLst>
                <a:path w="2070101" h="3657601">
                  <a:moveTo>
                    <a:pt x="2070100" y="2654300"/>
                  </a:moveTo>
                  <a:lnTo>
                    <a:pt x="2006600" y="3073400"/>
                  </a:lnTo>
                  <a:lnTo>
                    <a:pt x="1917700" y="3543300"/>
                  </a:lnTo>
                  <a:lnTo>
                    <a:pt x="1892300" y="3619500"/>
                  </a:lnTo>
                  <a:cubicBezTo>
                    <a:pt x="1892300" y="3619500"/>
                    <a:pt x="1892300" y="3657600"/>
                    <a:pt x="1778000" y="3657600"/>
                  </a:cubicBezTo>
                  <a:cubicBezTo>
                    <a:pt x="1663700" y="3657600"/>
                    <a:pt x="1104900" y="3657600"/>
                    <a:pt x="1104900" y="3657600"/>
                  </a:cubicBezTo>
                  <a:lnTo>
                    <a:pt x="0" y="3657600"/>
                  </a:lnTo>
                  <a:lnTo>
                    <a:pt x="0" y="3111500"/>
                  </a:lnTo>
                  <a:cubicBezTo>
                    <a:pt x="0" y="3111500"/>
                    <a:pt x="12700" y="3048000"/>
                    <a:pt x="63500" y="2984500"/>
                  </a:cubicBezTo>
                  <a:cubicBezTo>
                    <a:pt x="114300" y="2921000"/>
                    <a:pt x="266700" y="2768600"/>
                    <a:pt x="266700" y="2768600"/>
                  </a:cubicBezTo>
                  <a:lnTo>
                    <a:pt x="457200" y="2552700"/>
                  </a:lnTo>
                  <a:lnTo>
                    <a:pt x="736600" y="2197100"/>
                  </a:lnTo>
                  <a:cubicBezTo>
                    <a:pt x="736600" y="2197100"/>
                    <a:pt x="1028700" y="1790700"/>
                    <a:pt x="1054100" y="1676400"/>
                  </a:cubicBezTo>
                  <a:cubicBezTo>
                    <a:pt x="1079502" y="1562101"/>
                    <a:pt x="1143000" y="1524000"/>
                    <a:pt x="1168400" y="1054100"/>
                  </a:cubicBezTo>
                  <a:cubicBezTo>
                    <a:pt x="1168400" y="1054100"/>
                    <a:pt x="1181100" y="749300"/>
                    <a:pt x="1155700" y="622300"/>
                  </a:cubicBezTo>
                  <a:cubicBezTo>
                    <a:pt x="1130300" y="495300"/>
                    <a:pt x="1130300" y="469900"/>
                    <a:pt x="1092200" y="419100"/>
                  </a:cubicBezTo>
                  <a:cubicBezTo>
                    <a:pt x="1054100" y="368300"/>
                    <a:pt x="977900" y="304800"/>
                    <a:pt x="863600" y="317500"/>
                  </a:cubicBezTo>
                  <a:cubicBezTo>
                    <a:pt x="749300" y="330200"/>
                    <a:pt x="749300" y="355600"/>
                    <a:pt x="749300" y="355600"/>
                  </a:cubicBezTo>
                  <a:cubicBezTo>
                    <a:pt x="749300" y="355600"/>
                    <a:pt x="647700" y="406400"/>
                    <a:pt x="673100" y="596900"/>
                  </a:cubicBezTo>
                  <a:cubicBezTo>
                    <a:pt x="685800" y="711200"/>
                    <a:pt x="736600" y="1003300"/>
                    <a:pt x="622300" y="1130300"/>
                  </a:cubicBezTo>
                  <a:cubicBezTo>
                    <a:pt x="596900" y="1168400"/>
                    <a:pt x="558800" y="1257300"/>
                    <a:pt x="393700" y="1282700"/>
                  </a:cubicBezTo>
                  <a:cubicBezTo>
                    <a:pt x="355600" y="1282700"/>
                    <a:pt x="304800" y="1295400"/>
                    <a:pt x="228600" y="1257300"/>
                  </a:cubicBezTo>
                  <a:cubicBezTo>
                    <a:pt x="203200" y="1244600"/>
                    <a:pt x="50800" y="1168400"/>
                    <a:pt x="25400" y="889000"/>
                  </a:cubicBezTo>
                  <a:cubicBezTo>
                    <a:pt x="25400" y="838200"/>
                    <a:pt x="12700" y="546100"/>
                    <a:pt x="279400" y="266700"/>
                  </a:cubicBezTo>
                  <a:cubicBezTo>
                    <a:pt x="304800" y="241300"/>
                    <a:pt x="419100" y="152400"/>
                    <a:pt x="495300" y="114300"/>
                  </a:cubicBezTo>
                  <a:cubicBezTo>
                    <a:pt x="571497" y="76193"/>
                    <a:pt x="800100" y="12700"/>
                    <a:pt x="939800" y="12700"/>
                  </a:cubicBezTo>
                  <a:cubicBezTo>
                    <a:pt x="977900" y="12700"/>
                    <a:pt x="1117600" y="0"/>
                    <a:pt x="1333500" y="50800"/>
                  </a:cubicBezTo>
                  <a:cubicBezTo>
                    <a:pt x="1371600" y="63500"/>
                    <a:pt x="1409700" y="76200"/>
                    <a:pt x="1409700" y="76200"/>
                  </a:cubicBezTo>
                  <a:cubicBezTo>
                    <a:pt x="1409700" y="76200"/>
                    <a:pt x="1587500" y="152400"/>
                    <a:pt x="1625600" y="190500"/>
                  </a:cubicBezTo>
                  <a:cubicBezTo>
                    <a:pt x="1638300" y="203200"/>
                    <a:pt x="1828800" y="304800"/>
                    <a:pt x="1943100" y="571500"/>
                  </a:cubicBezTo>
                  <a:cubicBezTo>
                    <a:pt x="1955800" y="609600"/>
                    <a:pt x="2070100" y="812800"/>
                    <a:pt x="2032000" y="1168400"/>
                  </a:cubicBezTo>
                  <a:cubicBezTo>
                    <a:pt x="2032000" y="1193800"/>
                    <a:pt x="2019300" y="1422400"/>
                    <a:pt x="1828800" y="1727200"/>
                  </a:cubicBezTo>
                  <a:cubicBezTo>
                    <a:pt x="1778000" y="1790700"/>
                    <a:pt x="1663700" y="1968500"/>
                    <a:pt x="1358900" y="2197100"/>
                  </a:cubicBezTo>
                  <a:cubicBezTo>
                    <a:pt x="1244600" y="2286000"/>
                    <a:pt x="838200" y="2616200"/>
                    <a:pt x="838200" y="2616200"/>
                  </a:cubicBezTo>
                  <a:cubicBezTo>
                    <a:pt x="838200" y="2616200"/>
                    <a:pt x="457200" y="2946400"/>
                    <a:pt x="444500" y="2984500"/>
                  </a:cubicBezTo>
                  <a:cubicBezTo>
                    <a:pt x="546100" y="2984500"/>
                    <a:pt x="1206500" y="2984500"/>
                    <a:pt x="1206500" y="2984500"/>
                  </a:cubicBezTo>
                  <a:lnTo>
                    <a:pt x="1562100" y="2984500"/>
                  </a:lnTo>
                  <a:cubicBezTo>
                    <a:pt x="1562100" y="2984500"/>
                    <a:pt x="1689100" y="2997200"/>
                    <a:pt x="1727200" y="2857500"/>
                  </a:cubicBezTo>
                  <a:cubicBezTo>
                    <a:pt x="1765312" y="2717803"/>
                    <a:pt x="1765300" y="2603500"/>
                    <a:pt x="1854200" y="2603500"/>
                  </a:cubicBezTo>
                  <a:cubicBezTo>
                    <a:pt x="1943100" y="2603500"/>
                    <a:pt x="2044700" y="2590800"/>
                    <a:pt x="2070100" y="265430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7"/>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类型自动提升</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607695" y="4123690"/>
            <a:ext cx="9592945" cy="2021205"/>
            <a:chOff x="1142" y="5829"/>
            <a:chExt cx="15107" cy="3183"/>
          </a:xfrm>
        </p:grpSpPr>
        <p:sp>
          <p:nvSpPr>
            <p:cNvPr id="6" name="椭圆 5"/>
            <p:cNvSpPr/>
            <p:nvPr/>
          </p:nvSpPr>
          <p:spPr>
            <a:xfrm>
              <a:off x="114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byte</a:t>
              </a:r>
              <a:endParaRPr lang="en-US" altLang="zh-CN"/>
            </a:p>
          </p:txBody>
        </p:sp>
        <p:sp>
          <p:nvSpPr>
            <p:cNvPr id="7" name="椭圆 6"/>
            <p:cNvSpPr/>
            <p:nvPr/>
          </p:nvSpPr>
          <p:spPr>
            <a:xfrm>
              <a:off x="3054"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short</a:t>
              </a:r>
              <a:endParaRPr lang="en-US" altLang="zh-CN"/>
            </a:p>
          </p:txBody>
        </p:sp>
        <p:sp>
          <p:nvSpPr>
            <p:cNvPr id="8" name="椭圆 7"/>
            <p:cNvSpPr/>
            <p:nvPr/>
          </p:nvSpPr>
          <p:spPr>
            <a:xfrm>
              <a:off x="6878"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int</a:t>
              </a:r>
              <a:endParaRPr lang="en-US" altLang="zh-CN"/>
            </a:p>
          </p:txBody>
        </p:sp>
        <p:sp>
          <p:nvSpPr>
            <p:cNvPr id="9" name="椭圆 8"/>
            <p:cNvSpPr/>
            <p:nvPr/>
          </p:nvSpPr>
          <p:spPr>
            <a:xfrm>
              <a:off x="8790"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long</a:t>
              </a:r>
              <a:endParaRPr lang="en-US" altLang="zh-CN"/>
            </a:p>
          </p:txBody>
        </p:sp>
        <p:sp>
          <p:nvSpPr>
            <p:cNvPr id="10" name="椭圆 9"/>
            <p:cNvSpPr/>
            <p:nvPr/>
          </p:nvSpPr>
          <p:spPr>
            <a:xfrm>
              <a:off x="1070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float</a:t>
              </a:r>
              <a:endParaRPr lang="en-US" altLang="zh-CN"/>
            </a:p>
          </p:txBody>
        </p:sp>
        <p:sp>
          <p:nvSpPr>
            <p:cNvPr id="11" name="椭圆 10"/>
            <p:cNvSpPr/>
            <p:nvPr/>
          </p:nvSpPr>
          <p:spPr>
            <a:xfrm>
              <a:off x="14247" y="5829"/>
              <a:ext cx="2002" cy="1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double</a:t>
              </a:r>
              <a:endParaRPr lang="en-US" altLang="zh-CN"/>
            </a:p>
          </p:txBody>
        </p:sp>
        <p:sp>
          <p:nvSpPr>
            <p:cNvPr id="12" name="椭圆 11"/>
            <p:cNvSpPr/>
            <p:nvPr/>
          </p:nvSpPr>
          <p:spPr>
            <a:xfrm>
              <a:off x="3054" y="7934"/>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char</a:t>
              </a:r>
              <a:endParaRPr lang="en-US" altLang="zh-CN"/>
            </a:p>
          </p:txBody>
        </p:sp>
        <p:cxnSp>
          <p:nvCxnSpPr>
            <p:cNvPr id="14" name="曲线连接符 13"/>
            <p:cNvCxnSpPr>
              <a:stCxn id="6" idx="6"/>
              <a:endCxn id="7" idx="2"/>
            </p:cNvCxnSpPr>
            <p:nvPr/>
          </p:nvCxnSpPr>
          <p:spPr>
            <a:xfrm>
              <a:off x="2767" y="6603"/>
              <a:ext cx="287" cy="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2" idx="0"/>
              <a:endCxn id="8" idx="2"/>
            </p:cNvCxnSpPr>
            <p:nvPr/>
          </p:nvCxnSpPr>
          <p:spPr>
            <a:xfrm rot="16200000">
              <a:off x="4706" y="5763"/>
              <a:ext cx="1331" cy="30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8" idx="2"/>
            </p:cNvCxnSpPr>
            <p:nvPr/>
          </p:nvCxnSpPr>
          <p:spPr>
            <a:xfrm>
              <a:off x="4679" y="6603"/>
              <a:ext cx="2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2"/>
            </p:cNvCxnSpPr>
            <p:nvPr/>
          </p:nvCxnSpPr>
          <p:spPr>
            <a:xfrm>
              <a:off x="8503"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2"/>
            </p:cNvCxnSpPr>
            <p:nvPr/>
          </p:nvCxnSpPr>
          <p:spPr>
            <a:xfrm>
              <a:off x="10415"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6"/>
              <a:endCxn id="11" idx="2"/>
            </p:cNvCxnSpPr>
            <p:nvPr/>
          </p:nvCxnSpPr>
          <p:spPr>
            <a:xfrm>
              <a:off x="12327" y="6603"/>
              <a:ext cx="1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custDataLst>
              <p:tags r:id="rId8"/>
            </p:custDataLst>
          </p:nvPr>
        </p:nvSpPr>
        <p:spPr>
          <a:xfrm>
            <a:off x="809625" y="1998345"/>
            <a:ext cx="10638790" cy="12757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所有的Byte类型、Short类型将被提升到Int类型。</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整个算术表达式的数据类型自动提升到与表达式中最高等级操作数同样的类型。操作数的等级排列如图3.10所示，位于箭头右边类型的等级高于位于箭头左边类型的等级</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80060" y="1298575"/>
            <a:ext cx="8691245" cy="368300"/>
          </a:xfrm>
          <a:prstGeom prst="rect">
            <a:avLst/>
          </a:prstGeom>
          <a:noFill/>
        </p:spPr>
        <p:txBody>
          <a:bodyPr wrap="square" rtlCol="0" anchor="t">
            <a:spAutoFit/>
          </a:bodyPr>
          <a:p>
            <a:r>
              <a:rPr lang="zh-CN" altLang="en-US"/>
              <a:t>字符型通常用于表示单个的字符，字符型值必须使用单引号（'）括起来</a:t>
            </a:r>
            <a:endParaRPr lang="zh-CN" altLang="en-US"/>
          </a:p>
        </p:txBody>
      </p:sp>
      <p:sp>
        <p:nvSpPr>
          <p:cNvPr id="5" name="文本框 4"/>
          <p:cNvSpPr txBox="1"/>
          <p:nvPr/>
        </p:nvSpPr>
        <p:spPr>
          <a:xfrm>
            <a:off x="464820" y="1723390"/>
            <a:ext cx="5656580" cy="1476375"/>
          </a:xfrm>
          <a:prstGeom prst="rect">
            <a:avLst/>
          </a:prstGeom>
          <a:noFill/>
        </p:spPr>
        <p:txBody>
          <a:bodyPr wrap="square" rtlCol="0" anchor="t">
            <a:spAutoFit/>
          </a:bodyPr>
          <a:p>
            <a:r>
              <a:rPr lang="zh-CN" altLang="en-US"/>
              <a:t>字符型值有三种表示形式：</a:t>
            </a:r>
            <a:endParaRPr lang="zh-CN" altLang="en-US"/>
          </a:p>
          <a:p>
            <a:endParaRPr lang="zh-CN" altLang="en-US"/>
          </a:p>
          <a:p>
            <a:r>
              <a:rPr lang="zh-CN" altLang="en-US"/>
              <a:t>直接通过单个字符来指定字符型值（'A'、'9'）；</a:t>
            </a:r>
            <a:endParaRPr lang="zh-CN" altLang="en-US"/>
          </a:p>
          <a:p>
            <a:r>
              <a:rPr lang="zh-CN" altLang="en-US"/>
              <a:t>通过转义字符表示特殊字符型值('\n'、'\t')；</a:t>
            </a:r>
            <a:endParaRPr lang="zh-CN" altLang="en-US"/>
          </a:p>
          <a:p>
            <a:r>
              <a:rPr lang="zh-CN" altLang="en-US"/>
              <a:t>直接使用Unicode值来表示字符型值（'\uXXXX'）。</a:t>
            </a:r>
            <a:endParaRPr lang="zh-CN" altLang="en-US"/>
          </a:p>
        </p:txBody>
      </p:sp>
      <p:pic>
        <p:nvPicPr>
          <p:cNvPr id="6" name="图片 5" descr="U%~9{W)T68W3Z(QRU``N8KH"/>
          <p:cNvPicPr>
            <a:picLocks noChangeAspect="1"/>
          </p:cNvPicPr>
          <p:nvPr/>
        </p:nvPicPr>
        <p:blipFill>
          <a:blip r:embed="rId2"/>
          <a:stretch>
            <a:fillRect/>
          </a:stretch>
        </p:blipFill>
        <p:spPr>
          <a:xfrm>
            <a:off x="5699760" y="1919605"/>
            <a:ext cx="5934075" cy="3714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340360" y="2526030"/>
            <a:ext cx="10398760" cy="3774440"/>
            <a:chOff x="536" y="4762"/>
            <a:chExt cx="14415" cy="3968"/>
          </a:xfrm>
        </p:grpSpPr>
        <p:sp>
          <p:nvSpPr>
            <p:cNvPr id="10" name="矩形 9"/>
            <p:cNvSpPr/>
            <p:nvPr>
              <p:custDataLst>
                <p:tags r:id="rId2"/>
              </p:custDataLst>
            </p:nvPr>
          </p:nvSpPr>
          <p:spPr>
            <a:xfrm>
              <a:off x="536" y="4988"/>
              <a:ext cx="14164" cy="374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1" name="矩形 4"/>
            <p:cNvSpPr/>
            <p:nvPr>
              <p:custDataLst>
                <p:tags r:id="rId3"/>
              </p:custDataLst>
            </p:nvPr>
          </p:nvSpPr>
          <p:spPr>
            <a:xfrm>
              <a:off x="787" y="4762"/>
              <a:ext cx="14164" cy="374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Kotlin-Boolean</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0360" y="1427480"/>
            <a:ext cx="9173210" cy="922020"/>
          </a:xfrm>
          <a:prstGeom prst="rect">
            <a:avLst/>
          </a:prstGeom>
          <a:noFill/>
        </p:spPr>
        <p:txBody>
          <a:bodyPr wrap="square" rtlCol="0" anchor="t">
            <a:spAutoFit/>
          </a:bodyPr>
          <a:p>
            <a:r>
              <a:rPr lang="zh-CN" altLang="en-US"/>
              <a:t>布尔型只有一个Boolean类型，用于表示逻辑上的“真”或“假”。与Java类似，Kotlin的 Boolean类型的值只能是true或false，</a:t>
            </a:r>
            <a:r>
              <a:rPr lang="zh-CN" altLang="en-US">
                <a:solidFill>
                  <a:srgbClr val="FFC000"/>
                </a:solidFill>
              </a:rPr>
              <a:t>不能用0或者非0来代表</a:t>
            </a:r>
            <a:r>
              <a:rPr lang="zh-CN" altLang="en-US"/>
              <a:t>。</a:t>
            </a:r>
            <a:r>
              <a:rPr lang="zh-CN" altLang="en-US">
                <a:solidFill>
                  <a:srgbClr val="FF0000"/>
                </a:solidFill>
              </a:rPr>
              <a:t>其他数据类型的值也不能转换成Boolean类型</a:t>
            </a:r>
            <a:endParaRPr lang="zh-CN" altLang="en-US">
              <a:solidFill>
                <a:srgbClr val="FF0000"/>
              </a:solidFill>
            </a:endParaRPr>
          </a:p>
        </p:txBody>
      </p:sp>
      <p:sp>
        <p:nvSpPr>
          <p:cNvPr id="12" name="文本框 11"/>
          <p:cNvSpPr txBox="1"/>
          <p:nvPr>
            <p:custDataLst>
              <p:tags r:id="rId5"/>
            </p:custDataLst>
          </p:nvPr>
        </p:nvSpPr>
        <p:spPr>
          <a:xfrm>
            <a:off x="1334135" y="2720340"/>
            <a:ext cx="7593330" cy="31724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Boolean类型的值或变量主要用作旗标来进行流程控制，在Kotlin语言中使用Boolean类型的变量或值控制的流程主要有如下几种。</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if条件控制语句。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 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内置的布尔运算有</a:t>
            </a:r>
            <a:endParaRPr b="1" spc="16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短路逻辑或</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&amp;&amp; – 短路逻辑与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逻辑非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字符串</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1310" y="1407795"/>
            <a:ext cx="10437495" cy="368300"/>
          </a:xfrm>
          <a:prstGeom prst="rect">
            <a:avLst/>
          </a:prstGeom>
          <a:noFill/>
        </p:spPr>
        <p:txBody>
          <a:bodyPr wrap="square" rtlCol="0" anchor="t">
            <a:spAutoFit/>
          </a:bodyPr>
          <a:p>
            <a:r>
              <a:rPr lang="zh-CN" altLang="en-US">
                <a:solidFill>
                  <a:srgbClr val="FF0000"/>
                </a:solidFill>
              </a:rPr>
              <a:t>转义字符串</a:t>
            </a:r>
            <a:r>
              <a:rPr lang="zh-CN" altLang="en-US"/>
              <a:t>：转义字符串可以有转义字符，转义字符串很像Java字符串。</a:t>
            </a:r>
            <a:endParaRPr lang="zh-CN" altLang="en-US"/>
          </a:p>
        </p:txBody>
      </p:sp>
      <p:sp>
        <p:nvSpPr>
          <p:cNvPr id="5" name="文本框 4"/>
          <p:cNvSpPr txBox="1"/>
          <p:nvPr/>
        </p:nvSpPr>
        <p:spPr>
          <a:xfrm>
            <a:off x="321310" y="3062605"/>
            <a:ext cx="8094345" cy="645160"/>
          </a:xfrm>
          <a:prstGeom prst="rect">
            <a:avLst/>
          </a:prstGeom>
          <a:noFill/>
        </p:spPr>
        <p:txBody>
          <a:bodyPr wrap="square" rtlCol="0" anchor="t">
            <a:spAutoFit/>
          </a:bodyPr>
          <a:p>
            <a:r>
              <a:rPr lang="zh-CN" altLang="en-US">
                <a:solidFill>
                  <a:srgbClr val="FF0000"/>
                </a:solidFill>
                <a:sym typeface="+mn-ea"/>
              </a:rPr>
              <a:t>原始字符串</a:t>
            </a:r>
            <a:r>
              <a:rPr lang="zh-CN" altLang="en-US">
                <a:sym typeface="+mn-ea"/>
              </a:rPr>
              <a:t>：原始字符串可以包含换行和任意文本。原始字符串需要用三个引号括起来</a:t>
            </a:r>
            <a:endParaRPr lang="zh-CN" altLang="en-US"/>
          </a:p>
        </p:txBody>
      </p:sp>
      <p:pic>
        <p:nvPicPr>
          <p:cNvPr id="6" name="图片 5" descr="HF{15U9LI~~1PA`G_LOL3[5"/>
          <p:cNvPicPr>
            <a:picLocks noChangeAspect="1"/>
          </p:cNvPicPr>
          <p:nvPr/>
        </p:nvPicPr>
        <p:blipFill>
          <a:blip r:embed="rId2"/>
          <a:stretch>
            <a:fillRect/>
          </a:stretch>
        </p:blipFill>
        <p:spPr>
          <a:xfrm>
            <a:off x="535940" y="1776095"/>
            <a:ext cx="3962400" cy="1181100"/>
          </a:xfrm>
          <a:prstGeom prst="rect">
            <a:avLst/>
          </a:prstGeom>
        </p:spPr>
      </p:pic>
      <p:pic>
        <p:nvPicPr>
          <p:cNvPr id="7" name="图片 6" descr="A4224`Z){@NHJN1DD0]AL8H"/>
          <p:cNvPicPr>
            <a:picLocks noChangeAspect="1"/>
          </p:cNvPicPr>
          <p:nvPr/>
        </p:nvPicPr>
        <p:blipFill>
          <a:blip r:embed="rId3"/>
          <a:stretch>
            <a:fillRect/>
          </a:stretch>
        </p:blipFill>
        <p:spPr>
          <a:xfrm>
            <a:off x="8415655" y="1457325"/>
            <a:ext cx="3457575" cy="2486025"/>
          </a:xfrm>
          <a:prstGeom prst="rect">
            <a:avLst/>
          </a:prstGeom>
        </p:spPr>
      </p:pic>
      <p:sp>
        <p:nvSpPr>
          <p:cNvPr id="8" name="文本框 7"/>
          <p:cNvSpPr txBox="1"/>
          <p:nvPr/>
        </p:nvSpPr>
        <p:spPr>
          <a:xfrm>
            <a:off x="382270" y="4020185"/>
            <a:ext cx="2540000" cy="368300"/>
          </a:xfrm>
          <a:prstGeom prst="rect">
            <a:avLst/>
          </a:prstGeom>
          <a:noFill/>
        </p:spPr>
        <p:txBody>
          <a:bodyPr wrap="square" rtlCol="0" anchor="t">
            <a:spAutoFit/>
          </a:bodyPr>
          <a:p>
            <a:r>
              <a:rPr lang="zh-CN" altLang="en-US">
                <a:solidFill>
                  <a:srgbClr val="FF0000"/>
                </a:solidFill>
              </a:rPr>
              <a:t>字符串模板</a:t>
            </a:r>
            <a:endParaRPr lang="zh-CN" altLang="en-US">
              <a:solidFill>
                <a:srgbClr val="FF0000"/>
              </a:solidFill>
            </a:endParaRPr>
          </a:p>
        </p:txBody>
      </p:sp>
      <p:pic>
        <p:nvPicPr>
          <p:cNvPr id="9" name="图片 8" descr="A8A[4D%W])`_)7S[R@~OWL8"/>
          <p:cNvPicPr>
            <a:picLocks noChangeAspect="1"/>
          </p:cNvPicPr>
          <p:nvPr/>
        </p:nvPicPr>
        <p:blipFill>
          <a:blip r:embed="rId4"/>
          <a:stretch>
            <a:fillRect/>
          </a:stretch>
        </p:blipFill>
        <p:spPr>
          <a:xfrm>
            <a:off x="458470" y="4603750"/>
            <a:ext cx="8648700" cy="177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函数的</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2"/>
            </p:custDataLst>
          </p:nvPr>
        </p:nvSpPr>
        <p:spPr>
          <a:xfrm>
            <a:off x="535940" y="1442720"/>
            <a:ext cx="10105391" cy="24041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函数的类型：</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Int,String</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(code: Int, msg: String) -&gt; Boolean</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符号来组织参数类型和返回值类型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必须用一个括号来包裹参数类型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返回值类型即使是</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Unit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也必须显示声明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特例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882775"/>
            <a:ext cx="3536315" cy="2334895"/>
            <a:chOff x="1039" y="2755"/>
            <a:chExt cx="5569" cy="3677"/>
          </a:xfrm>
        </p:grpSpPr>
        <p:sp>
          <p:nvSpPr>
            <p:cNvPr id="16" name="对角圆角矩形 15"/>
            <p:cNvSpPr/>
            <p:nvPr>
              <p:custDataLst>
                <p:tags r:id="rId2"/>
              </p:custDataLst>
            </p:nvPr>
          </p:nvSpPr>
          <p:spPr>
            <a:xfrm>
              <a:off x="1150" y="2880"/>
              <a:ext cx="5459" cy="35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对角圆角矩形 17"/>
            <p:cNvSpPr/>
            <p:nvPr>
              <p:custDataLst>
                <p:tags r:id="rId3"/>
              </p:custDataLst>
            </p:nvPr>
          </p:nvSpPr>
          <p:spPr>
            <a:xfrm>
              <a:off x="1039" y="2755"/>
              <a:ext cx="5459" cy="35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Kotlin-null</a:t>
            </a:r>
            <a:r>
              <a:rPr lang="zh-CN" altLang="en-US" sz="2665" dirty="0" smtClean="0">
                <a:solidFill>
                  <a:srgbClr val="1D69A3"/>
                </a:solidFill>
                <a:latin typeface="微软雅黑" panose="020B0503020204020204" pitchFamily="34" charset="-122"/>
                <a:ea typeface="微软雅黑" panose="020B0503020204020204" pitchFamily="34" charset="-122"/>
              </a:rPr>
              <a:t>安全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Title 6"/>
          <p:cNvSpPr txBox="1"/>
          <p:nvPr>
            <p:custDataLst>
              <p:tags r:id="rId7"/>
            </p:custDataLst>
          </p:nvPr>
        </p:nvSpPr>
        <p:spPr>
          <a:xfrm>
            <a:off x="535940" y="1111250"/>
            <a:ext cx="10379710" cy="711835"/>
          </a:xfrm>
          <a:prstGeom prst="rect">
            <a:avLst/>
          </a:prstGeom>
          <a:noFill/>
          <a:ln>
            <a:noFill/>
            <a:prstDash val="dash"/>
          </a:ln>
        </p:spPr>
        <p:txBody>
          <a:bodyPr wrap="square" lIns="71755" tIns="36195" rIns="71755" bIns="36195" rtlCol="0" anchor="t" anchorCtr="0">
            <a:spAutoFit/>
          </a:bodyPr>
          <a:lstStyle>
            <a:defPPr>
              <a:defRPr lang="zh-CN"/>
            </a:defPPr>
            <a:lvl1pPr fontAlgn="auto">
              <a:lnSpc>
                <a:spcPct val="130000"/>
              </a:lnSpc>
              <a:spcAft>
                <a:spcPts val="1000"/>
              </a:spcAft>
              <a:defRPr sz="1600" spc="150"/>
            </a:lvl1pPr>
          </a:lstStyle>
          <a:p>
            <a:pPr marL="592455" lvl="0" indent="-592455" algn="l" fontAlgn="ctr">
              <a:lnSpc>
                <a:spcPct val="130000"/>
              </a:lnSpc>
              <a:spcBef>
                <a:spcPts val="1200"/>
              </a:spcBef>
              <a:spcAft>
                <a:spcPts val="0"/>
              </a:spcAft>
              <a:buSzPct val="120000"/>
              <a:buFont typeface="Wingdings" panose="05000000000000000000" charset="0"/>
              <a:buChar char="þ"/>
            </a:pPr>
            <a:r>
              <a:rPr lang="zh-CN" altLang="en-US" sz="3200" spc="16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安全可以说是Kotlin语言对Java的重大改进之一</a:t>
            </a:r>
            <a:endPar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8"/>
            </p:custDataLst>
          </p:nvPr>
        </p:nvSpPr>
        <p:spPr>
          <a:xfrm>
            <a:off x="979170" y="2047875"/>
            <a:ext cx="2827655" cy="16598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非空类型和可空类型</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先判断后使用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安全调用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Elvis运算</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6" name="不等于号 35"/>
          <p:cNvSpPr/>
          <p:nvPr/>
        </p:nvSpPr>
        <p:spPr>
          <a:xfrm>
            <a:off x="6129020" y="2730500"/>
            <a:ext cx="1224915" cy="718185"/>
          </a:xfrm>
          <a:prstGeom prst="mathNotEqual">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solidFill>
                <a:schemeClr val="tx1"/>
              </a:solidFill>
            </a:endParaRPr>
          </a:p>
        </p:txBody>
      </p:sp>
      <p:sp>
        <p:nvSpPr>
          <p:cNvPr id="37" name="矩形 36"/>
          <p:cNvSpPr/>
          <p:nvPr/>
        </p:nvSpPr>
        <p:spPr>
          <a:xfrm>
            <a:off x="4760595" y="2473325"/>
            <a:ext cx="1191895" cy="10756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3600"/>
              <a:t>Int</a:t>
            </a:r>
            <a:endParaRPr lang="en-US" altLang="zh-CN" sz="3600"/>
          </a:p>
        </p:txBody>
      </p:sp>
      <p:sp>
        <p:nvSpPr>
          <p:cNvPr id="38" name="矩形 37"/>
          <p:cNvSpPr/>
          <p:nvPr/>
        </p:nvSpPr>
        <p:spPr>
          <a:xfrm>
            <a:off x="7863205" y="2473325"/>
            <a:ext cx="1105535" cy="10750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3600"/>
              <a:t>Int?</a:t>
            </a:r>
            <a:endParaRPr lang="en-US" altLang="zh-CN" sz="3600"/>
          </a:p>
        </p:txBody>
      </p:sp>
      <p:sp>
        <p:nvSpPr>
          <p:cNvPr id="40" name="文本框 39"/>
          <p:cNvSpPr txBox="1"/>
          <p:nvPr/>
        </p:nvSpPr>
        <p:spPr>
          <a:xfrm>
            <a:off x="4375150" y="3707765"/>
            <a:ext cx="2165350" cy="368300"/>
          </a:xfrm>
          <a:prstGeom prst="rect">
            <a:avLst/>
          </a:prstGeom>
          <a:noFill/>
        </p:spPr>
        <p:txBody>
          <a:bodyPr wrap="square" rtlCol="0">
            <a:spAutoFit/>
          </a:bodyPr>
          <a:p>
            <a:r>
              <a:rPr lang="en-US" altLang="zh-CN"/>
              <a:t>java</a:t>
            </a:r>
            <a:r>
              <a:rPr lang="zh-CN" altLang="en-US"/>
              <a:t>基本类型</a:t>
            </a:r>
            <a:r>
              <a:rPr lang="en-US" altLang="zh-CN"/>
              <a:t>int</a:t>
            </a:r>
            <a:endParaRPr lang="en-US" altLang="zh-CN"/>
          </a:p>
        </p:txBody>
      </p:sp>
      <p:sp>
        <p:nvSpPr>
          <p:cNvPr id="41" name="文本框 40"/>
          <p:cNvSpPr txBox="1"/>
          <p:nvPr/>
        </p:nvSpPr>
        <p:spPr>
          <a:xfrm>
            <a:off x="7597775" y="3770630"/>
            <a:ext cx="2165350" cy="368300"/>
          </a:xfrm>
          <a:prstGeom prst="rect">
            <a:avLst/>
          </a:prstGeom>
          <a:noFill/>
        </p:spPr>
        <p:txBody>
          <a:bodyPr wrap="square" rtlCol="0">
            <a:spAutoFit/>
          </a:bodyPr>
          <a:p>
            <a:r>
              <a:rPr lang="en-US" altLang="zh-CN"/>
              <a:t>java</a:t>
            </a:r>
            <a:r>
              <a:rPr lang="zh-CN" altLang="en-US"/>
              <a:t>包装类型</a:t>
            </a:r>
            <a:r>
              <a:rPr lang="en-US" altLang="zh-CN"/>
              <a:t>Integer</a:t>
            </a:r>
            <a:endParaRPr lang="en-US" altLang="zh-CN"/>
          </a:p>
        </p:txBody>
      </p:sp>
      <p:sp>
        <p:nvSpPr>
          <p:cNvPr id="48" name="文本框 47"/>
          <p:cNvSpPr txBox="1"/>
          <p:nvPr>
            <p:custDataLst>
              <p:tags r:id="rId9"/>
            </p:custDataLst>
          </p:nvPr>
        </p:nvSpPr>
        <p:spPr>
          <a:xfrm>
            <a:off x="626745" y="4620895"/>
            <a:ext cx="5502275" cy="7277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类型别名</a:t>
            </a:r>
            <a:endPar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typealiase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类型别名 </a:t>
            </a: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已有类型</a:t>
            </a:r>
            <a:endPar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3" name="图片 52" descr="AS84L[0`N]$YHEV2U~[I{~U"/>
          <p:cNvPicPr>
            <a:picLocks noChangeAspect="1"/>
          </p:cNvPicPr>
          <p:nvPr/>
        </p:nvPicPr>
        <p:blipFill>
          <a:blip r:embed="rId10"/>
          <a:stretch>
            <a:fillRect/>
          </a:stretch>
        </p:blipFill>
        <p:spPr>
          <a:xfrm>
            <a:off x="626745" y="5550535"/>
            <a:ext cx="10058400" cy="84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230120" y="2584450"/>
            <a:ext cx="773176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运算符和表达式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组合 295"/>
          <p:cNvGrpSpPr>
            <a:grpSpLocks noChangeAspect="1"/>
          </p:cNvGrpSpPr>
          <p:nvPr>
            <p:custDataLst>
              <p:tags r:id="rId1"/>
            </p:custDataLst>
          </p:nvPr>
        </p:nvGrpSpPr>
        <p:grpSpPr>
          <a:xfrm>
            <a:off x="781050" y="1567443"/>
            <a:ext cx="355600" cy="355073"/>
            <a:chOff x="836313" y="1281817"/>
            <a:chExt cx="1905000" cy="1902179"/>
          </a:xfrm>
        </p:grpSpPr>
        <p:sp>
          <p:nvSpPr>
            <p:cNvPr id="28" name="任意多边形: 形状 1"/>
            <p:cNvSpPr/>
            <p:nvPr>
              <p:custDataLst>
                <p:tags r:id="rId2"/>
              </p:custDataLst>
            </p:nvPr>
          </p:nvSpPr>
          <p:spPr>
            <a:xfrm>
              <a:off x="1612041" y="1484447"/>
              <a:ext cx="0" cy="0"/>
            </a:xfrm>
            <a:custGeom>
              <a:avLst/>
              <a:gdLst/>
              <a:ahLst/>
              <a:cxnLst/>
              <a:rect l="0" t="0" r="0" b="0"/>
              <a:pathLst>
                <a:path w="1" h="1">
                  <a:moveTo>
                    <a:pt x="0" y="0"/>
                  </a:moveTo>
                  <a:close/>
                </a:path>
              </a:pathLst>
            </a:custGeom>
            <a:solidFill>
              <a:srgbClr val="F13C73"/>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nvGrpSpPr>
            <p:cNvPr id="29" name="组合 28"/>
            <p:cNvGrpSpPr/>
            <p:nvPr/>
          </p:nvGrpSpPr>
          <p:grpSpPr>
            <a:xfrm>
              <a:off x="836313" y="1281817"/>
              <a:ext cx="1905000" cy="1902179"/>
              <a:chOff x="659130" y="612140"/>
              <a:chExt cx="5146039" cy="5138420"/>
            </a:xfrm>
          </p:grpSpPr>
          <p:sp>
            <p:nvSpPr>
              <p:cNvPr id="30" name="任意多边形: 形状 2"/>
              <p:cNvSpPr/>
              <p:nvPr>
                <p:custDataLst>
                  <p:tags r:id="rId3"/>
                </p:custDataLst>
              </p:nvPr>
            </p:nvSpPr>
            <p:spPr>
              <a:xfrm>
                <a:off x="659130" y="927100"/>
                <a:ext cx="5146039"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32" name="任意多边形: 形状 3"/>
              <p:cNvSpPr/>
              <p:nvPr>
                <p:custDataLst>
                  <p:tags r:id="rId4"/>
                </p:custDataLst>
              </p:nvPr>
            </p:nvSpPr>
            <p:spPr>
              <a:xfrm>
                <a:off x="6883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33" name="任意多边形: 形状 4"/>
              <p:cNvSpPr/>
              <p:nvPr>
                <p:custDataLst>
                  <p:tags r:id="rId5"/>
                </p:custDataLst>
              </p:nvPr>
            </p:nvSpPr>
            <p:spPr>
              <a:xfrm>
                <a:off x="8851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grpSp>
        <p:sp>
          <p:nvSpPr>
            <p:cNvPr id="34" name="任意多边形: 形状 6"/>
            <p:cNvSpPr/>
            <p:nvPr>
              <p:custDataLst>
                <p:tags r:id="rId6"/>
              </p:custDataLst>
            </p:nvPr>
          </p:nvSpPr>
          <p:spPr>
            <a:xfrm>
              <a:off x="1463477" y="1643353"/>
              <a:ext cx="652552" cy="1156540"/>
            </a:xfrm>
            <a:custGeom>
              <a:avLst/>
              <a:gdLst/>
              <a:ahLst/>
              <a:cxnLst/>
              <a:rect l="0" t="0" r="0" b="0"/>
              <a:pathLst>
                <a:path w="1762761" h="3124201">
                  <a:moveTo>
                    <a:pt x="765810" y="34290"/>
                  </a:moveTo>
                  <a:lnTo>
                    <a:pt x="1103630" y="33020"/>
                  </a:lnTo>
                  <a:cubicBezTo>
                    <a:pt x="1132840" y="33020"/>
                    <a:pt x="1158240" y="25400"/>
                    <a:pt x="1178560" y="13970"/>
                  </a:cubicBezTo>
                  <a:cubicBezTo>
                    <a:pt x="1201420" y="0"/>
                    <a:pt x="1230630" y="15240"/>
                    <a:pt x="1230630" y="41910"/>
                  </a:cubicBezTo>
                  <a:lnTo>
                    <a:pt x="1242060" y="2278380"/>
                  </a:lnTo>
                  <a:cubicBezTo>
                    <a:pt x="1236980" y="2548890"/>
                    <a:pt x="1291590" y="2602230"/>
                    <a:pt x="1357630" y="2600960"/>
                  </a:cubicBezTo>
                  <a:lnTo>
                    <a:pt x="1607820" y="2599690"/>
                  </a:lnTo>
                  <a:cubicBezTo>
                    <a:pt x="1691640" y="2599690"/>
                    <a:pt x="1761490" y="2667000"/>
                    <a:pt x="1761490" y="2752090"/>
                  </a:cubicBezTo>
                  <a:lnTo>
                    <a:pt x="1762760" y="2962910"/>
                  </a:lnTo>
                  <a:cubicBezTo>
                    <a:pt x="1762760" y="3046730"/>
                    <a:pt x="1695451" y="3116580"/>
                    <a:pt x="1610360" y="3116580"/>
                  </a:cubicBezTo>
                  <a:lnTo>
                    <a:pt x="166371" y="3124200"/>
                  </a:lnTo>
                  <a:cubicBezTo>
                    <a:pt x="82550" y="3124200"/>
                    <a:pt x="12700" y="3056890"/>
                    <a:pt x="12700" y="2971800"/>
                  </a:cubicBezTo>
                  <a:lnTo>
                    <a:pt x="11430" y="2760980"/>
                  </a:lnTo>
                  <a:cubicBezTo>
                    <a:pt x="11430" y="2677160"/>
                    <a:pt x="78740" y="2607310"/>
                    <a:pt x="163830" y="2607310"/>
                  </a:cubicBezTo>
                  <a:lnTo>
                    <a:pt x="389890" y="2606040"/>
                  </a:lnTo>
                  <a:cubicBezTo>
                    <a:pt x="473710" y="2606040"/>
                    <a:pt x="542290" y="2537460"/>
                    <a:pt x="542290" y="2452370"/>
                  </a:cubicBezTo>
                  <a:lnTo>
                    <a:pt x="534670" y="969010"/>
                  </a:lnTo>
                  <a:cubicBezTo>
                    <a:pt x="534670" y="862330"/>
                    <a:pt x="426720" y="788670"/>
                    <a:pt x="326390" y="826770"/>
                  </a:cubicBezTo>
                  <a:cubicBezTo>
                    <a:pt x="276860" y="845820"/>
                    <a:pt x="238760" y="858520"/>
                    <a:pt x="204470" y="869950"/>
                  </a:cubicBezTo>
                  <a:cubicBezTo>
                    <a:pt x="106680" y="902970"/>
                    <a:pt x="3810" y="831850"/>
                    <a:pt x="2540" y="727710"/>
                  </a:cubicBezTo>
                  <a:cubicBezTo>
                    <a:pt x="2540" y="687070"/>
                    <a:pt x="1270" y="647700"/>
                    <a:pt x="1270" y="613410"/>
                  </a:cubicBezTo>
                  <a:cubicBezTo>
                    <a:pt x="0" y="554990"/>
                    <a:pt x="33020" y="502920"/>
                    <a:pt x="83820" y="476250"/>
                  </a:cubicBezTo>
                  <a:cubicBezTo>
                    <a:pt x="307340" y="360680"/>
                    <a:pt x="496570" y="269240"/>
                    <a:pt x="651510" y="87630"/>
                  </a:cubicBezTo>
                  <a:cubicBezTo>
                    <a:pt x="679450" y="54610"/>
                    <a:pt x="721360" y="34290"/>
                    <a:pt x="765810" y="342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grpSp>
        <p:nvGrpSpPr>
          <p:cNvPr id="299" name="组合 298"/>
          <p:cNvGrpSpPr>
            <a:grpSpLocks noChangeAspect="1"/>
          </p:cNvGrpSpPr>
          <p:nvPr>
            <p:custDataLst>
              <p:tags r:id="rId7"/>
            </p:custDataLst>
          </p:nvPr>
        </p:nvGrpSpPr>
        <p:grpSpPr>
          <a:xfrm>
            <a:off x="781050" y="2197363"/>
            <a:ext cx="355600" cy="355073"/>
            <a:chOff x="2995313" y="1281817"/>
            <a:chExt cx="1905000" cy="1902179"/>
          </a:xfrm>
        </p:grpSpPr>
        <p:grpSp>
          <p:nvGrpSpPr>
            <p:cNvPr id="35" name="组合 34"/>
            <p:cNvGrpSpPr/>
            <p:nvPr/>
          </p:nvGrpSpPr>
          <p:grpSpPr>
            <a:xfrm>
              <a:off x="2995313" y="1281817"/>
              <a:ext cx="1905000" cy="1902179"/>
              <a:chOff x="595630" y="612140"/>
              <a:chExt cx="5146040" cy="5138420"/>
            </a:xfrm>
          </p:grpSpPr>
          <p:sp>
            <p:nvSpPr>
              <p:cNvPr id="36" name="任意多边形: 形状 8"/>
              <p:cNvSpPr/>
              <p:nvPr>
                <p:custDataLst>
                  <p:tags r:id="rId8"/>
                </p:custDataLst>
              </p:nvPr>
            </p:nvSpPr>
            <p:spPr>
              <a:xfrm>
                <a:off x="595630" y="927100"/>
                <a:ext cx="5146040"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37" name="任意多边形: 形状 9"/>
              <p:cNvSpPr/>
              <p:nvPr>
                <p:custDataLst>
                  <p:tags r:id="rId9"/>
                </p:custDataLst>
              </p:nvPr>
            </p:nvSpPr>
            <p:spPr>
              <a:xfrm>
                <a:off x="6248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sp>
            <p:nvSpPr>
              <p:cNvPr id="38" name="任意多边形: 形状 10"/>
              <p:cNvSpPr/>
              <p:nvPr>
                <p:custDataLst>
                  <p:tags r:id="rId10"/>
                </p:custDataLst>
              </p:nvPr>
            </p:nvSpPr>
            <p:spPr>
              <a:xfrm>
                <a:off x="8216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grpSp>
        <p:sp>
          <p:nvSpPr>
            <p:cNvPr id="39" name="任意多边形: 形状 12"/>
            <p:cNvSpPr/>
            <p:nvPr>
              <p:custDataLst>
                <p:tags r:id="rId11"/>
              </p:custDataLst>
            </p:nvPr>
          </p:nvSpPr>
          <p:spPr>
            <a:xfrm>
              <a:off x="3599441" y="1633480"/>
              <a:ext cx="697685" cy="1087900"/>
            </a:xfrm>
            <a:custGeom>
              <a:avLst/>
              <a:gdLst/>
              <a:ahLst/>
              <a:cxnLst/>
              <a:rect l="0" t="0" r="0" b="0"/>
              <a:pathLst>
                <a:path w="1884680" h="2938781">
                  <a:moveTo>
                    <a:pt x="417830" y="1035050"/>
                  </a:moveTo>
                  <a:lnTo>
                    <a:pt x="132080" y="979170"/>
                  </a:lnTo>
                  <a:cubicBezTo>
                    <a:pt x="52070" y="963930"/>
                    <a:pt x="0" y="885190"/>
                    <a:pt x="17780" y="806450"/>
                  </a:cubicBezTo>
                  <a:cubicBezTo>
                    <a:pt x="134620" y="271780"/>
                    <a:pt x="443230" y="3810"/>
                    <a:pt x="943610" y="1270"/>
                  </a:cubicBezTo>
                  <a:cubicBezTo>
                    <a:pt x="1236980" y="0"/>
                    <a:pt x="1460500" y="80010"/>
                    <a:pt x="1615440" y="242570"/>
                  </a:cubicBezTo>
                  <a:cubicBezTo>
                    <a:pt x="1769110" y="405130"/>
                    <a:pt x="1846580" y="604520"/>
                    <a:pt x="1847850" y="839470"/>
                  </a:cubicBezTo>
                  <a:cubicBezTo>
                    <a:pt x="1849120" y="1082040"/>
                    <a:pt x="1765300" y="1320800"/>
                    <a:pt x="1597660" y="1553210"/>
                  </a:cubicBezTo>
                  <a:cubicBezTo>
                    <a:pt x="1478280" y="1718310"/>
                    <a:pt x="1285240" y="1903730"/>
                    <a:pt x="1016000" y="2108200"/>
                  </a:cubicBezTo>
                  <a:cubicBezTo>
                    <a:pt x="905510" y="2193290"/>
                    <a:pt x="966470" y="2369820"/>
                    <a:pt x="1104900" y="2369820"/>
                  </a:cubicBezTo>
                  <a:lnTo>
                    <a:pt x="1617979" y="2367280"/>
                  </a:lnTo>
                  <a:cubicBezTo>
                    <a:pt x="1766570" y="2366010"/>
                    <a:pt x="1884679" y="2493010"/>
                    <a:pt x="1873250" y="2641600"/>
                  </a:cubicBezTo>
                  <a:lnTo>
                    <a:pt x="1861820" y="2797810"/>
                  </a:lnTo>
                  <a:cubicBezTo>
                    <a:pt x="1855470" y="2874010"/>
                    <a:pt x="1793240" y="2932430"/>
                    <a:pt x="1717040" y="2932430"/>
                  </a:cubicBezTo>
                  <a:lnTo>
                    <a:pt x="147320" y="2938780"/>
                  </a:lnTo>
                  <a:cubicBezTo>
                    <a:pt x="67310" y="2938780"/>
                    <a:pt x="1270" y="2874010"/>
                    <a:pt x="1270" y="2794000"/>
                  </a:cubicBezTo>
                  <a:lnTo>
                    <a:pt x="0" y="2440940"/>
                  </a:lnTo>
                  <a:cubicBezTo>
                    <a:pt x="0" y="2399030"/>
                    <a:pt x="17780" y="2358390"/>
                    <a:pt x="49530" y="2330450"/>
                  </a:cubicBezTo>
                  <a:cubicBezTo>
                    <a:pt x="547370" y="1897380"/>
                    <a:pt x="859790" y="1590040"/>
                    <a:pt x="985520" y="1408430"/>
                  </a:cubicBezTo>
                  <a:cubicBezTo>
                    <a:pt x="1116330" y="1220470"/>
                    <a:pt x="1181100" y="1042670"/>
                    <a:pt x="1179830" y="875030"/>
                  </a:cubicBezTo>
                  <a:cubicBezTo>
                    <a:pt x="1178560" y="635000"/>
                    <a:pt x="1087120" y="515620"/>
                    <a:pt x="906780" y="516890"/>
                  </a:cubicBezTo>
                  <a:cubicBezTo>
                    <a:pt x="797560" y="516890"/>
                    <a:pt x="718820" y="565150"/>
                    <a:pt x="669290" y="660400"/>
                  </a:cubicBezTo>
                  <a:cubicBezTo>
                    <a:pt x="635000" y="726440"/>
                    <a:pt x="608330" y="811530"/>
                    <a:pt x="590550" y="916940"/>
                  </a:cubicBezTo>
                  <a:cubicBezTo>
                    <a:pt x="575310" y="996950"/>
                    <a:pt x="497840" y="1050290"/>
                    <a:pt x="417830" y="103505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60000"/>
                    <a:lumOff val="40000"/>
                  </a:schemeClr>
                </a:solidFill>
              </a:endParaRPr>
            </a:p>
          </p:txBody>
        </p:sp>
      </p:grpSp>
      <p:grpSp>
        <p:nvGrpSpPr>
          <p:cNvPr id="300" name="组合 299"/>
          <p:cNvGrpSpPr>
            <a:grpSpLocks noChangeAspect="1"/>
          </p:cNvGrpSpPr>
          <p:nvPr>
            <p:custDataLst>
              <p:tags r:id="rId12"/>
            </p:custDataLst>
          </p:nvPr>
        </p:nvGrpSpPr>
        <p:grpSpPr>
          <a:xfrm>
            <a:off x="781050" y="2827283"/>
            <a:ext cx="355600" cy="355073"/>
            <a:chOff x="5154313" y="1281817"/>
            <a:chExt cx="1905000" cy="1902179"/>
          </a:xfrm>
        </p:grpSpPr>
        <p:sp>
          <p:nvSpPr>
            <p:cNvPr id="40" name="任意多边形: 形状 14"/>
            <p:cNvSpPr/>
            <p:nvPr>
              <p:custDataLst>
                <p:tags r:id="rId13"/>
              </p:custDataLst>
            </p:nvPr>
          </p:nvSpPr>
          <p:spPr>
            <a:xfrm>
              <a:off x="5154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40000"/>
                    <a:lumOff val="60000"/>
                  </a:schemeClr>
                </a:solidFill>
              </a:endParaRPr>
            </a:p>
          </p:txBody>
        </p:sp>
        <p:sp>
          <p:nvSpPr>
            <p:cNvPr id="41" name="任意多边形: 形状 15"/>
            <p:cNvSpPr/>
            <p:nvPr>
              <p:custDataLst>
                <p:tags r:id="rId14"/>
              </p:custDataLst>
            </p:nvPr>
          </p:nvSpPr>
          <p:spPr>
            <a:xfrm>
              <a:off x="5165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42" name="任意多边形: 形状 16"/>
            <p:cNvSpPr/>
            <p:nvPr>
              <p:custDataLst>
                <p:tags r:id="rId15"/>
              </p:custDataLst>
            </p:nvPr>
          </p:nvSpPr>
          <p:spPr>
            <a:xfrm>
              <a:off x="5237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43" name="任意多边形: 形状 18"/>
            <p:cNvSpPr/>
            <p:nvPr>
              <p:custDataLst>
                <p:tags r:id="rId16"/>
              </p:custDataLst>
            </p:nvPr>
          </p:nvSpPr>
          <p:spPr>
            <a:xfrm>
              <a:off x="5755620" y="1642413"/>
              <a:ext cx="722133" cy="1121750"/>
            </a:xfrm>
            <a:custGeom>
              <a:avLst/>
              <a:gdLst/>
              <a:ahLst/>
              <a:cxnLst/>
              <a:rect l="0" t="0" r="0" b="0"/>
              <a:pathLst>
                <a:path w="1950721" h="3030221">
                  <a:moveTo>
                    <a:pt x="455930" y="835660"/>
                  </a:moveTo>
                  <a:lnTo>
                    <a:pt x="256540" y="798830"/>
                  </a:lnTo>
                  <a:cubicBezTo>
                    <a:pt x="144780" y="778510"/>
                    <a:pt x="80010" y="657860"/>
                    <a:pt x="127000" y="553720"/>
                  </a:cubicBezTo>
                  <a:cubicBezTo>
                    <a:pt x="294640" y="187960"/>
                    <a:pt x="591820" y="3810"/>
                    <a:pt x="1014730" y="1270"/>
                  </a:cubicBezTo>
                  <a:cubicBezTo>
                    <a:pt x="1287780" y="0"/>
                    <a:pt x="1499870" y="69850"/>
                    <a:pt x="1653540" y="209550"/>
                  </a:cubicBezTo>
                  <a:cubicBezTo>
                    <a:pt x="1807210" y="350520"/>
                    <a:pt x="1884680" y="541020"/>
                    <a:pt x="1885950" y="783590"/>
                  </a:cubicBezTo>
                  <a:cubicBezTo>
                    <a:pt x="1887220" y="994410"/>
                    <a:pt x="1819910" y="1163320"/>
                    <a:pt x="1685290" y="1290320"/>
                  </a:cubicBezTo>
                  <a:cubicBezTo>
                    <a:pt x="1605280" y="1365250"/>
                    <a:pt x="1607820" y="1494790"/>
                    <a:pt x="1695450" y="1560830"/>
                  </a:cubicBezTo>
                  <a:cubicBezTo>
                    <a:pt x="1864360" y="1686560"/>
                    <a:pt x="1948180" y="1879600"/>
                    <a:pt x="1949450" y="2137410"/>
                  </a:cubicBezTo>
                  <a:cubicBezTo>
                    <a:pt x="1950720" y="2426970"/>
                    <a:pt x="1861820" y="2647950"/>
                    <a:pt x="1681480" y="2799080"/>
                  </a:cubicBezTo>
                  <a:cubicBezTo>
                    <a:pt x="1501140" y="2950210"/>
                    <a:pt x="1271270" y="3027680"/>
                    <a:pt x="991870" y="3028950"/>
                  </a:cubicBezTo>
                  <a:cubicBezTo>
                    <a:pt x="740410" y="3030220"/>
                    <a:pt x="521970" y="2965450"/>
                    <a:pt x="336550" y="2834640"/>
                  </a:cubicBezTo>
                  <a:cubicBezTo>
                    <a:pt x="190500" y="2731770"/>
                    <a:pt x="88900" y="2573020"/>
                    <a:pt x="27940" y="2357120"/>
                  </a:cubicBezTo>
                  <a:cubicBezTo>
                    <a:pt x="0" y="2255520"/>
                    <a:pt x="64770" y="2152650"/>
                    <a:pt x="167640" y="2134870"/>
                  </a:cubicBezTo>
                  <a:lnTo>
                    <a:pt x="387350" y="2096770"/>
                  </a:lnTo>
                  <a:cubicBezTo>
                    <a:pt x="474980" y="2081530"/>
                    <a:pt x="561340" y="2134870"/>
                    <a:pt x="585470" y="2219961"/>
                  </a:cubicBezTo>
                  <a:cubicBezTo>
                    <a:pt x="640080" y="2410461"/>
                    <a:pt x="759460" y="2505711"/>
                    <a:pt x="942340" y="2504440"/>
                  </a:cubicBezTo>
                  <a:cubicBezTo>
                    <a:pt x="1046480" y="2504440"/>
                    <a:pt x="1130300" y="2468881"/>
                    <a:pt x="1191260" y="2397761"/>
                  </a:cubicBezTo>
                  <a:cubicBezTo>
                    <a:pt x="1252220" y="2326640"/>
                    <a:pt x="1282700" y="2226311"/>
                    <a:pt x="1282700" y="2095501"/>
                  </a:cubicBezTo>
                  <a:cubicBezTo>
                    <a:pt x="1281430" y="1828801"/>
                    <a:pt x="1130300" y="1695451"/>
                    <a:pt x="829310" y="1697991"/>
                  </a:cubicBezTo>
                  <a:lnTo>
                    <a:pt x="829310" y="1697991"/>
                  </a:lnTo>
                  <a:cubicBezTo>
                    <a:pt x="731520" y="1699261"/>
                    <a:pt x="650240" y="1620521"/>
                    <a:pt x="650240" y="1522731"/>
                  </a:cubicBezTo>
                  <a:lnTo>
                    <a:pt x="650240" y="1402081"/>
                  </a:lnTo>
                  <a:cubicBezTo>
                    <a:pt x="650240" y="1304291"/>
                    <a:pt x="728980" y="1225551"/>
                    <a:pt x="825500" y="1224281"/>
                  </a:cubicBezTo>
                  <a:lnTo>
                    <a:pt x="828040" y="1224281"/>
                  </a:lnTo>
                  <a:cubicBezTo>
                    <a:pt x="924560" y="1224281"/>
                    <a:pt x="999490" y="1214121"/>
                    <a:pt x="1054100" y="1196341"/>
                  </a:cubicBezTo>
                  <a:cubicBezTo>
                    <a:pt x="1108710" y="1178561"/>
                    <a:pt x="1154430" y="1140461"/>
                    <a:pt x="1189990" y="1082041"/>
                  </a:cubicBezTo>
                  <a:cubicBezTo>
                    <a:pt x="1226820" y="1024891"/>
                    <a:pt x="1244600" y="948691"/>
                    <a:pt x="1243331" y="855981"/>
                  </a:cubicBezTo>
                  <a:cubicBezTo>
                    <a:pt x="1242060" y="618491"/>
                    <a:pt x="1143001" y="499111"/>
                    <a:pt x="946151" y="500381"/>
                  </a:cubicBezTo>
                  <a:cubicBezTo>
                    <a:pt x="810261" y="501651"/>
                    <a:pt x="711201" y="576581"/>
                    <a:pt x="650241" y="725171"/>
                  </a:cubicBezTo>
                  <a:cubicBezTo>
                    <a:pt x="619760" y="805180"/>
                    <a:pt x="539750" y="850900"/>
                    <a:pt x="455930" y="835660"/>
                  </a:cubicBezTo>
                  <a:close/>
                </a:path>
              </a:pathLst>
            </a:custGeom>
            <a:solidFill>
              <a:srgbClr val="F9F9F9"/>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75000"/>
                  </a:schemeClr>
                </a:solidFill>
              </a:endParaRPr>
            </a:p>
          </p:txBody>
        </p:sp>
      </p:grpSp>
      <p:grpSp>
        <p:nvGrpSpPr>
          <p:cNvPr id="301" name="组合 300"/>
          <p:cNvGrpSpPr>
            <a:grpSpLocks noChangeAspect="1"/>
          </p:cNvGrpSpPr>
          <p:nvPr>
            <p:custDataLst>
              <p:tags r:id="rId17"/>
            </p:custDataLst>
          </p:nvPr>
        </p:nvGrpSpPr>
        <p:grpSpPr>
          <a:xfrm>
            <a:off x="781050" y="3457203"/>
            <a:ext cx="355600" cy="355073"/>
            <a:chOff x="7313313" y="1281817"/>
            <a:chExt cx="1905000" cy="1902179"/>
          </a:xfrm>
        </p:grpSpPr>
        <p:sp>
          <p:nvSpPr>
            <p:cNvPr id="44" name="任意多边形: 形状 20"/>
            <p:cNvSpPr/>
            <p:nvPr>
              <p:custDataLst>
                <p:tags r:id="rId18"/>
              </p:custDataLst>
            </p:nvPr>
          </p:nvSpPr>
          <p:spPr>
            <a:xfrm>
              <a:off x="7313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45" name="任意多边形: 形状 21"/>
            <p:cNvSpPr/>
            <p:nvPr>
              <p:custDataLst>
                <p:tags r:id="rId19"/>
              </p:custDataLst>
            </p:nvPr>
          </p:nvSpPr>
          <p:spPr>
            <a:xfrm>
              <a:off x="7324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60000"/>
                    <a:lumOff val="40000"/>
                  </a:schemeClr>
                </a:solidFill>
              </a:endParaRPr>
            </a:p>
          </p:txBody>
        </p:sp>
        <p:sp>
          <p:nvSpPr>
            <p:cNvPr id="46" name="任意多边形: 形状 22"/>
            <p:cNvSpPr/>
            <p:nvPr>
              <p:custDataLst>
                <p:tags r:id="rId20"/>
              </p:custDataLst>
            </p:nvPr>
          </p:nvSpPr>
          <p:spPr>
            <a:xfrm>
              <a:off x="7396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71" name="PA_ImportSvg_636990674857228203"/>
            <p:cNvSpPr/>
            <p:nvPr>
              <p:custDataLst>
                <p:tags r:id="rId21"/>
              </p:custDataLst>
            </p:nvPr>
          </p:nvSpPr>
          <p:spPr>
            <a:xfrm>
              <a:off x="7885472" y="1718105"/>
              <a:ext cx="721192" cy="1059221"/>
            </a:xfrm>
            <a:custGeom>
              <a:avLst/>
              <a:gdLst/>
              <a:ahLst/>
              <a:cxnLst/>
              <a:rect l="l" t="t" r="r" b="b"/>
              <a:pathLst>
                <a:path w="1948179" h="2861309">
                  <a:moveTo>
                    <a:pt x="1004569" y="2540"/>
                  </a:moveTo>
                  <a:lnTo>
                    <a:pt x="1529079" y="0"/>
                  </a:lnTo>
                  <a:cubicBezTo>
                    <a:pt x="1581149" y="0"/>
                    <a:pt x="1623059" y="41910"/>
                    <a:pt x="1623059" y="92710"/>
                  </a:cubicBezTo>
                  <a:lnTo>
                    <a:pt x="1630679" y="1623060"/>
                  </a:lnTo>
                  <a:cubicBezTo>
                    <a:pt x="1630679" y="1675130"/>
                    <a:pt x="1672589" y="1717040"/>
                    <a:pt x="1724659" y="1715770"/>
                  </a:cubicBezTo>
                  <a:lnTo>
                    <a:pt x="1852929" y="1714500"/>
                  </a:lnTo>
                  <a:cubicBezTo>
                    <a:pt x="1904999" y="1714500"/>
                    <a:pt x="1946909" y="1756409"/>
                    <a:pt x="1946909" y="1807209"/>
                  </a:cubicBezTo>
                  <a:lnTo>
                    <a:pt x="1948179" y="2100580"/>
                  </a:lnTo>
                  <a:cubicBezTo>
                    <a:pt x="1948179" y="2152650"/>
                    <a:pt x="1906269" y="2194559"/>
                    <a:pt x="1855469" y="2194559"/>
                  </a:cubicBezTo>
                  <a:lnTo>
                    <a:pt x="1727199" y="2195830"/>
                  </a:lnTo>
                  <a:cubicBezTo>
                    <a:pt x="1675129" y="2195830"/>
                    <a:pt x="1633219" y="2237739"/>
                    <a:pt x="1634489" y="2289809"/>
                  </a:cubicBezTo>
                  <a:lnTo>
                    <a:pt x="1637029" y="2764789"/>
                  </a:lnTo>
                  <a:cubicBezTo>
                    <a:pt x="1637029" y="2816859"/>
                    <a:pt x="1595120" y="2858769"/>
                    <a:pt x="1544320" y="2858769"/>
                  </a:cubicBezTo>
                  <a:lnTo>
                    <a:pt x="1112520" y="2861309"/>
                  </a:lnTo>
                  <a:cubicBezTo>
                    <a:pt x="1060449" y="2861309"/>
                    <a:pt x="1018540" y="2819400"/>
                    <a:pt x="1018540" y="2768600"/>
                  </a:cubicBezTo>
                  <a:lnTo>
                    <a:pt x="1016000" y="2293620"/>
                  </a:lnTo>
                  <a:cubicBezTo>
                    <a:pt x="1016000" y="2241550"/>
                    <a:pt x="974090" y="2199640"/>
                    <a:pt x="922020" y="2200910"/>
                  </a:cubicBezTo>
                  <a:lnTo>
                    <a:pt x="95250" y="2204720"/>
                  </a:lnTo>
                  <a:cubicBezTo>
                    <a:pt x="43180" y="2204720"/>
                    <a:pt x="1270" y="2162810"/>
                    <a:pt x="1270" y="2112010"/>
                  </a:cubicBezTo>
                  <a:lnTo>
                    <a:pt x="0" y="1748790"/>
                  </a:lnTo>
                  <a:cubicBezTo>
                    <a:pt x="0" y="1732280"/>
                    <a:pt x="3810" y="1717040"/>
                    <a:pt x="11430" y="1703070"/>
                  </a:cubicBezTo>
                  <a:lnTo>
                    <a:pt x="923289" y="50800"/>
                  </a:lnTo>
                  <a:cubicBezTo>
                    <a:pt x="938529" y="21590"/>
                    <a:pt x="970279" y="2540"/>
                    <a:pt x="1004569" y="2540"/>
                  </a:cubicBezTo>
                  <a:close/>
                  <a:moveTo>
                    <a:pt x="1060449" y="1659890"/>
                  </a:moveTo>
                  <a:lnTo>
                    <a:pt x="1056639" y="965200"/>
                  </a:lnTo>
                  <a:cubicBezTo>
                    <a:pt x="1056639" y="867410"/>
                    <a:pt x="925829" y="835660"/>
                    <a:pt x="880109" y="922020"/>
                  </a:cubicBezTo>
                  <a:lnTo>
                    <a:pt x="509269" y="1619250"/>
                  </a:lnTo>
                  <a:cubicBezTo>
                    <a:pt x="476249" y="1681480"/>
                    <a:pt x="521969" y="1757680"/>
                    <a:pt x="593089" y="1757680"/>
                  </a:cubicBezTo>
                  <a:lnTo>
                    <a:pt x="967739" y="1756410"/>
                  </a:lnTo>
                  <a:cubicBezTo>
                    <a:pt x="1019809" y="1753870"/>
                    <a:pt x="1061719" y="1711960"/>
                    <a:pt x="1060449" y="16598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1">
                    <a:lumMod val="75000"/>
                  </a:schemeClr>
                </a:solidFill>
              </a:endParaRPr>
            </a:p>
          </p:txBody>
        </p:sp>
      </p:grpSp>
      <p:grpSp>
        <p:nvGrpSpPr>
          <p:cNvPr id="2" name="PA_组合 47"/>
          <p:cNvGrpSpPr/>
          <p:nvPr>
            <p:custDataLst>
              <p:tags r:id="rId22"/>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运算符</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47" name="文本框 46"/>
          <p:cNvSpPr txBox="1"/>
          <p:nvPr>
            <p:custDataLst>
              <p:tags r:id="rId23"/>
            </p:custDataLst>
          </p:nvPr>
        </p:nvSpPr>
        <p:spPr>
          <a:xfrm>
            <a:off x="1289050" y="1529715"/>
            <a:ext cx="6114415" cy="22282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与 Java 中完全相同的，如加减乘除等基本数学运算等</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中有，但是用途不同的，比如冒号</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中有而 Kotlin 中没有的，重点 </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中没有而 Kotlin 中有的，重点</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操作符重载？</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Title 6"/>
          <p:cNvSpPr txBox="1"/>
          <p:nvPr>
            <p:custDataLst>
              <p:tags r:id="rId2"/>
            </p:custDataLst>
          </p:nvPr>
        </p:nvSpPr>
        <p:spPr>
          <a:xfrm>
            <a:off x="659765" y="1365885"/>
            <a:ext cx="5463540" cy="123698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什么是操作符重载？</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多态的概念</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operator 关键字标记</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descr="571MGUBF4~}83~TTW2C}HRI"/>
          <p:cNvPicPr>
            <a:picLocks noChangeAspect="1"/>
          </p:cNvPicPr>
          <p:nvPr/>
        </p:nvPicPr>
        <p:blipFill>
          <a:blip r:embed="rId3"/>
          <a:stretch>
            <a:fillRect/>
          </a:stretch>
        </p:blipFill>
        <p:spPr>
          <a:xfrm>
            <a:off x="818515" y="3101975"/>
            <a:ext cx="5934075"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rPr>
              <a:t>◆ </a:t>
            </a:r>
            <a:r>
              <a:rPr lang="en-US" sz="1600" b="1">
                <a:latin typeface="微软雅黑" panose="020B0503020204020204" pitchFamily="34" charset="-122"/>
                <a:ea typeface="微软雅黑" panose="020B0503020204020204" pitchFamily="34" charset="-122"/>
                <a:cs typeface="Yu Gothic UI Light" panose="020B0300000000000000" charset="-128"/>
                <a:sym typeface="+mn-ea"/>
              </a:rPr>
              <a:t>QQ：</a:t>
            </a:r>
            <a:r>
              <a:rPr lang="en-US" altLang="zh-CN" sz="1600" b="1" dirty="0">
                <a:latin typeface="微软雅黑" panose="020B0503020204020204" pitchFamily="34" charset="-122"/>
                <a:ea typeface="微软雅黑" panose="020B0503020204020204" pitchFamily="34" charset="-122"/>
                <a:sym typeface="+mn-ea"/>
              </a:rPr>
              <a:t>3417671365</a:t>
            </a: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相同的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430395" y="20320"/>
            <a:ext cx="6858000" cy="716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有差异的</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222375"/>
            <a:ext cx="2540000" cy="368300"/>
          </a:xfrm>
          <a:prstGeom prst="rect">
            <a:avLst/>
          </a:prstGeom>
          <a:noFill/>
        </p:spPr>
        <p:txBody>
          <a:bodyPr wrap="square" rtlCol="0" anchor="t">
            <a:spAutoFit/>
          </a:bodyPr>
          <a:p>
            <a:r>
              <a:rPr lang="zh-CN" altLang="en-US"/>
              <a:t>== 和 !=</a:t>
            </a:r>
            <a:endParaRPr lang="zh-CN" altLang="en-US"/>
          </a:p>
        </p:txBody>
      </p:sp>
      <p:pic>
        <p:nvPicPr>
          <p:cNvPr id="5" name="图片 4"/>
          <p:cNvPicPr>
            <a:picLocks noChangeAspect="1"/>
          </p:cNvPicPr>
          <p:nvPr/>
        </p:nvPicPr>
        <p:blipFill>
          <a:blip r:embed="rId2"/>
          <a:stretch>
            <a:fillRect/>
          </a:stretch>
        </p:blipFill>
        <p:spPr>
          <a:xfrm>
            <a:off x="659765" y="1677670"/>
            <a:ext cx="6096000" cy="2371725"/>
          </a:xfrm>
          <a:prstGeom prst="rect">
            <a:avLst/>
          </a:prstGeom>
        </p:spPr>
      </p:pic>
      <p:sp>
        <p:nvSpPr>
          <p:cNvPr id="7" name="文本框 6"/>
          <p:cNvSpPr txBox="1"/>
          <p:nvPr/>
        </p:nvSpPr>
        <p:spPr>
          <a:xfrm>
            <a:off x="535940" y="4049395"/>
            <a:ext cx="2540000" cy="368300"/>
          </a:xfrm>
          <a:prstGeom prst="rect">
            <a:avLst/>
          </a:prstGeom>
          <a:noFill/>
        </p:spPr>
        <p:txBody>
          <a:bodyPr wrap="square" rtlCol="0" anchor="t">
            <a:spAutoFit/>
          </a:bodyPr>
          <a:p>
            <a:r>
              <a:rPr lang="zh-CN" altLang="en-US"/>
              <a:t>[]</a:t>
            </a:r>
            <a:endParaRPr lang="zh-CN" altLang="en-US"/>
          </a:p>
        </p:txBody>
      </p:sp>
      <p:pic>
        <p:nvPicPr>
          <p:cNvPr id="8" name="图片 7"/>
          <p:cNvPicPr>
            <a:picLocks noChangeAspect="1"/>
          </p:cNvPicPr>
          <p:nvPr/>
        </p:nvPicPr>
        <p:blipFill>
          <a:blip r:embed="rId3"/>
          <a:stretch>
            <a:fillRect/>
          </a:stretch>
        </p:blipFill>
        <p:spPr>
          <a:xfrm>
            <a:off x="659765" y="4417695"/>
            <a:ext cx="6096000"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4"/>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独有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535940" y="1111250"/>
            <a:ext cx="60960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icon_1"/>
          <p:cNvSpPr>
            <a:spLocks noChangeAspect="1"/>
          </p:cNvSpPr>
          <p:nvPr>
            <p:custDataLst>
              <p:tags r:id="rId1"/>
            </p:custDataLst>
          </p:nvPr>
        </p:nvSpPr>
        <p:spPr bwMode="auto">
          <a:xfrm>
            <a:off x="659765" y="1487170"/>
            <a:ext cx="406400" cy="297966"/>
          </a:xfrm>
          <a:custGeom>
            <a:avLst/>
            <a:gdLst>
              <a:gd name="connsiteX0" fmla="*/ 37470 w 603264"/>
              <a:gd name="connsiteY0" fmla="*/ 339067 h 442304"/>
              <a:gd name="connsiteX1" fmla="*/ 414854 w 603264"/>
              <a:gd name="connsiteY1" fmla="*/ 339067 h 442304"/>
              <a:gd name="connsiteX2" fmla="*/ 414854 w 603264"/>
              <a:gd name="connsiteY2" fmla="*/ 357555 h 442304"/>
              <a:gd name="connsiteX3" fmla="*/ 37470 w 603264"/>
              <a:gd name="connsiteY3" fmla="*/ 357555 h 442304"/>
              <a:gd name="connsiteX4" fmla="*/ 452458 w 603264"/>
              <a:gd name="connsiteY4" fmla="*/ 253975 h 442304"/>
              <a:gd name="connsiteX5" fmla="*/ 424064 w 603264"/>
              <a:gd name="connsiteY5" fmla="*/ 282328 h 442304"/>
              <a:gd name="connsiteX6" fmla="*/ 452458 w 603264"/>
              <a:gd name="connsiteY6" fmla="*/ 310833 h 442304"/>
              <a:gd name="connsiteX7" fmla="*/ 481003 w 603264"/>
              <a:gd name="connsiteY7" fmla="*/ 282328 h 442304"/>
              <a:gd name="connsiteX8" fmla="*/ 452458 w 603264"/>
              <a:gd name="connsiteY8" fmla="*/ 253975 h 442304"/>
              <a:gd name="connsiteX9" fmla="*/ 452458 w 603264"/>
              <a:gd name="connsiteY9" fmla="*/ 235477 h 442304"/>
              <a:gd name="connsiteX10" fmla="*/ 499527 w 603264"/>
              <a:gd name="connsiteY10" fmla="*/ 282328 h 442304"/>
              <a:gd name="connsiteX11" fmla="*/ 487532 w 603264"/>
              <a:gd name="connsiteY11" fmla="*/ 313562 h 442304"/>
              <a:gd name="connsiteX12" fmla="*/ 515622 w 603264"/>
              <a:gd name="connsiteY12" fmla="*/ 341764 h 442304"/>
              <a:gd name="connsiteX13" fmla="*/ 502564 w 603264"/>
              <a:gd name="connsiteY13" fmla="*/ 354803 h 442304"/>
              <a:gd name="connsiteX14" fmla="*/ 472500 w 603264"/>
              <a:gd name="connsiteY14" fmla="*/ 324782 h 442304"/>
              <a:gd name="connsiteX15" fmla="*/ 452458 w 603264"/>
              <a:gd name="connsiteY15" fmla="*/ 329331 h 442304"/>
              <a:gd name="connsiteX16" fmla="*/ 405540 w 603264"/>
              <a:gd name="connsiteY16" fmla="*/ 282328 h 442304"/>
              <a:gd name="connsiteX17" fmla="*/ 452458 w 603264"/>
              <a:gd name="connsiteY17" fmla="*/ 235477 h 442304"/>
              <a:gd name="connsiteX18" fmla="*/ 112975 w 603264"/>
              <a:gd name="connsiteY18" fmla="*/ 141343 h 442304"/>
              <a:gd name="connsiteX19" fmla="*/ 131816 w 603264"/>
              <a:gd name="connsiteY19" fmla="*/ 141343 h 442304"/>
              <a:gd name="connsiteX20" fmla="*/ 131816 w 603264"/>
              <a:gd name="connsiteY20" fmla="*/ 159831 h 442304"/>
              <a:gd name="connsiteX21" fmla="*/ 112975 w 603264"/>
              <a:gd name="connsiteY21" fmla="*/ 159831 h 442304"/>
              <a:gd name="connsiteX22" fmla="*/ 75293 w 603264"/>
              <a:gd name="connsiteY22" fmla="*/ 141343 h 442304"/>
              <a:gd name="connsiteX23" fmla="*/ 94134 w 603264"/>
              <a:gd name="connsiteY23" fmla="*/ 141343 h 442304"/>
              <a:gd name="connsiteX24" fmla="*/ 94134 w 603264"/>
              <a:gd name="connsiteY24" fmla="*/ 159831 h 442304"/>
              <a:gd name="connsiteX25" fmla="*/ 75293 w 603264"/>
              <a:gd name="connsiteY25" fmla="*/ 159831 h 442304"/>
              <a:gd name="connsiteX26" fmla="*/ 37470 w 603264"/>
              <a:gd name="connsiteY26" fmla="*/ 141343 h 442304"/>
              <a:gd name="connsiteX27" fmla="*/ 56452 w 603264"/>
              <a:gd name="connsiteY27" fmla="*/ 141343 h 442304"/>
              <a:gd name="connsiteX28" fmla="*/ 56452 w 603264"/>
              <a:gd name="connsiteY28" fmla="*/ 159831 h 442304"/>
              <a:gd name="connsiteX29" fmla="*/ 37470 w 603264"/>
              <a:gd name="connsiteY29" fmla="*/ 159831 h 442304"/>
              <a:gd name="connsiteX30" fmla="*/ 18524 w 603264"/>
              <a:gd name="connsiteY30" fmla="*/ 120887 h 442304"/>
              <a:gd name="connsiteX31" fmla="*/ 18524 w 603264"/>
              <a:gd name="connsiteY31" fmla="*/ 423807 h 442304"/>
              <a:gd name="connsiteX32" fmla="*/ 528076 w 603264"/>
              <a:gd name="connsiteY32" fmla="*/ 423807 h 442304"/>
              <a:gd name="connsiteX33" fmla="*/ 528076 w 603264"/>
              <a:gd name="connsiteY33" fmla="*/ 120887 h 442304"/>
              <a:gd name="connsiteX34" fmla="*/ 0 w 603264"/>
              <a:gd name="connsiteY34" fmla="*/ 102390 h 442304"/>
              <a:gd name="connsiteX35" fmla="*/ 546600 w 603264"/>
              <a:gd name="connsiteY35" fmla="*/ 102390 h 442304"/>
              <a:gd name="connsiteX36" fmla="*/ 546600 w 603264"/>
              <a:gd name="connsiteY36" fmla="*/ 442304 h 442304"/>
              <a:gd name="connsiteX37" fmla="*/ 0 w 603264"/>
              <a:gd name="connsiteY37" fmla="*/ 442304 h 442304"/>
              <a:gd name="connsiteX38" fmla="*/ 169569 w 603264"/>
              <a:gd name="connsiteY38" fmla="*/ 38811 h 442304"/>
              <a:gd name="connsiteX39" fmla="*/ 188410 w 603264"/>
              <a:gd name="connsiteY39" fmla="*/ 38811 h 442304"/>
              <a:gd name="connsiteX40" fmla="*/ 188410 w 603264"/>
              <a:gd name="connsiteY40" fmla="*/ 57370 h 442304"/>
              <a:gd name="connsiteX41" fmla="*/ 169569 w 603264"/>
              <a:gd name="connsiteY41" fmla="*/ 57370 h 442304"/>
              <a:gd name="connsiteX42" fmla="*/ 131816 w 603264"/>
              <a:gd name="connsiteY42" fmla="*/ 38811 h 442304"/>
              <a:gd name="connsiteX43" fmla="*/ 150798 w 603264"/>
              <a:gd name="connsiteY43" fmla="*/ 38811 h 442304"/>
              <a:gd name="connsiteX44" fmla="*/ 150798 w 603264"/>
              <a:gd name="connsiteY44" fmla="*/ 57370 h 442304"/>
              <a:gd name="connsiteX45" fmla="*/ 131816 w 603264"/>
              <a:gd name="connsiteY45" fmla="*/ 57370 h 442304"/>
              <a:gd name="connsiteX46" fmla="*/ 94134 w 603264"/>
              <a:gd name="connsiteY46" fmla="*/ 38811 h 442304"/>
              <a:gd name="connsiteX47" fmla="*/ 112975 w 603264"/>
              <a:gd name="connsiteY47" fmla="*/ 38811 h 442304"/>
              <a:gd name="connsiteX48" fmla="*/ 112975 w 603264"/>
              <a:gd name="connsiteY48" fmla="*/ 57370 h 442304"/>
              <a:gd name="connsiteX49" fmla="*/ 94134 w 603264"/>
              <a:gd name="connsiteY49" fmla="*/ 57370 h 442304"/>
              <a:gd name="connsiteX50" fmla="*/ 56664 w 603264"/>
              <a:gd name="connsiteY50" fmla="*/ 0 h 442304"/>
              <a:gd name="connsiteX51" fmla="*/ 603264 w 603264"/>
              <a:gd name="connsiteY51" fmla="*/ 0 h 442304"/>
              <a:gd name="connsiteX52" fmla="*/ 603264 w 603264"/>
              <a:gd name="connsiteY52" fmla="*/ 339984 h 442304"/>
              <a:gd name="connsiteX53" fmla="*/ 556196 w 603264"/>
              <a:gd name="connsiteY53" fmla="*/ 339984 h 442304"/>
              <a:gd name="connsiteX54" fmla="*/ 556196 w 603264"/>
              <a:gd name="connsiteY54" fmla="*/ 321484 h 442304"/>
              <a:gd name="connsiteX55" fmla="*/ 584740 w 603264"/>
              <a:gd name="connsiteY55" fmla="*/ 321484 h 442304"/>
              <a:gd name="connsiteX56" fmla="*/ 584740 w 603264"/>
              <a:gd name="connsiteY56" fmla="*/ 18500 h 442304"/>
              <a:gd name="connsiteX57" fmla="*/ 75188 w 603264"/>
              <a:gd name="connsiteY57" fmla="*/ 18500 h 442304"/>
              <a:gd name="connsiteX58" fmla="*/ 75188 w 603264"/>
              <a:gd name="connsiteY58" fmla="*/ 94019 h 442304"/>
              <a:gd name="connsiteX59" fmla="*/ 56664 w 603264"/>
              <a:gd name="connsiteY59" fmla="*/ 94019 h 4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3264" h="442304">
                <a:moveTo>
                  <a:pt x="37470" y="339067"/>
                </a:moveTo>
                <a:lnTo>
                  <a:pt x="414854" y="339067"/>
                </a:lnTo>
                <a:lnTo>
                  <a:pt x="414854" y="357555"/>
                </a:lnTo>
                <a:lnTo>
                  <a:pt x="37470" y="357555"/>
                </a:lnTo>
                <a:close/>
                <a:moveTo>
                  <a:pt x="452458" y="253975"/>
                </a:moveTo>
                <a:cubicBezTo>
                  <a:pt x="436818" y="253975"/>
                  <a:pt x="424064" y="266711"/>
                  <a:pt x="424064" y="282328"/>
                </a:cubicBezTo>
                <a:cubicBezTo>
                  <a:pt x="424064" y="298097"/>
                  <a:pt x="436818" y="310833"/>
                  <a:pt x="452458" y="310833"/>
                </a:cubicBezTo>
                <a:cubicBezTo>
                  <a:pt x="468249" y="310833"/>
                  <a:pt x="481003" y="298097"/>
                  <a:pt x="481003" y="282328"/>
                </a:cubicBezTo>
                <a:cubicBezTo>
                  <a:pt x="481003" y="266711"/>
                  <a:pt x="468249" y="253975"/>
                  <a:pt x="452458" y="253975"/>
                </a:cubicBezTo>
                <a:close/>
                <a:moveTo>
                  <a:pt x="452458" y="235477"/>
                </a:moveTo>
                <a:cubicBezTo>
                  <a:pt x="478422" y="235477"/>
                  <a:pt x="499527" y="256552"/>
                  <a:pt x="499527" y="282328"/>
                </a:cubicBezTo>
                <a:cubicBezTo>
                  <a:pt x="499527" y="294306"/>
                  <a:pt x="494972" y="305374"/>
                  <a:pt x="487532" y="313562"/>
                </a:cubicBezTo>
                <a:lnTo>
                  <a:pt x="515622" y="341764"/>
                </a:lnTo>
                <a:lnTo>
                  <a:pt x="502564" y="354803"/>
                </a:lnTo>
                <a:lnTo>
                  <a:pt x="472500" y="324782"/>
                </a:lnTo>
                <a:cubicBezTo>
                  <a:pt x="466427" y="327663"/>
                  <a:pt x="459594" y="329331"/>
                  <a:pt x="452458" y="329331"/>
                </a:cubicBezTo>
                <a:cubicBezTo>
                  <a:pt x="426645" y="329331"/>
                  <a:pt x="405540" y="308255"/>
                  <a:pt x="405540" y="282328"/>
                </a:cubicBezTo>
                <a:cubicBezTo>
                  <a:pt x="405540" y="256552"/>
                  <a:pt x="426645" y="235477"/>
                  <a:pt x="452458" y="235477"/>
                </a:cubicBezTo>
                <a:close/>
                <a:moveTo>
                  <a:pt x="112975" y="141343"/>
                </a:moveTo>
                <a:lnTo>
                  <a:pt x="131816" y="141343"/>
                </a:lnTo>
                <a:lnTo>
                  <a:pt x="131816" y="159831"/>
                </a:lnTo>
                <a:lnTo>
                  <a:pt x="112975" y="159831"/>
                </a:lnTo>
                <a:close/>
                <a:moveTo>
                  <a:pt x="75293" y="141343"/>
                </a:moveTo>
                <a:lnTo>
                  <a:pt x="94134" y="141343"/>
                </a:lnTo>
                <a:lnTo>
                  <a:pt x="94134" y="159831"/>
                </a:lnTo>
                <a:lnTo>
                  <a:pt x="75293" y="159831"/>
                </a:lnTo>
                <a:close/>
                <a:moveTo>
                  <a:pt x="37470" y="141343"/>
                </a:moveTo>
                <a:lnTo>
                  <a:pt x="56452" y="141343"/>
                </a:lnTo>
                <a:lnTo>
                  <a:pt x="56452" y="159831"/>
                </a:lnTo>
                <a:lnTo>
                  <a:pt x="37470" y="159831"/>
                </a:lnTo>
                <a:close/>
                <a:moveTo>
                  <a:pt x="18524" y="120887"/>
                </a:moveTo>
                <a:lnTo>
                  <a:pt x="18524" y="423807"/>
                </a:lnTo>
                <a:lnTo>
                  <a:pt x="528076" y="423807"/>
                </a:lnTo>
                <a:lnTo>
                  <a:pt x="528076" y="120887"/>
                </a:lnTo>
                <a:close/>
                <a:moveTo>
                  <a:pt x="0" y="102390"/>
                </a:moveTo>
                <a:lnTo>
                  <a:pt x="546600" y="102390"/>
                </a:lnTo>
                <a:lnTo>
                  <a:pt x="546600" y="442304"/>
                </a:lnTo>
                <a:lnTo>
                  <a:pt x="0" y="442304"/>
                </a:lnTo>
                <a:close/>
                <a:moveTo>
                  <a:pt x="169569" y="38811"/>
                </a:moveTo>
                <a:lnTo>
                  <a:pt x="188410" y="38811"/>
                </a:lnTo>
                <a:lnTo>
                  <a:pt x="188410" y="57370"/>
                </a:lnTo>
                <a:lnTo>
                  <a:pt x="169569" y="57370"/>
                </a:lnTo>
                <a:close/>
                <a:moveTo>
                  <a:pt x="131816" y="38811"/>
                </a:moveTo>
                <a:lnTo>
                  <a:pt x="150798" y="38811"/>
                </a:lnTo>
                <a:lnTo>
                  <a:pt x="150798" y="57370"/>
                </a:lnTo>
                <a:lnTo>
                  <a:pt x="131816" y="57370"/>
                </a:lnTo>
                <a:close/>
                <a:moveTo>
                  <a:pt x="94134" y="38811"/>
                </a:moveTo>
                <a:lnTo>
                  <a:pt x="112975" y="38811"/>
                </a:lnTo>
                <a:lnTo>
                  <a:pt x="112975" y="57370"/>
                </a:lnTo>
                <a:lnTo>
                  <a:pt x="94134" y="57370"/>
                </a:lnTo>
                <a:close/>
                <a:moveTo>
                  <a:pt x="56664" y="0"/>
                </a:moveTo>
                <a:lnTo>
                  <a:pt x="603264" y="0"/>
                </a:lnTo>
                <a:lnTo>
                  <a:pt x="603264" y="339984"/>
                </a:lnTo>
                <a:lnTo>
                  <a:pt x="556196" y="339984"/>
                </a:lnTo>
                <a:lnTo>
                  <a:pt x="556196" y="321484"/>
                </a:lnTo>
                <a:lnTo>
                  <a:pt x="584740" y="321484"/>
                </a:lnTo>
                <a:lnTo>
                  <a:pt x="584740" y="18500"/>
                </a:lnTo>
                <a:lnTo>
                  <a:pt x="75188" y="18500"/>
                </a:lnTo>
                <a:lnTo>
                  <a:pt x="75188" y="94019"/>
                </a:lnTo>
                <a:lnTo>
                  <a:pt x="56664" y="94019"/>
                </a:lnTo>
                <a:close/>
              </a:path>
            </a:pathLst>
          </a:custGeom>
          <a:solidFill>
            <a:schemeClr val="accent1"/>
          </a:solidFill>
          <a:ln>
            <a:noFill/>
          </a:ln>
        </p:spPr>
      </p:sp>
      <p:sp>
        <p:nvSpPr>
          <p:cNvPr id="85" name="icon_2"/>
          <p:cNvSpPr>
            <a:spLocks noChangeAspect="1"/>
          </p:cNvSpPr>
          <p:nvPr>
            <p:custDataLst>
              <p:tags r:id="rId2"/>
            </p:custDataLst>
          </p:nvPr>
        </p:nvSpPr>
        <p:spPr bwMode="auto">
          <a:xfrm>
            <a:off x="659765" y="2277110"/>
            <a:ext cx="406400" cy="405809"/>
          </a:xfrm>
          <a:custGeom>
            <a:avLst/>
            <a:gdLst>
              <a:gd name="connsiteX0" fmla="*/ 465554 w 587145"/>
              <a:gd name="connsiteY0" fmla="*/ 394395 h 586292"/>
              <a:gd name="connsiteX1" fmla="*/ 476187 w 587145"/>
              <a:gd name="connsiteY1" fmla="*/ 404254 h 586292"/>
              <a:gd name="connsiteX2" fmla="*/ 476187 w 587145"/>
              <a:gd name="connsiteY2" fmla="*/ 455064 h 586292"/>
              <a:gd name="connsiteX3" fmla="*/ 526314 w 587145"/>
              <a:gd name="connsiteY3" fmla="*/ 455064 h 586292"/>
              <a:gd name="connsiteX4" fmla="*/ 536947 w 587145"/>
              <a:gd name="connsiteY4" fmla="*/ 464923 h 586292"/>
              <a:gd name="connsiteX5" fmla="*/ 526314 w 587145"/>
              <a:gd name="connsiteY5" fmla="*/ 475540 h 586292"/>
              <a:gd name="connsiteX6" fmla="*/ 465554 w 587145"/>
              <a:gd name="connsiteY6" fmla="*/ 475540 h 586292"/>
              <a:gd name="connsiteX7" fmla="*/ 455680 w 587145"/>
              <a:gd name="connsiteY7" fmla="*/ 464923 h 586292"/>
              <a:gd name="connsiteX8" fmla="*/ 455680 w 587145"/>
              <a:gd name="connsiteY8" fmla="*/ 404254 h 586292"/>
              <a:gd name="connsiteX9" fmla="*/ 465554 w 587145"/>
              <a:gd name="connsiteY9" fmla="*/ 394395 h 586292"/>
              <a:gd name="connsiteX10" fmla="*/ 465610 w 587145"/>
              <a:gd name="connsiteY10" fmla="*/ 364066 h 586292"/>
              <a:gd name="connsiteX11" fmla="*/ 364584 w 587145"/>
              <a:gd name="connsiteY11" fmla="*/ 464940 h 586292"/>
              <a:gd name="connsiteX12" fmla="*/ 465610 w 587145"/>
              <a:gd name="connsiteY12" fmla="*/ 566572 h 586292"/>
              <a:gd name="connsiteX13" fmla="*/ 567396 w 587145"/>
              <a:gd name="connsiteY13" fmla="*/ 464940 h 586292"/>
              <a:gd name="connsiteX14" fmla="*/ 465610 w 587145"/>
              <a:gd name="connsiteY14" fmla="*/ 364066 h 586292"/>
              <a:gd name="connsiteX15" fmla="*/ 465610 w 587145"/>
              <a:gd name="connsiteY15" fmla="*/ 343588 h 586292"/>
              <a:gd name="connsiteX16" fmla="*/ 587145 w 587145"/>
              <a:gd name="connsiteY16" fmla="*/ 464940 h 586292"/>
              <a:gd name="connsiteX17" fmla="*/ 465610 w 587145"/>
              <a:gd name="connsiteY17" fmla="*/ 586292 h 586292"/>
              <a:gd name="connsiteX18" fmla="*/ 344075 w 587145"/>
              <a:gd name="connsiteY18" fmla="*/ 464940 h 586292"/>
              <a:gd name="connsiteX19" fmla="*/ 465610 w 587145"/>
              <a:gd name="connsiteY19" fmla="*/ 343588 h 586292"/>
              <a:gd name="connsiteX20" fmla="*/ 278722 w 587145"/>
              <a:gd name="connsiteY20" fmla="*/ 0 h 586292"/>
              <a:gd name="connsiteX21" fmla="*/ 556685 w 587145"/>
              <a:gd name="connsiteY21" fmla="*/ 278356 h 586292"/>
              <a:gd name="connsiteX22" fmla="*/ 546812 w 587145"/>
              <a:gd name="connsiteY22" fmla="*/ 288216 h 586292"/>
              <a:gd name="connsiteX23" fmla="*/ 536939 w 587145"/>
              <a:gd name="connsiteY23" fmla="*/ 278356 h 586292"/>
              <a:gd name="connsiteX24" fmla="*/ 278722 w 587145"/>
              <a:gd name="connsiteY24" fmla="*/ 20479 h 586292"/>
              <a:gd name="connsiteX25" fmla="*/ 20506 w 587145"/>
              <a:gd name="connsiteY25" fmla="*/ 278356 h 586292"/>
              <a:gd name="connsiteX26" fmla="*/ 102527 w 587145"/>
              <a:gd name="connsiteY26" fmla="*/ 466455 h 586292"/>
              <a:gd name="connsiteX27" fmla="*/ 122273 w 587145"/>
              <a:gd name="connsiteY27" fmla="*/ 452803 h 586292"/>
              <a:gd name="connsiteX28" fmla="*/ 214928 w 587145"/>
              <a:gd name="connsiteY28" fmla="*/ 412604 h 586292"/>
              <a:gd name="connsiteX29" fmla="*/ 220244 w 587145"/>
              <a:gd name="connsiteY29" fmla="*/ 404261 h 586292"/>
              <a:gd name="connsiteX30" fmla="*/ 157968 w 587145"/>
              <a:gd name="connsiteY30" fmla="*/ 404261 h 586292"/>
              <a:gd name="connsiteX31" fmla="*/ 112400 w 587145"/>
              <a:gd name="connsiteY31" fmla="*/ 393643 h 586292"/>
              <a:gd name="connsiteX32" fmla="*/ 97971 w 587145"/>
              <a:gd name="connsiteY32" fmla="*/ 377715 h 586292"/>
              <a:gd name="connsiteX33" fmla="*/ 102527 w 587145"/>
              <a:gd name="connsiteY33" fmla="*/ 356478 h 586292"/>
              <a:gd name="connsiteX34" fmla="*/ 159487 w 587145"/>
              <a:gd name="connsiteY34" fmla="*/ 204027 h 586292"/>
              <a:gd name="connsiteX35" fmla="*/ 274925 w 587145"/>
              <a:gd name="connsiteY35" fmla="*/ 89499 h 586292"/>
              <a:gd name="connsiteX36" fmla="*/ 385047 w 587145"/>
              <a:gd name="connsiteY36" fmla="*/ 160036 h 586292"/>
              <a:gd name="connsiteX37" fmla="*/ 397958 w 587145"/>
              <a:gd name="connsiteY37" fmla="*/ 215404 h 586292"/>
              <a:gd name="connsiteX38" fmla="*/ 407831 w 587145"/>
              <a:gd name="connsiteY38" fmla="*/ 270013 h 586292"/>
              <a:gd name="connsiteX39" fmla="*/ 400996 w 587145"/>
              <a:gd name="connsiteY39" fmla="*/ 282907 h 586292"/>
              <a:gd name="connsiteX40" fmla="*/ 388844 w 587145"/>
              <a:gd name="connsiteY40" fmla="*/ 276081 h 586292"/>
              <a:gd name="connsiteX41" fmla="*/ 377452 w 587145"/>
              <a:gd name="connsiteY41" fmla="*/ 216921 h 586292"/>
              <a:gd name="connsiteX42" fmla="*/ 366820 w 587145"/>
              <a:gd name="connsiteY42" fmla="*/ 168379 h 586292"/>
              <a:gd name="connsiteX43" fmla="*/ 274925 w 587145"/>
              <a:gd name="connsiteY43" fmla="*/ 109219 h 586292"/>
              <a:gd name="connsiteX44" fmla="*/ 179992 w 587145"/>
              <a:gd name="connsiteY44" fmla="*/ 204027 h 586292"/>
              <a:gd name="connsiteX45" fmla="*/ 118476 w 587145"/>
              <a:gd name="connsiteY45" fmla="*/ 367855 h 586292"/>
              <a:gd name="connsiteX46" fmla="*/ 117717 w 587145"/>
              <a:gd name="connsiteY46" fmla="*/ 372406 h 586292"/>
              <a:gd name="connsiteX47" fmla="*/ 120754 w 587145"/>
              <a:gd name="connsiteY47" fmla="*/ 374681 h 586292"/>
              <a:gd name="connsiteX48" fmla="*/ 159487 w 587145"/>
              <a:gd name="connsiteY48" fmla="*/ 384541 h 586292"/>
              <a:gd name="connsiteX49" fmla="*/ 223282 w 587145"/>
              <a:gd name="connsiteY49" fmla="*/ 384541 h 586292"/>
              <a:gd name="connsiteX50" fmla="*/ 239230 w 587145"/>
              <a:gd name="connsiteY50" fmla="*/ 392884 h 586292"/>
              <a:gd name="connsiteX51" fmla="*/ 239990 w 587145"/>
              <a:gd name="connsiteY51" fmla="*/ 410329 h 586292"/>
              <a:gd name="connsiteX52" fmla="*/ 223282 w 587145"/>
              <a:gd name="connsiteY52" fmla="*/ 430808 h 586292"/>
              <a:gd name="connsiteX53" fmla="*/ 130627 w 587145"/>
              <a:gd name="connsiteY53" fmla="*/ 471006 h 586292"/>
              <a:gd name="connsiteX54" fmla="*/ 117717 w 587145"/>
              <a:gd name="connsiteY54" fmla="*/ 480108 h 586292"/>
              <a:gd name="connsiteX55" fmla="*/ 260495 w 587145"/>
              <a:gd name="connsiteY55" fmla="*/ 535476 h 586292"/>
              <a:gd name="connsiteX56" fmla="*/ 274925 w 587145"/>
              <a:gd name="connsiteY56" fmla="*/ 536234 h 586292"/>
              <a:gd name="connsiteX57" fmla="*/ 278722 w 587145"/>
              <a:gd name="connsiteY57" fmla="*/ 536234 h 586292"/>
              <a:gd name="connsiteX58" fmla="*/ 288595 w 587145"/>
              <a:gd name="connsiteY58" fmla="*/ 546094 h 586292"/>
              <a:gd name="connsiteX59" fmla="*/ 278722 w 587145"/>
              <a:gd name="connsiteY59" fmla="*/ 555954 h 586292"/>
              <a:gd name="connsiteX60" fmla="*/ 277203 w 587145"/>
              <a:gd name="connsiteY60" fmla="*/ 555954 h 586292"/>
              <a:gd name="connsiteX61" fmla="*/ 274925 w 587145"/>
              <a:gd name="connsiteY61" fmla="*/ 555954 h 586292"/>
              <a:gd name="connsiteX62" fmla="*/ 257457 w 587145"/>
              <a:gd name="connsiteY62" fmla="*/ 555196 h 586292"/>
              <a:gd name="connsiteX63" fmla="*/ 245306 w 587145"/>
              <a:gd name="connsiteY63" fmla="*/ 554437 h 586292"/>
              <a:gd name="connsiteX64" fmla="*/ 234674 w 587145"/>
              <a:gd name="connsiteY64" fmla="*/ 552920 h 586292"/>
              <a:gd name="connsiteX65" fmla="*/ 96452 w 587145"/>
              <a:gd name="connsiteY65" fmla="*/ 489209 h 586292"/>
              <a:gd name="connsiteX66" fmla="*/ 88857 w 587145"/>
              <a:gd name="connsiteY66" fmla="*/ 483142 h 586292"/>
              <a:gd name="connsiteX67" fmla="*/ 89616 w 587145"/>
              <a:gd name="connsiteY67" fmla="*/ 482383 h 586292"/>
              <a:gd name="connsiteX68" fmla="*/ 0 w 587145"/>
              <a:gd name="connsiteY68" fmla="*/ 278356 h 586292"/>
              <a:gd name="connsiteX69" fmla="*/ 278722 w 587145"/>
              <a:gd name="connsiteY69"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87145" h="586292">
                <a:moveTo>
                  <a:pt x="465554" y="394395"/>
                </a:moveTo>
                <a:cubicBezTo>
                  <a:pt x="471630" y="394395"/>
                  <a:pt x="476187" y="398945"/>
                  <a:pt x="476187" y="404254"/>
                </a:cubicBezTo>
                <a:lnTo>
                  <a:pt x="476187" y="455064"/>
                </a:lnTo>
                <a:lnTo>
                  <a:pt x="526314" y="455064"/>
                </a:lnTo>
                <a:cubicBezTo>
                  <a:pt x="532390" y="455064"/>
                  <a:pt x="536947" y="459614"/>
                  <a:pt x="536947" y="464923"/>
                </a:cubicBezTo>
                <a:cubicBezTo>
                  <a:pt x="536947" y="470990"/>
                  <a:pt x="532390" y="475540"/>
                  <a:pt x="526314" y="475540"/>
                </a:cubicBezTo>
                <a:lnTo>
                  <a:pt x="465554" y="475540"/>
                </a:lnTo>
                <a:cubicBezTo>
                  <a:pt x="460237" y="475540"/>
                  <a:pt x="455680" y="470990"/>
                  <a:pt x="455680" y="464923"/>
                </a:cubicBezTo>
                <a:lnTo>
                  <a:pt x="455680" y="404254"/>
                </a:lnTo>
                <a:cubicBezTo>
                  <a:pt x="455680" y="398945"/>
                  <a:pt x="460237" y="394395"/>
                  <a:pt x="465554" y="394395"/>
                </a:cubicBezTo>
                <a:close/>
                <a:moveTo>
                  <a:pt x="465610" y="364066"/>
                </a:moveTo>
                <a:cubicBezTo>
                  <a:pt x="410160" y="364066"/>
                  <a:pt x="364584" y="409573"/>
                  <a:pt x="364584" y="464940"/>
                </a:cubicBezTo>
                <a:cubicBezTo>
                  <a:pt x="364584" y="521065"/>
                  <a:pt x="410160" y="566572"/>
                  <a:pt x="465610" y="566572"/>
                </a:cubicBezTo>
                <a:cubicBezTo>
                  <a:pt x="521820" y="566572"/>
                  <a:pt x="567396" y="521065"/>
                  <a:pt x="567396" y="464940"/>
                </a:cubicBezTo>
                <a:cubicBezTo>
                  <a:pt x="567396" y="409573"/>
                  <a:pt x="521820" y="364066"/>
                  <a:pt x="465610" y="364066"/>
                </a:cubicBezTo>
                <a:close/>
                <a:moveTo>
                  <a:pt x="465610" y="343588"/>
                </a:moveTo>
                <a:cubicBezTo>
                  <a:pt x="533214" y="343588"/>
                  <a:pt x="587145" y="398196"/>
                  <a:pt x="587145" y="464940"/>
                </a:cubicBezTo>
                <a:cubicBezTo>
                  <a:pt x="587145" y="532442"/>
                  <a:pt x="533214" y="586292"/>
                  <a:pt x="465610" y="586292"/>
                </a:cubicBezTo>
                <a:cubicBezTo>
                  <a:pt x="398766" y="586292"/>
                  <a:pt x="344075" y="532442"/>
                  <a:pt x="344075" y="464940"/>
                </a:cubicBezTo>
                <a:cubicBezTo>
                  <a:pt x="344075" y="398196"/>
                  <a:pt x="398766" y="343588"/>
                  <a:pt x="465610" y="343588"/>
                </a:cubicBezTo>
                <a:close/>
                <a:moveTo>
                  <a:pt x="278722" y="0"/>
                </a:moveTo>
                <a:cubicBezTo>
                  <a:pt x="432133" y="0"/>
                  <a:pt x="556685" y="124388"/>
                  <a:pt x="556685" y="278356"/>
                </a:cubicBezTo>
                <a:cubicBezTo>
                  <a:pt x="556685" y="283666"/>
                  <a:pt x="552128" y="288216"/>
                  <a:pt x="546812" y="288216"/>
                </a:cubicBezTo>
                <a:cubicBezTo>
                  <a:pt x="541496" y="288216"/>
                  <a:pt x="536939" y="283666"/>
                  <a:pt x="536939" y="278356"/>
                </a:cubicBezTo>
                <a:cubicBezTo>
                  <a:pt x="536939" y="135765"/>
                  <a:pt x="420742" y="20479"/>
                  <a:pt x="278722" y="20479"/>
                </a:cubicBezTo>
                <a:cubicBezTo>
                  <a:pt x="135944" y="20479"/>
                  <a:pt x="20506" y="135765"/>
                  <a:pt x="20506" y="278356"/>
                </a:cubicBezTo>
                <a:cubicBezTo>
                  <a:pt x="20506" y="352686"/>
                  <a:pt x="51643" y="419431"/>
                  <a:pt x="102527" y="466455"/>
                </a:cubicBezTo>
                <a:cubicBezTo>
                  <a:pt x="108603" y="461146"/>
                  <a:pt x="114679" y="455837"/>
                  <a:pt x="122273" y="452803"/>
                </a:cubicBezTo>
                <a:lnTo>
                  <a:pt x="214928" y="412604"/>
                </a:lnTo>
                <a:cubicBezTo>
                  <a:pt x="215687" y="411846"/>
                  <a:pt x="217965" y="408054"/>
                  <a:pt x="220244" y="404261"/>
                </a:cubicBezTo>
                <a:lnTo>
                  <a:pt x="157968" y="404261"/>
                </a:lnTo>
                <a:cubicBezTo>
                  <a:pt x="156449" y="404261"/>
                  <a:pt x="132146" y="401986"/>
                  <a:pt x="112400" y="393643"/>
                </a:cubicBezTo>
                <a:cubicBezTo>
                  <a:pt x="105565" y="390609"/>
                  <a:pt x="100249" y="384541"/>
                  <a:pt x="97971" y="377715"/>
                </a:cubicBezTo>
                <a:cubicBezTo>
                  <a:pt x="96452" y="370889"/>
                  <a:pt x="97971" y="362546"/>
                  <a:pt x="102527" y="356478"/>
                </a:cubicBezTo>
                <a:cubicBezTo>
                  <a:pt x="123033" y="325381"/>
                  <a:pt x="158727" y="265462"/>
                  <a:pt x="159487" y="204027"/>
                </a:cubicBezTo>
                <a:cubicBezTo>
                  <a:pt x="159487" y="202510"/>
                  <a:pt x="163284" y="90257"/>
                  <a:pt x="274925" y="89499"/>
                </a:cubicBezTo>
                <a:cubicBezTo>
                  <a:pt x="339479" y="89499"/>
                  <a:pt x="370617" y="128180"/>
                  <a:pt x="385047" y="160036"/>
                </a:cubicBezTo>
                <a:cubicBezTo>
                  <a:pt x="391882" y="175205"/>
                  <a:pt x="396439" y="193408"/>
                  <a:pt x="397958" y="215404"/>
                </a:cubicBezTo>
                <a:cubicBezTo>
                  <a:pt x="398717" y="232848"/>
                  <a:pt x="402514" y="251052"/>
                  <a:pt x="407831" y="270013"/>
                </a:cubicBezTo>
                <a:cubicBezTo>
                  <a:pt x="409350" y="275322"/>
                  <a:pt x="406312" y="281390"/>
                  <a:pt x="400996" y="282907"/>
                </a:cubicBezTo>
                <a:cubicBezTo>
                  <a:pt x="395679" y="284424"/>
                  <a:pt x="390363" y="281390"/>
                  <a:pt x="388844" y="276081"/>
                </a:cubicBezTo>
                <a:cubicBezTo>
                  <a:pt x="382009" y="255602"/>
                  <a:pt x="378971" y="235882"/>
                  <a:pt x="377452" y="216921"/>
                </a:cubicBezTo>
                <a:cubicBezTo>
                  <a:pt x="375933" y="197201"/>
                  <a:pt x="372895" y="181273"/>
                  <a:pt x="366820" y="168379"/>
                </a:cubicBezTo>
                <a:cubicBezTo>
                  <a:pt x="354668" y="141833"/>
                  <a:pt x="328847" y="109977"/>
                  <a:pt x="274925" y="109219"/>
                </a:cubicBezTo>
                <a:cubicBezTo>
                  <a:pt x="183030" y="109977"/>
                  <a:pt x="179992" y="200235"/>
                  <a:pt x="179992" y="204027"/>
                </a:cubicBezTo>
                <a:cubicBezTo>
                  <a:pt x="178473" y="271530"/>
                  <a:pt x="141260" y="335241"/>
                  <a:pt x="118476" y="367855"/>
                </a:cubicBezTo>
                <a:cubicBezTo>
                  <a:pt x="117717" y="369372"/>
                  <a:pt x="117717" y="370889"/>
                  <a:pt x="117717" y="372406"/>
                </a:cubicBezTo>
                <a:cubicBezTo>
                  <a:pt x="118476" y="373164"/>
                  <a:pt x="119235" y="374681"/>
                  <a:pt x="120754" y="374681"/>
                </a:cubicBezTo>
                <a:cubicBezTo>
                  <a:pt x="136703" y="382266"/>
                  <a:pt x="158727" y="384541"/>
                  <a:pt x="159487" y="384541"/>
                </a:cubicBezTo>
                <a:lnTo>
                  <a:pt x="223282" y="384541"/>
                </a:lnTo>
                <a:cubicBezTo>
                  <a:pt x="230117" y="384541"/>
                  <a:pt x="235433" y="387575"/>
                  <a:pt x="239230" y="392884"/>
                </a:cubicBezTo>
                <a:cubicBezTo>
                  <a:pt x="242268" y="398194"/>
                  <a:pt x="242268" y="405020"/>
                  <a:pt x="239990" y="410329"/>
                </a:cubicBezTo>
                <a:cubicBezTo>
                  <a:pt x="235433" y="418672"/>
                  <a:pt x="230876" y="427015"/>
                  <a:pt x="223282" y="430808"/>
                </a:cubicBezTo>
                <a:lnTo>
                  <a:pt x="130627" y="471006"/>
                </a:lnTo>
                <a:cubicBezTo>
                  <a:pt x="126071" y="473282"/>
                  <a:pt x="121514" y="476315"/>
                  <a:pt x="117717" y="480108"/>
                </a:cubicBezTo>
                <a:cubicBezTo>
                  <a:pt x="157968" y="511205"/>
                  <a:pt x="206573" y="531683"/>
                  <a:pt x="260495" y="535476"/>
                </a:cubicBezTo>
                <a:cubicBezTo>
                  <a:pt x="265052" y="535476"/>
                  <a:pt x="270368" y="535476"/>
                  <a:pt x="274925" y="536234"/>
                </a:cubicBezTo>
                <a:cubicBezTo>
                  <a:pt x="276444" y="536234"/>
                  <a:pt x="277203" y="536234"/>
                  <a:pt x="278722" y="536234"/>
                </a:cubicBezTo>
                <a:cubicBezTo>
                  <a:pt x="284039" y="536234"/>
                  <a:pt x="288595" y="540785"/>
                  <a:pt x="288595" y="546094"/>
                </a:cubicBezTo>
                <a:cubicBezTo>
                  <a:pt x="288595" y="551403"/>
                  <a:pt x="284039" y="555954"/>
                  <a:pt x="278722" y="555954"/>
                </a:cubicBezTo>
                <a:cubicBezTo>
                  <a:pt x="277963" y="555954"/>
                  <a:pt x="277963" y="555954"/>
                  <a:pt x="277203" y="555954"/>
                </a:cubicBezTo>
                <a:cubicBezTo>
                  <a:pt x="276444" y="555954"/>
                  <a:pt x="275684" y="555954"/>
                  <a:pt x="274925" y="555954"/>
                </a:cubicBezTo>
                <a:cubicBezTo>
                  <a:pt x="268849" y="555954"/>
                  <a:pt x="263533" y="555954"/>
                  <a:pt x="257457" y="555196"/>
                </a:cubicBezTo>
                <a:cubicBezTo>
                  <a:pt x="253660" y="555196"/>
                  <a:pt x="249863" y="554437"/>
                  <a:pt x="245306" y="554437"/>
                </a:cubicBezTo>
                <a:cubicBezTo>
                  <a:pt x="242268" y="553679"/>
                  <a:pt x="238471" y="553679"/>
                  <a:pt x="234674" y="552920"/>
                </a:cubicBezTo>
                <a:cubicBezTo>
                  <a:pt x="183790" y="544577"/>
                  <a:pt x="135944" y="523340"/>
                  <a:pt x="96452" y="489209"/>
                </a:cubicBezTo>
                <a:lnTo>
                  <a:pt x="88857" y="483142"/>
                </a:lnTo>
                <a:lnTo>
                  <a:pt x="89616" y="482383"/>
                </a:lnTo>
                <a:cubicBezTo>
                  <a:pt x="34935" y="431566"/>
                  <a:pt x="0" y="358753"/>
                  <a:pt x="0" y="278356"/>
                </a:cubicBezTo>
                <a:cubicBezTo>
                  <a:pt x="0" y="124388"/>
                  <a:pt x="124552" y="0"/>
                  <a:pt x="278722" y="0"/>
                </a:cubicBezTo>
                <a:close/>
              </a:path>
            </a:pathLst>
          </a:custGeom>
          <a:solidFill>
            <a:schemeClr val="accent1"/>
          </a:solidFill>
          <a:ln>
            <a:noFill/>
          </a:ln>
        </p:spPr>
      </p:sp>
      <p:sp>
        <p:nvSpPr>
          <p:cNvPr id="86" name="icon_3"/>
          <p:cNvSpPr>
            <a:spLocks noChangeAspect="1"/>
          </p:cNvSpPr>
          <p:nvPr>
            <p:custDataLst>
              <p:tags r:id="rId3"/>
            </p:custDataLst>
          </p:nvPr>
        </p:nvSpPr>
        <p:spPr bwMode="auto">
          <a:xfrm>
            <a:off x="659765" y="3657600"/>
            <a:ext cx="406400" cy="405786"/>
          </a:xfrm>
          <a:custGeom>
            <a:avLst/>
            <a:gdLst>
              <a:gd name="T0" fmla="*/ 3413 w 6827"/>
              <a:gd name="T1" fmla="*/ 0 h 6827"/>
              <a:gd name="T2" fmla="*/ 0 w 6827"/>
              <a:gd name="T3" fmla="*/ 3413 h 6827"/>
              <a:gd name="T4" fmla="*/ 3413 w 6827"/>
              <a:gd name="T5" fmla="*/ 6827 h 6827"/>
              <a:gd name="T6" fmla="*/ 4140 w 6827"/>
              <a:gd name="T7" fmla="*/ 6749 h 6827"/>
              <a:gd name="T8" fmla="*/ 4249 w 6827"/>
              <a:gd name="T9" fmla="*/ 6580 h 6827"/>
              <a:gd name="T10" fmla="*/ 4080 w 6827"/>
              <a:gd name="T11" fmla="*/ 6471 h 6827"/>
              <a:gd name="T12" fmla="*/ 3413 w 6827"/>
              <a:gd name="T13" fmla="*/ 6542 h 6827"/>
              <a:gd name="T14" fmla="*/ 284 w 6827"/>
              <a:gd name="T15" fmla="*/ 3413 h 6827"/>
              <a:gd name="T16" fmla="*/ 3413 w 6827"/>
              <a:gd name="T17" fmla="*/ 284 h 6827"/>
              <a:gd name="T18" fmla="*/ 6542 w 6827"/>
              <a:gd name="T19" fmla="*/ 3413 h 6827"/>
              <a:gd name="T20" fmla="*/ 6396 w 6827"/>
              <a:gd name="T21" fmla="*/ 4360 h 6827"/>
              <a:gd name="T22" fmla="*/ 6176 w 6827"/>
              <a:gd name="T23" fmla="*/ 4884 h 6827"/>
              <a:gd name="T24" fmla="*/ 5468 w 6827"/>
              <a:gd name="T25" fmla="*/ 5135 h 6827"/>
              <a:gd name="T26" fmla="*/ 4835 w 6827"/>
              <a:gd name="T27" fmla="*/ 3541 h 6827"/>
              <a:gd name="T28" fmla="*/ 4831 w 6827"/>
              <a:gd name="T29" fmla="*/ 3522 h 6827"/>
              <a:gd name="T30" fmla="*/ 4836 w 6827"/>
              <a:gd name="T31" fmla="*/ 3413 h 6827"/>
              <a:gd name="T32" fmla="*/ 3413 w 6827"/>
              <a:gd name="T33" fmla="*/ 1991 h 6827"/>
              <a:gd name="T34" fmla="*/ 1991 w 6827"/>
              <a:gd name="T35" fmla="*/ 3413 h 6827"/>
              <a:gd name="T36" fmla="*/ 3413 w 6827"/>
              <a:gd name="T37" fmla="*/ 4836 h 6827"/>
              <a:gd name="T38" fmla="*/ 4645 w 6827"/>
              <a:gd name="T39" fmla="*/ 4123 h 6827"/>
              <a:gd name="T40" fmla="*/ 4698 w 6827"/>
              <a:gd name="T41" fmla="*/ 4340 h 6827"/>
              <a:gd name="T42" fmla="*/ 5341 w 6827"/>
              <a:gd name="T43" fmla="*/ 5389 h 6827"/>
              <a:gd name="T44" fmla="*/ 6426 w 6827"/>
              <a:gd name="T45" fmla="*/ 5020 h 6827"/>
              <a:gd name="T46" fmla="*/ 6668 w 6827"/>
              <a:gd name="T47" fmla="*/ 4446 h 6827"/>
              <a:gd name="T48" fmla="*/ 6827 w 6827"/>
              <a:gd name="T49" fmla="*/ 3413 h 6827"/>
              <a:gd name="T50" fmla="*/ 3413 w 6827"/>
              <a:gd name="T51" fmla="*/ 0 h 6827"/>
              <a:gd name="T52" fmla="*/ 3413 w 6827"/>
              <a:gd name="T53" fmla="*/ 4551 h 6827"/>
              <a:gd name="T54" fmla="*/ 2276 w 6827"/>
              <a:gd name="T55" fmla="*/ 3413 h 6827"/>
              <a:gd name="T56" fmla="*/ 3413 w 6827"/>
              <a:gd name="T57" fmla="*/ 2276 h 6827"/>
              <a:gd name="T58" fmla="*/ 4551 w 6827"/>
              <a:gd name="T59" fmla="*/ 3413 h 6827"/>
              <a:gd name="T60" fmla="*/ 3413 w 6827"/>
              <a:gd name="T61" fmla="*/ 45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27" h="6827">
                <a:moveTo>
                  <a:pt x="3413" y="0"/>
                </a:moveTo>
                <a:cubicBezTo>
                  <a:pt x="1531" y="0"/>
                  <a:pt x="0" y="1531"/>
                  <a:pt x="0" y="3413"/>
                </a:cubicBezTo>
                <a:cubicBezTo>
                  <a:pt x="0" y="5295"/>
                  <a:pt x="1531" y="6827"/>
                  <a:pt x="3413" y="6827"/>
                </a:cubicBezTo>
                <a:cubicBezTo>
                  <a:pt x="3658" y="6827"/>
                  <a:pt x="3903" y="6801"/>
                  <a:pt x="4140" y="6749"/>
                </a:cubicBezTo>
                <a:cubicBezTo>
                  <a:pt x="4217" y="6732"/>
                  <a:pt x="4265" y="6657"/>
                  <a:pt x="4249" y="6580"/>
                </a:cubicBezTo>
                <a:cubicBezTo>
                  <a:pt x="4232" y="6503"/>
                  <a:pt x="4156" y="6455"/>
                  <a:pt x="4080" y="6471"/>
                </a:cubicBezTo>
                <a:cubicBezTo>
                  <a:pt x="3862" y="6518"/>
                  <a:pt x="3638" y="6542"/>
                  <a:pt x="3413" y="6542"/>
                </a:cubicBezTo>
                <a:cubicBezTo>
                  <a:pt x="1688" y="6542"/>
                  <a:pt x="284" y="5139"/>
                  <a:pt x="284" y="3413"/>
                </a:cubicBezTo>
                <a:cubicBezTo>
                  <a:pt x="284" y="1688"/>
                  <a:pt x="1688" y="284"/>
                  <a:pt x="3413" y="284"/>
                </a:cubicBezTo>
                <a:cubicBezTo>
                  <a:pt x="5139" y="284"/>
                  <a:pt x="6542" y="1688"/>
                  <a:pt x="6542" y="3413"/>
                </a:cubicBezTo>
                <a:cubicBezTo>
                  <a:pt x="6542" y="3736"/>
                  <a:pt x="6493" y="4055"/>
                  <a:pt x="6396" y="4360"/>
                </a:cubicBezTo>
                <a:cubicBezTo>
                  <a:pt x="6339" y="4541"/>
                  <a:pt x="6265" y="4718"/>
                  <a:pt x="6176" y="4884"/>
                </a:cubicBezTo>
                <a:cubicBezTo>
                  <a:pt x="6149" y="4932"/>
                  <a:pt x="5898" y="5350"/>
                  <a:pt x="5468" y="5135"/>
                </a:cubicBezTo>
                <a:cubicBezTo>
                  <a:pt x="5060" y="4931"/>
                  <a:pt x="4872" y="3915"/>
                  <a:pt x="4835" y="3541"/>
                </a:cubicBezTo>
                <a:cubicBezTo>
                  <a:pt x="4834" y="3535"/>
                  <a:pt x="4832" y="3529"/>
                  <a:pt x="4831" y="3522"/>
                </a:cubicBezTo>
                <a:cubicBezTo>
                  <a:pt x="4834" y="3486"/>
                  <a:pt x="4836" y="3450"/>
                  <a:pt x="4836" y="3413"/>
                </a:cubicBezTo>
                <a:cubicBezTo>
                  <a:pt x="4836" y="2629"/>
                  <a:pt x="4198" y="1991"/>
                  <a:pt x="3413" y="1991"/>
                </a:cubicBezTo>
                <a:cubicBezTo>
                  <a:pt x="2629" y="1991"/>
                  <a:pt x="1991" y="2629"/>
                  <a:pt x="1991" y="3413"/>
                </a:cubicBezTo>
                <a:cubicBezTo>
                  <a:pt x="1991" y="4198"/>
                  <a:pt x="2629" y="4836"/>
                  <a:pt x="3413" y="4836"/>
                </a:cubicBezTo>
                <a:cubicBezTo>
                  <a:pt x="3939" y="4836"/>
                  <a:pt x="4399" y="4549"/>
                  <a:pt x="4645" y="4123"/>
                </a:cubicBezTo>
                <a:cubicBezTo>
                  <a:pt x="4660" y="4193"/>
                  <a:pt x="4678" y="4265"/>
                  <a:pt x="4698" y="4340"/>
                </a:cubicBezTo>
                <a:cubicBezTo>
                  <a:pt x="4851" y="4899"/>
                  <a:pt x="5067" y="5253"/>
                  <a:pt x="5341" y="5389"/>
                </a:cubicBezTo>
                <a:cubicBezTo>
                  <a:pt x="5888" y="5663"/>
                  <a:pt x="6289" y="5268"/>
                  <a:pt x="6426" y="5020"/>
                </a:cubicBezTo>
                <a:cubicBezTo>
                  <a:pt x="6524" y="4836"/>
                  <a:pt x="6605" y="4643"/>
                  <a:pt x="6668" y="4446"/>
                </a:cubicBezTo>
                <a:cubicBezTo>
                  <a:pt x="6773" y="4113"/>
                  <a:pt x="6827" y="3766"/>
                  <a:pt x="6827" y="3413"/>
                </a:cubicBezTo>
                <a:cubicBezTo>
                  <a:pt x="6827" y="1531"/>
                  <a:pt x="5295" y="0"/>
                  <a:pt x="3413" y="0"/>
                </a:cubicBezTo>
                <a:close/>
                <a:moveTo>
                  <a:pt x="3413" y="4551"/>
                </a:moveTo>
                <a:cubicBezTo>
                  <a:pt x="2786" y="4551"/>
                  <a:pt x="2276" y="4041"/>
                  <a:pt x="2276" y="3413"/>
                </a:cubicBezTo>
                <a:cubicBezTo>
                  <a:pt x="2276" y="2786"/>
                  <a:pt x="2786" y="2276"/>
                  <a:pt x="3413" y="2276"/>
                </a:cubicBezTo>
                <a:cubicBezTo>
                  <a:pt x="4041" y="2276"/>
                  <a:pt x="4551" y="2786"/>
                  <a:pt x="4551" y="3413"/>
                </a:cubicBezTo>
                <a:cubicBezTo>
                  <a:pt x="4551" y="4041"/>
                  <a:pt x="4041" y="4551"/>
                  <a:pt x="3413" y="4551"/>
                </a:cubicBezTo>
                <a:close/>
              </a:path>
            </a:pathLst>
          </a:custGeom>
          <a:solidFill>
            <a:schemeClr val="accent1"/>
          </a:solidFill>
          <a:ln>
            <a:noFill/>
          </a:ln>
        </p:spPr>
      </p:sp>
      <p:sp>
        <p:nvSpPr>
          <p:cNvPr id="87" name="icon_4"/>
          <p:cNvSpPr>
            <a:spLocks noChangeAspect="1"/>
          </p:cNvSpPr>
          <p:nvPr>
            <p:custDataLst>
              <p:tags r:id="rId4"/>
            </p:custDataLst>
          </p:nvPr>
        </p:nvSpPr>
        <p:spPr bwMode="auto">
          <a:xfrm>
            <a:off x="693341" y="4447540"/>
            <a:ext cx="339247" cy="406400"/>
          </a:xfrm>
          <a:custGeom>
            <a:avLst/>
            <a:gdLst>
              <a:gd name="connsiteX0" fmla="*/ 60355 w 508000"/>
              <a:gd name="connsiteY0" fmla="*/ 377386 h 608556"/>
              <a:gd name="connsiteX1" fmla="*/ 60355 w 508000"/>
              <a:gd name="connsiteY1" fmla="*/ 573802 h 608556"/>
              <a:gd name="connsiteX2" fmla="*/ 447515 w 508000"/>
              <a:gd name="connsiteY2" fmla="*/ 573802 h 608556"/>
              <a:gd name="connsiteX3" fmla="*/ 447515 w 508000"/>
              <a:gd name="connsiteY3" fmla="*/ 377386 h 608556"/>
              <a:gd name="connsiteX4" fmla="*/ 34805 w 508000"/>
              <a:gd name="connsiteY4" fmla="*/ 322717 h 608556"/>
              <a:gd name="connsiteX5" fmla="*/ 34805 w 508000"/>
              <a:gd name="connsiteY5" fmla="*/ 342762 h 608556"/>
              <a:gd name="connsiteX6" fmla="*/ 473195 w 508000"/>
              <a:gd name="connsiteY6" fmla="*/ 342762 h 608556"/>
              <a:gd name="connsiteX7" fmla="*/ 473195 w 508000"/>
              <a:gd name="connsiteY7" fmla="*/ 322717 h 608556"/>
              <a:gd name="connsiteX8" fmla="*/ 337233 w 508000"/>
              <a:gd name="connsiteY8" fmla="*/ 179928 h 608556"/>
              <a:gd name="connsiteX9" fmla="*/ 292520 w 508000"/>
              <a:gd name="connsiteY9" fmla="*/ 224574 h 608556"/>
              <a:gd name="connsiteX10" fmla="*/ 292520 w 508000"/>
              <a:gd name="connsiteY10" fmla="*/ 288094 h 608556"/>
              <a:gd name="connsiteX11" fmla="*/ 418575 w 508000"/>
              <a:gd name="connsiteY11" fmla="*/ 288094 h 608556"/>
              <a:gd name="connsiteX12" fmla="*/ 418575 w 508000"/>
              <a:gd name="connsiteY12" fmla="*/ 224574 h 608556"/>
              <a:gd name="connsiteX13" fmla="*/ 373863 w 508000"/>
              <a:gd name="connsiteY13" fmla="*/ 179928 h 608556"/>
              <a:gd name="connsiteX14" fmla="*/ 184715 w 508000"/>
              <a:gd name="connsiteY14" fmla="*/ 167302 h 608556"/>
              <a:gd name="connsiteX15" fmla="*/ 36891 w 508000"/>
              <a:gd name="connsiteY15" fmla="*/ 171598 h 608556"/>
              <a:gd name="connsiteX16" fmla="*/ 36891 w 508000"/>
              <a:gd name="connsiteY16" fmla="*/ 233946 h 608556"/>
              <a:gd name="connsiteX17" fmla="*/ 184715 w 508000"/>
              <a:gd name="connsiteY17" fmla="*/ 238111 h 608556"/>
              <a:gd name="connsiteX18" fmla="*/ 201531 w 508000"/>
              <a:gd name="connsiteY18" fmla="*/ 132158 h 608556"/>
              <a:gd name="connsiteX19" fmla="*/ 214176 w 508000"/>
              <a:gd name="connsiteY19" fmla="*/ 136974 h 608556"/>
              <a:gd name="connsiteX20" fmla="*/ 219390 w 508000"/>
              <a:gd name="connsiteY20" fmla="*/ 149470 h 608556"/>
              <a:gd name="connsiteX21" fmla="*/ 219390 w 508000"/>
              <a:gd name="connsiteY21" fmla="*/ 255943 h 608556"/>
              <a:gd name="connsiteX22" fmla="*/ 214176 w 508000"/>
              <a:gd name="connsiteY22" fmla="*/ 268439 h 608556"/>
              <a:gd name="connsiteX23" fmla="*/ 202053 w 508000"/>
              <a:gd name="connsiteY23" fmla="*/ 273255 h 608556"/>
              <a:gd name="connsiteX24" fmla="*/ 201531 w 508000"/>
              <a:gd name="connsiteY24" fmla="*/ 273255 h 608556"/>
              <a:gd name="connsiteX25" fmla="*/ 128141 w 508000"/>
              <a:gd name="connsiteY25" fmla="*/ 271173 h 608556"/>
              <a:gd name="connsiteX26" fmla="*/ 128141 w 508000"/>
              <a:gd name="connsiteY26" fmla="*/ 288094 h 608556"/>
              <a:gd name="connsiteX27" fmla="*/ 257846 w 508000"/>
              <a:gd name="connsiteY27" fmla="*/ 288094 h 608556"/>
              <a:gd name="connsiteX28" fmla="*/ 257846 w 508000"/>
              <a:gd name="connsiteY28" fmla="*/ 224574 h 608556"/>
              <a:gd name="connsiteX29" fmla="*/ 337233 w 508000"/>
              <a:gd name="connsiteY29" fmla="*/ 145174 h 608556"/>
              <a:gd name="connsiteX30" fmla="*/ 373863 w 508000"/>
              <a:gd name="connsiteY30" fmla="*/ 145174 h 608556"/>
              <a:gd name="connsiteX31" fmla="*/ 453381 w 508000"/>
              <a:gd name="connsiteY31" fmla="*/ 224574 h 608556"/>
              <a:gd name="connsiteX32" fmla="*/ 453381 w 508000"/>
              <a:gd name="connsiteY32" fmla="*/ 288094 h 608556"/>
              <a:gd name="connsiteX33" fmla="*/ 490532 w 508000"/>
              <a:gd name="connsiteY33" fmla="*/ 288094 h 608556"/>
              <a:gd name="connsiteX34" fmla="*/ 508000 w 508000"/>
              <a:gd name="connsiteY34" fmla="*/ 305406 h 608556"/>
              <a:gd name="connsiteX35" fmla="*/ 508000 w 508000"/>
              <a:gd name="connsiteY35" fmla="*/ 360074 h 608556"/>
              <a:gd name="connsiteX36" fmla="*/ 490532 w 508000"/>
              <a:gd name="connsiteY36" fmla="*/ 377386 h 608556"/>
              <a:gd name="connsiteX37" fmla="*/ 482320 w 508000"/>
              <a:gd name="connsiteY37" fmla="*/ 377386 h 608556"/>
              <a:gd name="connsiteX38" fmla="*/ 482320 w 508000"/>
              <a:gd name="connsiteY38" fmla="*/ 591114 h 608556"/>
              <a:gd name="connsiteX39" fmla="*/ 464982 w 508000"/>
              <a:gd name="connsiteY39" fmla="*/ 608556 h 608556"/>
              <a:gd name="connsiteX40" fmla="*/ 43018 w 508000"/>
              <a:gd name="connsiteY40" fmla="*/ 608556 h 608556"/>
              <a:gd name="connsiteX41" fmla="*/ 25680 w 508000"/>
              <a:gd name="connsiteY41" fmla="*/ 591114 h 608556"/>
              <a:gd name="connsiteX42" fmla="*/ 25680 w 508000"/>
              <a:gd name="connsiteY42" fmla="*/ 377386 h 608556"/>
              <a:gd name="connsiteX43" fmla="*/ 17337 w 508000"/>
              <a:gd name="connsiteY43" fmla="*/ 377386 h 608556"/>
              <a:gd name="connsiteX44" fmla="*/ 0 w 508000"/>
              <a:gd name="connsiteY44" fmla="*/ 360074 h 608556"/>
              <a:gd name="connsiteX45" fmla="*/ 0 w 508000"/>
              <a:gd name="connsiteY45" fmla="*/ 305406 h 608556"/>
              <a:gd name="connsiteX46" fmla="*/ 17337 w 508000"/>
              <a:gd name="connsiteY46" fmla="*/ 288094 h 608556"/>
              <a:gd name="connsiteX47" fmla="*/ 93466 w 508000"/>
              <a:gd name="connsiteY47" fmla="*/ 288094 h 608556"/>
              <a:gd name="connsiteX48" fmla="*/ 93466 w 508000"/>
              <a:gd name="connsiteY48" fmla="*/ 270261 h 608556"/>
              <a:gd name="connsiteX49" fmla="*/ 19032 w 508000"/>
              <a:gd name="connsiteY49" fmla="*/ 268049 h 608556"/>
              <a:gd name="connsiteX50" fmla="*/ 2216 w 508000"/>
              <a:gd name="connsiteY50" fmla="*/ 250737 h 608556"/>
              <a:gd name="connsiteX51" fmla="*/ 2216 w 508000"/>
              <a:gd name="connsiteY51" fmla="*/ 154676 h 608556"/>
              <a:gd name="connsiteX52" fmla="*/ 19032 w 508000"/>
              <a:gd name="connsiteY52" fmla="*/ 137365 h 608556"/>
              <a:gd name="connsiteX53" fmla="*/ 355579 w 508000"/>
              <a:gd name="connsiteY53" fmla="*/ 34753 h 608556"/>
              <a:gd name="connsiteX54" fmla="*/ 324420 w 508000"/>
              <a:gd name="connsiteY54" fmla="*/ 65731 h 608556"/>
              <a:gd name="connsiteX55" fmla="*/ 355579 w 508000"/>
              <a:gd name="connsiteY55" fmla="*/ 96840 h 608556"/>
              <a:gd name="connsiteX56" fmla="*/ 386607 w 508000"/>
              <a:gd name="connsiteY56" fmla="*/ 65731 h 608556"/>
              <a:gd name="connsiteX57" fmla="*/ 355579 w 508000"/>
              <a:gd name="connsiteY57" fmla="*/ 34753 h 608556"/>
              <a:gd name="connsiteX58" fmla="*/ 355579 w 508000"/>
              <a:gd name="connsiteY58" fmla="*/ 0 h 608556"/>
              <a:gd name="connsiteX59" fmla="*/ 421416 w 508000"/>
              <a:gd name="connsiteY59" fmla="*/ 65731 h 608556"/>
              <a:gd name="connsiteX60" fmla="*/ 355579 w 508000"/>
              <a:gd name="connsiteY60" fmla="*/ 131463 h 608556"/>
              <a:gd name="connsiteX61" fmla="*/ 289741 w 508000"/>
              <a:gd name="connsiteY61" fmla="*/ 65731 h 608556"/>
              <a:gd name="connsiteX62" fmla="*/ 355579 w 508000"/>
              <a:gd name="connsiteY62"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608556">
                <a:moveTo>
                  <a:pt x="60355" y="377386"/>
                </a:moveTo>
                <a:lnTo>
                  <a:pt x="60355" y="573802"/>
                </a:lnTo>
                <a:lnTo>
                  <a:pt x="447515" y="573802"/>
                </a:lnTo>
                <a:lnTo>
                  <a:pt x="447515" y="377386"/>
                </a:lnTo>
                <a:close/>
                <a:moveTo>
                  <a:pt x="34805" y="322717"/>
                </a:moveTo>
                <a:lnTo>
                  <a:pt x="34805" y="342762"/>
                </a:lnTo>
                <a:lnTo>
                  <a:pt x="473195" y="342762"/>
                </a:lnTo>
                <a:lnTo>
                  <a:pt x="473195" y="322717"/>
                </a:lnTo>
                <a:close/>
                <a:moveTo>
                  <a:pt x="337233" y="179928"/>
                </a:moveTo>
                <a:cubicBezTo>
                  <a:pt x="312595" y="179928"/>
                  <a:pt x="292520" y="199973"/>
                  <a:pt x="292520" y="224574"/>
                </a:cubicBezTo>
                <a:lnTo>
                  <a:pt x="292520" y="288094"/>
                </a:lnTo>
                <a:lnTo>
                  <a:pt x="418575" y="288094"/>
                </a:lnTo>
                <a:lnTo>
                  <a:pt x="418575" y="224574"/>
                </a:lnTo>
                <a:cubicBezTo>
                  <a:pt x="418575" y="199973"/>
                  <a:pt x="398500" y="179928"/>
                  <a:pt x="373863" y="179928"/>
                </a:cubicBezTo>
                <a:close/>
                <a:moveTo>
                  <a:pt x="184715" y="167302"/>
                </a:moveTo>
                <a:lnTo>
                  <a:pt x="36891" y="171598"/>
                </a:lnTo>
                <a:lnTo>
                  <a:pt x="36891" y="233946"/>
                </a:lnTo>
                <a:lnTo>
                  <a:pt x="184715" y="238111"/>
                </a:lnTo>
                <a:close/>
                <a:moveTo>
                  <a:pt x="201531" y="132158"/>
                </a:moveTo>
                <a:cubicBezTo>
                  <a:pt x="206224" y="132028"/>
                  <a:pt x="210787" y="133720"/>
                  <a:pt x="214176" y="136974"/>
                </a:cubicBezTo>
                <a:cubicBezTo>
                  <a:pt x="217565" y="140228"/>
                  <a:pt x="219390" y="144784"/>
                  <a:pt x="219390" y="149470"/>
                </a:cubicBezTo>
                <a:lnTo>
                  <a:pt x="219390" y="255943"/>
                </a:lnTo>
                <a:cubicBezTo>
                  <a:pt x="219390" y="260629"/>
                  <a:pt x="217565" y="265185"/>
                  <a:pt x="214176" y="268439"/>
                </a:cubicBezTo>
                <a:cubicBezTo>
                  <a:pt x="210917" y="271563"/>
                  <a:pt x="206615" y="273255"/>
                  <a:pt x="202053" y="273255"/>
                </a:cubicBezTo>
                <a:cubicBezTo>
                  <a:pt x="201923" y="273255"/>
                  <a:pt x="201792" y="273255"/>
                  <a:pt x="201531" y="273255"/>
                </a:cubicBezTo>
                <a:lnTo>
                  <a:pt x="128141" y="271173"/>
                </a:lnTo>
                <a:lnTo>
                  <a:pt x="128141" y="288094"/>
                </a:lnTo>
                <a:lnTo>
                  <a:pt x="257846" y="288094"/>
                </a:lnTo>
                <a:lnTo>
                  <a:pt x="257846" y="224574"/>
                </a:lnTo>
                <a:cubicBezTo>
                  <a:pt x="257846" y="180839"/>
                  <a:pt x="293433" y="145174"/>
                  <a:pt x="337233" y="145174"/>
                </a:cubicBezTo>
                <a:lnTo>
                  <a:pt x="373863" y="145174"/>
                </a:lnTo>
                <a:cubicBezTo>
                  <a:pt x="417663" y="145174"/>
                  <a:pt x="453381" y="180839"/>
                  <a:pt x="453381" y="224574"/>
                </a:cubicBezTo>
                <a:lnTo>
                  <a:pt x="453381" y="288094"/>
                </a:lnTo>
                <a:lnTo>
                  <a:pt x="490532" y="288094"/>
                </a:lnTo>
                <a:cubicBezTo>
                  <a:pt x="500179" y="288094"/>
                  <a:pt x="508000" y="295773"/>
                  <a:pt x="508000" y="305406"/>
                </a:cubicBezTo>
                <a:lnTo>
                  <a:pt x="508000" y="360074"/>
                </a:lnTo>
                <a:cubicBezTo>
                  <a:pt x="508000" y="369706"/>
                  <a:pt x="500179" y="377386"/>
                  <a:pt x="490532" y="377386"/>
                </a:cubicBezTo>
                <a:lnTo>
                  <a:pt x="482320" y="377386"/>
                </a:lnTo>
                <a:lnTo>
                  <a:pt x="482320" y="591114"/>
                </a:lnTo>
                <a:cubicBezTo>
                  <a:pt x="482320" y="600746"/>
                  <a:pt x="474498" y="608556"/>
                  <a:pt x="464982" y="608556"/>
                </a:cubicBezTo>
                <a:lnTo>
                  <a:pt x="43018" y="608556"/>
                </a:lnTo>
                <a:cubicBezTo>
                  <a:pt x="33371" y="608556"/>
                  <a:pt x="25680" y="600746"/>
                  <a:pt x="25680" y="591114"/>
                </a:cubicBezTo>
                <a:lnTo>
                  <a:pt x="25680" y="377386"/>
                </a:lnTo>
                <a:lnTo>
                  <a:pt x="17337" y="377386"/>
                </a:lnTo>
                <a:cubicBezTo>
                  <a:pt x="7821" y="377386"/>
                  <a:pt x="0" y="369706"/>
                  <a:pt x="0" y="360074"/>
                </a:cubicBezTo>
                <a:lnTo>
                  <a:pt x="0" y="305406"/>
                </a:lnTo>
                <a:cubicBezTo>
                  <a:pt x="0" y="295773"/>
                  <a:pt x="7821" y="288094"/>
                  <a:pt x="17337" y="288094"/>
                </a:cubicBezTo>
                <a:lnTo>
                  <a:pt x="93466" y="288094"/>
                </a:lnTo>
                <a:lnTo>
                  <a:pt x="93466" y="270261"/>
                </a:lnTo>
                <a:lnTo>
                  <a:pt x="19032" y="268049"/>
                </a:lnTo>
                <a:cubicBezTo>
                  <a:pt x="9646" y="267788"/>
                  <a:pt x="2216" y="260109"/>
                  <a:pt x="2216" y="250737"/>
                </a:cubicBezTo>
                <a:lnTo>
                  <a:pt x="2216" y="154676"/>
                </a:lnTo>
                <a:cubicBezTo>
                  <a:pt x="2216" y="145305"/>
                  <a:pt x="9646" y="137625"/>
                  <a:pt x="19032" y="137365"/>
                </a:cubicBezTo>
                <a:close/>
                <a:moveTo>
                  <a:pt x="355579" y="34753"/>
                </a:moveTo>
                <a:cubicBezTo>
                  <a:pt x="338370" y="34753"/>
                  <a:pt x="324420" y="48680"/>
                  <a:pt x="324420" y="65731"/>
                </a:cubicBezTo>
                <a:cubicBezTo>
                  <a:pt x="324420" y="82913"/>
                  <a:pt x="338370" y="96840"/>
                  <a:pt x="355579" y="96840"/>
                </a:cubicBezTo>
                <a:cubicBezTo>
                  <a:pt x="372657" y="96840"/>
                  <a:pt x="386607" y="82913"/>
                  <a:pt x="386607" y="65731"/>
                </a:cubicBezTo>
                <a:cubicBezTo>
                  <a:pt x="386607" y="48680"/>
                  <a:pt x="372657" y="34753"/>
                  <a:pt x="355579" y="34753"/>
                </a:cubicBezTo>
                <a:close/>
                <a:moveTo>
                  <a:pt x="355579" y="0"/>
                </a:moveTo>
                <a:cubicBezTo>
                  <a:pt x="391822" y="0"/>
                  <a:pt x="421416" y="29547"/>
                  <a:pt x="421416" y="65731"/>
                </a:cubicBezTo>
                <a:cubicBezTo>
                  <a:pt x="421416" y="102047"/>
                  <a:pt x="391822" y="131463"/>
                  <a:pt x="355579" y="131463"/>
                </a:cubicBezTo>
                <a:cubicBezTo>
                  <a:pt x="319205" y="131463"/>
                  <a:pt x="289741" y="102047"/>
                  <a:pt x="289741" y="65731"/>
                </a:cubicBezTo>
                <a:cubicBezTo>
                  <a:pt x="289741" y="29547"/>
                  <a:pt x="319205" y="0"/>
                  <a:pt x="355579" y="0"/>
                </a:cubicBezTo>
                <a:close/>
              </a:path>
            </a:pathLst>
          </a:custGeom>
          <a:solidFill>
            <a:schemeClr val="accent1"/>
          </a:solidFill>
          <a:ln>
            <a:noFill/>
          </a:ln>
        </p:spPr>
      </p:sp>
      <p:grpSp>
        <p:nvGrpSpPr>
          <p:cNvPr id="88" name="icon_5"/>
          <p:cNvGrpSpPr>
            <a:grpSpLocks noChangeAspect="1"/>
          </p:cNvGrpSpPr>
          <p:nvPr>
            <p:custDataLst>
              <p:tags r:id="rId5"/>
            </p:custDataLst>
          </p:nvPr>
        </p:nvGrpSpPr>
        <p:grpSpPr>
          <a:xfrm>
            <a:off x="659765" y="5316220"/>
            <a:ext cx="406400" cy="406400"/>
            <a:chOff x="9141768" y="22381518"/>
            <a:chExt cx="1526977" cy="1526977"/>
          </a:xfrm>
          <a:solidFill>
            <a:schemeClr val="accent1"/>
          </a:solidFill>
        </p:grpSpPr>
        <p:sp>
          <p:nvSpPr>
            <p:cNvPr id="89" name="PA-任意多边形: 形状 1546"/>
            <p:cNvSpPr/>
            <p:nvPr>
              <p:custDataLst>
                <p:tags r:id="rId6"/>
              </p:custDataLst>
            </p:nvPr>
          </p:nvSpPr>
          <p:spPr>
            <a:xfrm>
              <a:off x="9141768" y="22381518"/>
              <a:ext cx="1526977" cy="1526977"/>
            </a:xfrm>
            <a:custGeom>
              <a:avLst/>
              <a:gdLst>
                <a:gd name="connsiteX0" fmla="*/ 1511674 w 1526976"/>
                <a:gd name="connsiteY0" fmla="*/ 513746 h 1526976"/>
                <a:gd name="connsiteX1" fmla="*/ 1213500 w 1526976"/>
                <a:gd name="connsiteY1" fmla="*/ 215572 h 1526976"/>
                <a:gd name="connsiteX2" fmla="*/ 1178362 w 1526976"/>
                <a:gd name="connsiteY2" fmla="*/ 201013 h 1526976"/>
                <a:gd name="connsiteX3" fmla="*/ 830491 w 1526976"/>
                <a:gd name="connsiteY3" fmla="*/ 201013 h 1526976"/>
                <a:gd name="connsiteX4" fmla="*/ 830491 w 1526976"/>
                <a:gd name="connsiteY4" fmla="*/ 51929 h 1526976"/>
                <a:gd name="connsiteX5" fmla="*/ 780794 w 1526976"/>
                <a:gd name="connsiteY5" fmla="*/ 2232 h 1526976"/>
                <a:gd name="connsiteX6" fmla="*/ 582010 w 1526976"/>
                <a:gd name="connsiteY6" fmla="*/ 2232 h 1526976"/>
                <a:gd name="connsiteX7" fmla="*/ 532314 w 1526976"/>
                <a:gd name="connsiteY7" fmla="*/ 51929 h 1526976"/>
                <a:gd name="connsiteX8" fmla="*/ 532314 w 1526976"/>
                <a:gd name="connsiteY8" fmla="*/ 201016 h 1526976"/>
                <a:gd name="connsiteX9" fmla="*/ 51929 w 1526976"/>
                <a:gd name="connsiteY9" fmla="*/ 201016 h 1526976"/>
                <a:gd name="connsiteX10" fmla="*/ 2232 w 1526976"/>
                <a:gd name="connsiteY10" fmla="*/ 250710 h 1526976"/>
                <a:gd name="connsiteX11" fmla="*/ 2232 w 1526976"/>
                <a:gd name="connsiteY11" fmla="*/ 847058 h 1526976"/>
                <a:gd name="connsiteX12" fmla="*/ 51929 w 1526976"/>
                <a:gd name="connsiteY12" fmla="*/ 896755 h 1526976"/>
                <a:gd name="connsiteX13" fmla="*/ 532320 w 1526976"/>
                <a:gd name="connsiteY13" fmla="*/ 896755 h 1526976"/>
                <a:gd name="connsiteX14" fmla="*/ 532320 w 1526976"/>
                <a:gd name="connsiteY14" fmla="*/ 1476539 h 1526976"/>
                <a:gd name="connsiteX15" fmla="*/ 582016 w 1526976"/>
                <a:gd name="connsiteY15" fmla="*/ 1526235 h 1526976"/>
                <a:gd name="connsiteX16" fmla="*/ 780800 w 1526976"/>
                <a:gd name="connsiteY16" fmla="*/ 1526235 h 1526976"/>
                <a:gd name="connsiteX17" fmla="*/ 830497 w 1526976"/>
                <a:gd name="connsiteY17" fmla="*/ 1476539 h 1526976"/>
                <a:gd name="connsiteX18" fmla="*/ 830497 w 1526976"/>
                <a:gd name="connsiteY18" fmla="*/ 896755 h 1526976"/>
                <a:gd name="connsiteX19" fmla="*/ 1178368 w 1526976"/>
                <a:gd name="connsiteY19" fmla="*/ 896755 h 1526976"/>
                <a:gd name="connsiteX20" fmla="*/ 1213506 w 1526976"/>
                <a:gd name="connsiteY20" fmla="*/ 882197 h 1526976"/>
                <a:gd name="connsiteX21" fmla="*/ 1511680 w 1526976"/>
                <a:gd name="connsiteY21" fmla="*/ 584022 h 1526976"/>
                <a:gd name="connsiteX22" fmla="*/ 1511674 w 1526976"/>
                <a:gd name="connsiteY22" fmla="*/ 513746 h 1526976"/>
                <a:gd name="connsiteX23" fmla="*/ 631710 w 1526976"/>
                <a:gd name="connsiteY23" fmla="*/ 101623 h 1526976"/>
                <a:gd name="connsiteX24" fmla="*/ 731100 w 1526976"/>
                <a:gd name="connsiteY24" fmla="*/ 101623 h 1526976"/>
                <a:gd name="connsiteX25" fmla="*/ 731100 w 1526976"/>
                <a:gd name="connsiteY25" fmla="*/ 201013 h 1526976"/>
                <a:gd name="connsiteX26" fmla="*/ 631710 w 1526976"/>
                <a:gd name="connsiteY26" fmla="*/ 201013 h 1526976"/>
                <a:gd name="connsiteX27" fmla="*/ 631710 w 1526976"/>
                <a:gd name="connsiteY27" fmla="*/ 101623 h 1526976"/>
                <a:gd name="connsiteX28" fmla="*/ 731103 w 1526976"/>
                <a:gd name="connsiteY28" fmla="*/ 1426842 h 1526976"/>
                <a:gd name="connsiteX29" fmla="*/ 631713 w 1526976"/>
                <a:gd name="connsiteY29" fmla="*/ 1426842 h 1526976"/>
                <a:gd name="connsiteX30" fmla="*/ 631713 w 1526976"/>
                <a:gd name="connsiteY30" fmla="*/ 896755 h 1526976"/>
                <a:gd name="connsiteX31" fmla="*/ 731103 w 1526976"/>
                <a:gd name="connsiteY31" fmla="*/ 896755 h 1526976"/>
                <a:gd name="connsiteX32" fmla="*/ 731103 w 1526976"/>
                <a:gd name="connsiteY32" fmla="*/ 1426842 h 1526976"/>
                <a:gd name="connsiteX33" fmla="*/ 1157779 w 1526976"/>
                <a:gd name="connsiteY33" fmla="*/ 797365 h 1526976"/>
                <a:gd name="connsiteX34" fmla="*/ 101623 w 1526976"/>
                <a:gd name="connsiteY34" fmla="*/ 797365 h 1526976"/>
                <a:gd name="connsiteX35" fmla="*/ 101623 w 1526976"/>
                <a:gd name="connsiteY35" fmla="*/ 300407 h 1526976"/>
                <a:gd name="connsiteX36" fmla="*/ 1157779 w 1526976"/>
                <a:gd name="connsiteY36" fmla="*/ 300407 h 1526976"/>
                <a:gd name="connsiteX37" fmla="*/ 1406256 w 1526976"/>
                <a:gd name="connsiteY37" fmla="*/ 548884 h 1526976"/>
                <a:gd name="connsiteX38" fmla="*/ 1157779 w 1526976"/>
                <a:gd name="connsiteY38" fmla="*/ 797365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26976" h="1526976">
                  <a:moveTo>
                    <a:pt x="1511674" y="513746"/>
                  </a:moveTo>
                  <a:lnTo>
                    <a:pt x="1213500" y="215572"/>
                  </a:lnTo>
                  <a:cubicBezTo>
                    <a:pt x="1204183" y="206249"/>
                    <a:pt x="1191545" y="201013"/>
                    <a:pt x="1178362" y="201013"/>
                  </a:cubicBezTo>
                  <a:lnTo>
                    <a:pt x="830491" y="201013"/>
                  </a:lnTo>
                  <a:lnTo>
                    <a:pt x="830491" y="51929"/>
                  </a:lnTo>
                  <a:cubicBezTo>
                    <a:pt x="830491" y="24485"/>
                    <a:pt x="808241" y="2232"/>
                    <a:pt x="780794" y="2232"/>
                  </a:cubicBezTo>
                  <a:lnTo>
                    <a:pt x="582010" y="2232"/>
                  </a:lnTo>
                  <a:cubicBezTo>
                    <a:pt x="554566" y="2232"/>
                    <a:pt x="532314" y="24482"/>
                    <a:pt x="532314" y="51929"/>
                  </a:cubicBezTo>
                  <a:lnTo>
                    <a:pt x="532314" y="201016"/>
                  </a:lnTo>
                  <a:lnTo>
                    <a:pt x="51929" y="201016"/>
                  </a:lnTo>
                  <a:cubicBezTo>
                    <a:pt x="24482" y="201016"/>
                    <a:pt x="2232" y="223266"/>
                    <a:pt x="2232" y="250710"/>
                  </a:cubicBezTo>
                  <a:lnTo>
                    <a:pt x="2232" y="847058"/>
                  </a:lnTo>
                  <a:cubicBezTo>
                    <a:pt x="2232" y="874502"/>
                    <a:pt x="24482" y="896755"/>
                    <a:pt x="51929" y="896755"/>
                  </a:cubicBezTo>
                  <a:lnTo>
                    <a:pt x="532320" y="896755"/>
                  </a:lnTo>
                  <a:lnTo>
                    <a:pt x="532320" y="1476539"/>
                  </a:lnTo>
                  <a:cubicBezTo>
                    <a:pt x="532320" y="1503983"/>
                    <a:pt x="554569" y="1526235"/>
                    <a:pt x="582016" y="1526235"/>
                  </a:cubicBezTo>
                  <a:lnTo>
                    <a:pt x="780800" y="1526235"/>
                  </a:lnTo>
                  <a:cubicBezTo>
                    <a:pt x="808244" y="1526235"/>
                    <a:pt x="830497" y="1503986"/>
                    <a:pt x="830497" y="1476539"/>
                  </a:cubicBezTo>
                  <a:lnTo>
                    <a:pt x="830497" y="896755"/>
                  </a:lnTo>
                  <a:lnTo>
                    <a:pt x="1178368" y="896755"/>
                  </a:lnTo>
                  <a:cubicBezTo>
                    <a:pt x="1191551" y="896755"/>
                    <a:pt x="1204189" y="891519"/>
                    <a:pt x="1213506" y="882197"/>
                  </a:cubicBezTo>
                  <a:lnTo>
                    <a:pt x="1511680" y="584022"/>
                  </a:lnTo>
                  <a:cubicBezTo>
                    <a:pt x="1531087" y="564618"/>
                    <a:pt x="1531087" y="533150"/>
                    <a:pt x="1511674" y="513746"/>
                  </a:cubicBezTo>
                  <a:close/>
                  <a:moveTo>
                    <a:pt x="631710" y="101623"/>
                  </a:moveTo>
                  <a:lnTo>
                    <a:pt x="731100" y="101623"/>
                  </a:lnTo>
                  <a:lnTo>
                    <a:pt x="731100" y="201013"/>
                  </a:lnTo>
                  <a:lnTo>
                    <a:pt x="631710" y="201013"/>
                  </a:lnTo>
                  <a:lnTo>
                    <a:pt x="631710" y="101623"/>
                  </a:lnTo>
                  <a:close/>
                  <a:moveTo>
                    <a:pt x="731103" y="1426842"/>
                  </a:moveTo>
                  <a:lnTo>
                    <a:pt x="631713" y="1426842"/>
                  </a:lnTo>
                  <a:lnTo>
                    <a:pt x="631713" y="896755"/>
                  </a:lnTo>
                  <a:lnTo>
                    <a:pt x="731103" y="896755"/>
                  </a:lnTo>
                  <a:lnTo>
                    <a:pt x="731103" y="1426842"/>
                  </a:lnTo>
                  <a:close/>
                  <a:moveTo>
                    <a:pt x="1157779" y="797365"/>
                  </a:moveTo>
                  <a:cubicBezTo>
                    <a:pt x="1103296" y="797365"/>
                    <a:pt x="156445" y="797365"/>
                    <a:pt x="101623" y="797365"/>
                  </a:cubicBezTo>
                  <a:lnTo>
                    <a:pt x="101623" y="300407"/>
                  </a:lnTo>
                  <a:cubicBezTo>
                    <a:pt x="111675" y="300407"/>
                    <a:pt x="1135925" y="300407"/>
                    <a:pt x="1157779" y="300407"/>
                  </a:cubicBezTo>
                  <a:lnTo>
                    <a:pt x="1406256" y="548884"/>
                  </a:lnTo>
                  <a:lnTo>
                    <a:pt x="1157779" y="797365"/>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PA-任意多边形: 形状 1547"/>
            <p:cNvSpPr/>
            <p:nvPr>
              <p:custDataLst>
                <p:tags r:id="rId7"/>
              </p:custDataLst>
            </p:nvPr>
          </p:nvSpPr>
          <p:spPr>
            <a:xfrm>
              <a:off x="9340548" y="22977866"/>
              <a:ext cx="500063" cy="101203"/>
            </a:xfrm>
            <a:custGeom>
              <a:avLst/>
              <a:gdLst>
                <a:gd name="connsiteX0" fmla="*/ 449494 w 500062"/>
                <a:gd name="connsiteY0" fmla="*/ 2232 h 101203"/>
                <a:gd name="connsiteX1" fmla="*/ 51929 w 500062"/>
                <a:gd name="connsiteY1" fmla="*/ 2232 h 101203"/>
                <a:gd name="connsiteX2" fmla="*/ 2232 w 500062"/>
                <a:gd name="connsiteY2" fmla="*/ 51929 h 101203"/>
                <a:gd name="connsiteX3" fmla="*/ 51929 w 500062"/>
                <a:gd name="connsiteY3" fmla="*/ 101626 h 101203"/>
                <a:gd name="connsiteX4" fmla="*/ 449494 w 500062"/>
                <a:gd name="connsiteY4" fmla="*/ 101626 h 101203"/>
                <a:gd name="connsiteX5" fmla="*/ 499190 w 500062"/>
                <a:gd name="connsiteY5" fmla="*/ 51929 h 101203"/>
                <a:gd name="connsiteX6" fmla="*/ 449494 w 500062"/>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062" h="101203">
                  <a:moveTo>
                    <a:pt x="449494" y="2232"/>
                  </a:moveTo>
                  <a:lnTo>
                    <a:pt x="51929" y="2232"/>
                  </a:lnTo>
                  <a:cubicBezTo>
                    <a:pt x="24485" y="2232"/>
                    <a:pt x="2232" y="24482"/>
                    <a:pt x="2232" y="51929"/>
                  </a:cubicBezTo>
                  <a:cubicBezTo>
                    <a:pt x="2232" y="79373"/>
                    <a:pt x="24482" y="101626"/>
                    <a:pt x="51929" y="101626"/>
                  </a:cubicBezTo>
                  <a:lnTo>
                    <a:pt x="449494" y="101626"/>
                  </a:lnTo>
                  <a:cubicBezTo>
                    <a:pt x="476938" y="101626"/>
                    <a:pt x="499190" y="79376"/>
                    <a:pt x="499190" y="51929"/>
                  </a:cubicBezTo>
                  <a:cubicBezTo>
                    <a:pt x="499190" y="24482"/>
                    <a:pt x="476941" y="2232"/>
                    <a:pt x="44949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PA-任意多边形: 形状 1548"/>
            <p:cNvSpPr/>
            <p:nvPr>
              <p:custDataLst>
                <p:tags r:id="rId8"/>
              </p:custDataLst>
            </p:nvPr>
          </p:nvSpPr>
          <p:spPr>
            <a:xfrm>
              <a:off x="9340548" y="22779082"/>
              <a:ext cx="964406" cy="101203"/>
            </a:xfrm>
            <a:custGeom>
              <a:avLst/>
              <a:gdLst>
                <a:gd name="connsiteX0" fmla="*/ 913323 w 964406"/>
                <a:gd name="connsiteY0" fmla="*/ 2232 h 101203"/>
                <a:gd name="connsiteX1" fmla="*/ 51929 w 964406"/>
                <a:gd name="connsiteY1" fmla="*/ 2232 h 101203"/>
                <a:gd name="connsiteX2" fmla="*/ 2232 w 964406"/>
                <a:gd name="connsiteY2" fmla="*/ 51929 h 101203"/>
                <a:gd name="connsiteX3" fmla="*/ 51929 w 964406"/>
                <a:gd name="connsiteY3" fmla="*/ 101626 h 101203"/>
                <a:gd name="connsiteX4" fmla="*/ 913323 w 964406"/>
                <a:gd name="connsiteY4" fmla="*/ 101626 h 101203"/>
                <a:gd name="connsiteX5" fmla="*/ 963019 w 964406"/>
                <a:gd name="connsiteY5" fmla="*/ 51929 h 101203"/>
                <a:gd name="connsiteX6" fmla="*/ 913323 w 964406"/>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406" h="101203">
                  <a:moveTo>
                    <a:pt x="913323" y="2232"/>
                  </a:moveTo>
                  <a:lnTo>
                    <a:pt x="51929" y="2232"/>
                  </a:lnTo>
                  <a:cubicBezTo>
                    <a:pt x="24485" y="2232"/>
                    <a:pt x="2232" y="24482"/>
                    <a:pt x="2232" y="51929"/>
                  </a:cubicBezTo>
                  <a:cubicBezTo>
                    <a:pt x="2232" y="79376"/>
                    <a:pt x="24482" y="101626"/>
                    <a:pt x="51929" y="101626"/>
                  </a:cubicBezTo>
                  <a:lnTo>
                    <a:pt x="913323" y="101626"/>
                  </a:lnTo>
                  <a:cubicBezTo>
                    <a:pt x="940766" y="101626"/>
                    <a:pt x="963019" y="79376"/>
                    <a:pt x="963019" y="51929"/>
                  </a:cubicBezTo>
                  <a:cubicBezTo>
                    <a:pt x="963019" y="24482"/>
                    <a:pt x="940766" y="2232"/>
                    <a:pt x="913323"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2" name="icon_6"/>
          <p:cNvSpPr>
            <a:spLocks noChangeAspect="1"/>
          </p:cNvSpPr>
          <p:nvPr>
            <p:custDataLst>
              <p:tags r:id="rId9"/>
            </p:custDataLst>
          </p:nvPr>
        </p:nvSpPr>
        <p:spPr bwMode="auto">
          <a:xfrm>
            <a:off x="707054" y="6106160"/>
            <a:ext cx="311821" cy="406400"/>
          </a:xfrm>
          <a:custGeom>
            <a:avLst/>
            <a:gdLst>
              <a:gd name="connsiteX0" fmla="*/ 17801 w 464603"/>
              <a:gd name="connsiteY0" fmla="*/ 340134 h 605522"/>
              <a:gd name="connsiteX1" fmla="*/ 17801 w 464603"/>
              <a:gd name="connsiteY1" fmla="*/ 445009 h 605522"/>
              <a:gd name="connsiteX2" fmla="*/ 160742 w 464603"/>
              <a:gd name="connsiteY2" fmla="*/ 587747 h 605522"/>
              <a:gd name="connsiteX3" fmla="*/ 303772 w 464603"/>
              <a:gd name="connsiteY3" fmla="*/ 445009 h 605522"/>
              <a:gd name="connsiteX4" fmla="*/ 303772 w 464603"/>
              <a:gd name="connsiteY4" fmla="*/ 340134 h 605522"/>
              <a:gd name="connsiteX5" fmla="*/ 150684 w 464603"/>
              <a:gd name="connsiteY5" fmla="*/ 197930 h 605522"/>
              <a:gd name="connsiteX6" fmla="*/ 150684 w 464603"/>
              <a:gd name="connsiteY6" fmla="*/ 255967 h 605522"/>
              <a:gd name="connsiteX7" fmla="*/ 170888 w 464603"/>
              <a:gd name="connsiteY7" fmla="*/ 255967 h 605522"/>
              <a:gd name="connsiteX8" fmla="*/ 170888 w 464603"/>
              <a:gd name="connsiteY8" fmla="*/ 197930 h 605522"/>
              <a:gd name="connsiteX9" fmla="*/ 252345 w 464603"/>
              <a:gd name="connsiteY9" fmla="*/ 173591 h 605522"/>
              <a:gd name="connsiteX10" fmla="*/ 283603 w 464603"/>
              <a:gd name="connsiteY10" fmla="*/ 255306 h 605522"/>
              <a:gd name="connsiteX11" fmla="*/ 265792 w 464603"/>
              <a:gd name="connsiteY11" fmla="*/ 255306 h 605522"/>
              <a:gd name="connsiteX12" fmla="*/ 239076 w 464603"/>
              <a:gd name="connsiteY12" fmla="*/ 185493 h 605522"/>
              <a:gd name="connsiteX13" fmla="*/ 201697 w 464603"/>
              <a:gd name="connsiteY13" fmla="*/ 139720 h 605522"/>
              <a:gd name="connsiteX14" fmla="*/ 228773 w 464603"/>
              <a:gd name="connsiteY14" fmla="*/ 153123 h 605522"/>
              <a:gd name="connsiteX15" fmla="*/ 218887 w 464603"/>
              <a:gd name="connsiteY15" fmla="*/ 167946 h 605522"/>
              <a:gd name="connsiteX16" fmla="*/ 195819 w 464603"/>
              <a:gd name="connsiteY16" fmla="*/ 156407 h 605522"/>
              <a:gd name="connsiteX17" fmla="*/ 169642 w 464603"/>
              <a:gd name="connsiteY17" fmla="*/ 112874 h 605522"/>
              <a:gd name="connsiteX18" fmla="*/ 169642 w 464603"/>
              <a:gd name="connsiteY18" fmla="*/ 180155 h 605522"/>
              <a:gd name="connsiteX19" fmla="*/ 188689 w 464603"/>
              <a:gd name="connsiteY19" fmla="*/ 180155 h 605522"/>
              <a:gd name="connsiteX20" fmla="*/ 188689 w 464603"/>
              <a:gd name="connsiteY20" fmla="*/ 273743 h 605522"/>
              <a:gd name="connsiteX21" fmla="*/ 169642 w 464603"/>
              <a:gd name="connsiteY21" fmla="*/ 273743 h 605522"/>
              <a:gd name="connsiteX22" fmla="*/ 169642 w 464603"/>
              <a:gd name="connsiteY22" fmla="*/ 322358 h 605522"/>
              <a:gd name="connsiteX23" fmla="*/ 303772 w 464603"/>
              <a:gd name="connsiteY23" fmla="*/ 322358 h 605522"/>
              <a:gd name="connsiteX24" fmla="*/ 303772 w 464603"/>
              <a:gd name="connsiteY24" fmla="*/ 255345 h 605522"/>
              <a:gd name="connsiteX25" fmla="*/ 169642 w 464603"/>
              <a:gd name="connsiteY25" fmla="*/ 112874 h 605522"/>
              <a:gd name="connsiteX26" fmla="*/ 151841 w 464603"/>
              <a:gd name="connsiteY26" fmla="*/ 112874 h 605522"/>
              <a:gd name="connsiteX27" fmla="*/ 17801 w 464603"/>
              <a:gd name="connsiteY27" fmla="*/ 255345 h 605522"/>
              <a:gd name="connsiteX28" fmla="*/ 17801 w 464603"/>
              <a:gd name="connsiteY28" fmla="*/ 322358 h 605522"/>
              <a:gd name="connsiteX29" fmla="*/ 151841 w 464603"/>
              <a:gd name="connsiteY29" fmla="*/ 322358 h 605522"/>
              <a:gd name="connsiteX30" fmla="*/ 151841 w 464603"/>
              <a:gd name="connsiteY30" fmla="*/ 273743 h 605522"/>
              <a:gd name="connsiteX31" fmla="*/ 132883 w 464603"/>
              <a:gd name="connsiteY31" fmla="*/ 273743 h 605522"/>
              <a:gd name="connsiteX32" fmla="*/ 132883 w 464603"/>
              <a:gd name="connsiteY32" fmla="*/ 180155 h 605522"/>
              <a:gd name="connsiteX33" fmla="*/ 151841 w 464603"/>
              <a:gd name="connsiteY33" fmla="*/ 180155 h 605522"/>
              <a:gd name="connsiteX34" fmla="*/ 255710 w 464603"/>
              <a:gd name="connsiteY34" fmla="*/ 0 h 605522"/>
              <a:gd name="connsiteX35" fmla="*/ 274668 w 464603"/>
              <a:gd name="connsiteY35" fmla="*/ 0 h 605522"/>
              <a:gd name="connsiteX36" fmla="*/ 378536 w 464603"/>
              <a:gd name="connsiteY36" fmla="*/ 103720 h 605522"/>
              <a:gd name="connsiteX37" fmla="*/ 378536 w 464603"/>
              <a:gd name="connsiteY37" fmla="*/ 226904 h 605522"/>
              <a:gd name="connsiteX38" fmla="*/ 464603 w 464603"/>
              <a:gd name="connsiteY38" fmla="*/ 312849 h 605522"/>
              <a:gd name="connsiteX39" fmla="*/ 464603 w 464603"/>
              <a:gd name="connsiteY39" fmla="*/ 330624 h 605522"/>
              <a:gd name="connsiteX40" fmla="*/ 360735 w 464603"/>
              <a:gd name="connsiteY40" fmla="*/ 226904 h 605522"/>
              <a:gd name="connsiteX41" fmla="*/ 360735 w 464603"/>
              <a:gd name="connsiteY41" fmla="*/ 103720 h 605522"/>
              <a:gd name="connsiteX42" fmla="*/ 274668 w 464603"/>
              <a:gd name="connsiteY42" fmla="*/ 17775 h 605522"/>
              <a:gd name="connsiteX43" fmla="*/ 255710 w 464603"/>
              <a:gd name="connsiteY43" fmla="*/ 17775 h 605522"/>
              <a:gd name="connsiteX44" fmla="*/ 170087 w 464603"/>
              <a:gd name="connsiteY44" fmla="*/ 95099 h 605522"/>
              <a:gd name="connsiteX45" fmla="*/ 321573 w 464603"/>
              <a:gd name="connsiteY45" fmla="*/ 255345 h 605522"/>
              <a:gd name="connsiteX46" fmla="*/ 321573 w 464603"/>
              <a:gd name="connsiteY46" fmla="*/ 445009 h 605522"/>
              <a:gd name="connsiteX47" fmla="*/ 160742 w 464603"/>
              <a:gd name="connsiteY47" fmla="*/ 605522 h 605522"/>
              <a:gd name="connsiteX48" fmla="*/ 0 w 464603"/>
              <a:gd name="connsiteY48" fmla="*/ 445009 h 605522"/>
              <a:gd name="connsiteX49" fmla="*/ 0 w 464603"/>
              <a:gd name="connsiteY49" fmla="*/ 255345 h 605522"/>
              <a:gd name="connsiteX50" fmla="*/ 152197 w 464603"/>
              <a:gd name="connsiteY50" fmla="*/ 95010 h 605522"/>
              <a:gd name="connsiteX51" fmla="*/ 255710 w 464603"/>
              <a:gd name="connsiteY51"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4603" h="605522">
                <a:moveTo>
                  <a:pt x="17801" y="340134"/>
                </a:moveTo>
                <a:lnTo>
                  <a:pt x="17801" y="445009"/>
                </a:lnTo>
                <a:cubicBezTo>
                  <a:pt x="17801" y="523755"/>
                  <a:pt x="81884" y="587747"/>
                  <a:pt x="160742" y="587747"/>
                </a:cubicBezTo>
                <a:cubicBezTo>
                  <a:pt x="239600" y="587747"/>
                  <a:pt x="303772" y="523755"/>
                  <a:pt x="303772" y="445009"/>
                </a:cubicBezTo>
                <a:lnTo>
                  <a:pt x="303772" y="340134"/>
                </a:lnTo>
                <a:close/>
                <a:moveTo>
                  <a:pt x="150684" y="197930"/>
                </a:moveTo>
                <a:lnTo>
                  <a:pt x="150684" y="255967"/>
                </a:lnTo>
                <a:lnTo>
                  <a:pt x="170888" y="255967"/>
                </a:lnTo>
                <a:lnTo>
                  <a:pt x="170888" y="197930"/>
                </a:lnTo>
                <a:close/>
                <a:moveTo>
                  <a:pt x="252345" y="173591"/>
                </a:moveTo>
                <a:cubicBezTo>
                  <a:pt x="272561" y="196151"/>
                  <a:pt x="283603" y="225107"/>
                  <a:pt x="283603" y="255306"/>
                </a:cubicBezTo>
                <a:lnTo>
                  <a:pt x="265792" y="255306"/>
                </a:lnTo>
                <a:cubicBezTo>
                  <a:pt x="265792" y="229548"/>
                  <a:pt x="256353" y="204678"/>
                  <a:pt x="239076" y="185493"/>
                </a:cubicBezTo>
                <a:close/>
                <a:moveTo>
                  <a:pt x="201697" y="139720"/>
                </a:moveTo>
                <a:cubicBezTo>
                  <a:pt x="211227" y="143093"/>
                  <a:pt x="220312" y="147620"/>
                  <a:pt x="228773" y="153123"/>
                </a:cubicBezTo>
                <a:lnTo>
                  <a:pt x="218887" y="167946"/>
                </a:lnTo>
                <a:cubicBezTo>
                  <a:pt x="211672" y="163153"/>
                  <a:pt x="203924" y="159336"/>
                  <a:pt x="195819" y="156407"/>
                </a:cubicBezTo>
                <a:close/>
                <a:moveTo>
                  <a:pt x="169642" y="112874"/>
                </a:moveTo>
                <a:lnTo>
                  <a:pt x="169642" y="180155"/>
                </a:lnTo>
                <a:lnTo>
                  <a:pt x="188689" y="180155"/>
                </a:lnTo>
                <a:lnTo>
                  <a:pt x="188689" y="273743"/>
                </a:lnTo>
                <a:lnTo>
                  <a:pt x="169642" y="273743"/>
                </a:lnTo>
                <a:lnTo>
                  <a:pt x="169642" y="322358"/>
                </a:lnTo>
                <a:lnTo>
                  <a:pt x="303772" y="322358"/>
                </a:lnTo>
                <a:lnTo>
                  <a:pt x="303772" y="255345"/>
                </a:lnTo>
                <a:cubicBezTo>
                  <a:pt x="303772" y="179621"/>
                  <a:pt x="244406" y="117496"/>
                  <a:pt x="169642" y="112874"/>
                </a:cubicBezTo>
                <a:close/>
                <a:moveTo>
                  <a:pt x="151841" y="112874"/>
                </a:moveTo>
                <a:cubicBezTo>
                  <a:pt x="77167" y="117496"/>
                  <a:pt x="17801" y="179621"/>
                  <a:pt x="17801" y="255345"/>
                </a:cubicBezTo>
                <a:lnTo>
                  <a:pt x="17801" y="322358"/>
                </a:lnTo>
                <a:lnTo>
                  <a:pt x="151841" y="322358"/>
                </a:lnTo>
                <a:lnTo>
                  <a:pt x="151841" y="273743"/>
                </a:lnTo>
                <a:lnTo>
                  <a:pt x="132883" y="273743"/>
                </a:lnTo>
                <a:lnTo>
                  <a:pt x="132883" y="180155"/>
                </a:lnTo>
                <a:lnTo>
                  <a:pt x="151841" y="180155"/>
                </a:lnTo>
                <a:close/>
                <a:moveTo>
                  <a:pt x="255710" y="0"/>
                </a:moveTo>
                <a:lnTo>
                  <a:pt x="274668" y="0"/>
                </a:lnTo>
                <a:cubicBezTo>
                  <a:pt x="331987" y="0"/>
                  <a:pt x="378536" y="46483"/>
                  <a:pt x="378536" y="103720"/>
                </a:cubicBezTo>
                <a:lnTo>
                  <a:pt x="378536" y="226904"/>
                </a:lnTo>
                <a:cubicBezTo>
                  <a:pt x="378536" y="274276"/>
                  <a:pt x="417164" y="312849"/>
                  <a:pt x="464603" y="312849"/>
                </a:cubicBezTo>
                <a:lnTo>
                  <a:pt x="464603" y="330624"/>
                </a:lnTo>
                <a:cubicBezTo>
                  <a:pt x="407284" y="330624"/>
                  <a:pt x="360735" y="284141"/>
                  <a:pt x="360735" y="226904"/>
                </a:cubicBezTo>
                <a:lnTo>
                  <a:pt x="360735" y="103720"/>
                </a:lnTo>
                <a:cubicBezTo>
                  <a:pt x="360735" y="56348"/>
                  <a:pt x="322107" y="17775"/>
                  <a:pt x="274668" y="17775"/>
                </a:cubicBezTo>
                <a:lnTo>
                  <a:pt x="255710" y="17775"/>
                </a:lnTo>
                <a:cubicBezTo>
                  <a:pt x="211207" y="17775"/>
                  <a:pt x="174448" y="51727"/>
                  <a:pt x="170087" y="95099"/>
                </a:cubicBezTo>
                <a:cubicBezTo>
                  <a:pt x="254464" y="99898"/>
                  <a:pt x="321573" y="169934"/>
                  <a:pt x="321573" y="255345"/>
                </a:cubicBezTo>
                <a:lnTo>
                  <a:pt x="321573" y="445009"/>
                </a:lnTo>
                <a:cubicBezTo>
                  <a:pt x="321573" y="533531"/>
                  <a:pt x="249480" y="605522"/>
                  <a:pt x="160742" y="605522"/>
                </a:cubicBezTo>
                <a:cubicBezTo>
                  <a:pt x="72093" y="605522"/>
                  <a:pt x="0" y="533531"/>
                  <a:pt x="0" y="445009"/>
                </a:cubicBezTo>
                <a:lnTo>
                  <a:pt x="0" y="255345"/>
                </a:lnTo>
                <a:cubicBezTo>
                  <a:pt x="0" y="169667"/>
                  <a:pt x="67554" y="99454"/>
                  <a:pt x="152197" y="95010"/>
                </a:cubicBezTo>
                <a:cubicBezTo>
                  <a:pt x="156648" y="41861"/>
                  <a:pt x="201417" y="0"/>
                  <a:pt x="255710" y="0"/>
                </a:cubicBezTo>
                <a:close/>
              </a:path>
            </a:pathLst>
          </a:custGeom>
          <a:solidFill>
            <a:schemeClr val="accent1"/>
          </a:solidFill>
          <a:ln>
            <a:noFill/>
          </a:ln>
        </p:spPr>
      </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没有的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3" name="文本框 82"/>
          <p:cNvSpPr txBox="1"/>
          <p:nvPr>
            <p:custDataLst>
              <p:tags r:id="rId11"/>
            </p:custDataLst>
          </p:nvPr>
        </p:nvSpPr>
        <p:spPr>
          <a:xfrm>
            <a:off x="1142365" y="1402080"/>
            <a:ext cx="10833735" cy="51619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is 和 !is</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这两个运算符相当于 Java 中的 instanceof 运算符，用于检查对象是否是某个类的实例。</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in 和 !in</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重载为 b.contains(a)</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重载为</a:t>
            </a:r>
            <a:r>
              <a:rPr lang="en-US" altLang="zh-CN"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b.minus(a)</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用于检查 a 是否是 b 内的元素，这里的 b 可以是数组、集合和区间。这个运算符还可以用在 for 循环中，用来遍历 b 中的元素：</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闭区间..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b 重载为 a.rangeTo(b)，返回一个从 a 到 b 的 区间，a 和 b 这两个边界也包含在内。这里的 a 和 b 要求都是整数，而且 a &lt;= b</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半开区间a until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用来变量数组</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反向区间a downTo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[b,a] b &lt; a</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区间步长 step</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for(num in 7 downTo 1 step 2)</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流程控制</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Kotlin-if else</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2"/>
            </p:custDataLst>
          </p:nvPr>
        </p:nvSpPr>
        <p:spPr>
          <a:xfrm>
            <a:off x="659765" y="1450975"/>
            <a:ext cx="8297545" cy="1062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000"/>
              </a:spcBef>
              <a:spcAft>
                <a:spcPts val="0"/>
              </a:spcAft>
              <a:buSzPct val="120000"/>
              <a:buFont typeface="Wingdings" panose="05000000000000000000" charset="0"/>
              <a:buChar char="þ"/>
              <a:defRPr/>
            </a:pPr>
            <a:r>
              <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rPr>
              <a:t>if-else</a:t>
            </a:r>
            <a:endPar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作为条件判断语句</a:t>
            </a:r>
            <a:endPar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作为表达式 (三元运算符（条件?然后:否则）</a:t>
            </a:r>
            <a:endPar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22" name="图片 21" descr="[`WVGQCAFV8NK$REJN6BF_L"/>
          <p:cNvPicPr>
            <a:picLocks noChangeAspect="1"/>
          </p:cNvPicPr>
          <p:nvPr/>
        </p:nvPicPr>
        <p:blipFill>
          <a:blip r:embed="rId3"/>
          <a:stretch>
            <a:fillRect/>
          </a:stretch>
        </p:blipFill>
        <p:spPr>
          <a:xfrm>
            <a:off x="1259205" y="2659380"/>
            <a:ext cx="430530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custDataLst>
              <p:tags r:id="rId1"/>
            </p:custDataLst>
          </p:nvPr>
        </p:nvGrpSpPr>
        <p:grpSpPr>
          <a:xfrm>
            <a:off x="535940" y="1304290"/>
            <a:ext cx="11056620" cy="5019675"/>
            <a:chOff x="844" y="2054"/>
            <a:chExt cx="17412" cy="7905"/>
          </a:xfrm>
        </p:grpSpPr>
        <p:sp>
          <p:nvSpPr>
            <p:cNvPr id="264" name="圆角矩形 263"/>
            <p:cNvSpPr/>
            <p:nvPr>
              <p:custDataLst>
                <p:tags r:id="rId2"/>
              </p:custDataLst>
            </p:nvPr>
          </p:nvSpPr>
          <p:spPr>
            <a:xfrm>
              <a:off x="1044" y="2199"/>
              <a:ext cx="17213" cy="7761"/>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圆角矩形 264"/>
            <p:cNvSpPr/>
            <p:nvPr>
              <p:custDataLst>
                <p:tags r:id="rId3"/>
              </p:custDataLst>
            </p:nvPr>
          </p:nvSpPr>
          <p:spPr>
            <a:xfrm>
              <a:off x="844" y="2054"/>
              <a:ext cx="17213" cy="7761"/>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Kotlin-when</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66" name="文本框 265"/>
          <p:cNvSpPr txBox="1"/>
          <p:nvPr>
            <p:custDataLst>
              <p:tags r:id="rId5"/>
            </p:custDataLst>
          </p:nvPr>
        </p:nvSpPr>
        <p:spPr>
          <a:xfrm>
            <a:off x="862965" y="1546860"/>
            <a:ext cx="10276206" cy="444373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when</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作为条件语句，替换</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switch</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不再需要使用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关键字</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会的冒号改为箭头</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default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改为更有意义，更明确的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else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分支可以匹配多个值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分支后的值不要求是常量，可以是任意表达式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分支对条件表达式的类型没有任何条件</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应用情况</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in,!in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处理范围</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is,!is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分支取代</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if...else...if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，此时不需要为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分支提供任何表达式，每个分支条件多少一个布尔表达式</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无参的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535940" y="1331595"/>
            <a:ext cx="10626090" cy="2197100"/>
            <a:chOff x="844" y="2097"/>
            <a:chExt cx="16734" cy="2581"/>
          </a:xfrm>
        </p:grpSpPr>
        <p:sp>
          <p:nvSpPr>
            <p:cNvPr id="14" name="圆角矩形 13"/>
            <p:cNvSpPr/>
            <p:nvPr>
              <p:custDataLst>
                <p:tags r:id="rId2"/>
              </p:custDataLst>
            </p:nvPr>
          </p:nvSpPr>
          <p:spPr>
            <a:xfrm>
              <a:off x="1044" y="2242"/>
              <a:ext cx="16534" cy="2437"/>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custDataLst>
                <p:tags r:id="rId3"/>
              </p:custDataLst>
            </p:nvPr>
          </p:nvSpPr>
          <p:spPr>
            <a:xfrm>
              <a:off x="844" y="2097"/>
              <a:ext cx="16534" cy="2437"/>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文本框 15"/>
          <p:cNvSpPr txBox="1"/>
          <p:nvPr>
            <p:custDataLst>
              <p:tags r:id="rId5"/>
            </p:custDataLst>
          </p:nvPr>
        </p:nvSpPr>
        <p:spPr>
          <a:xfrm>
            <a:off x="862965" y="1574165"/>
            <a:ext cx="9845040" cy="16821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循环语句</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与</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do...while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for-in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循环中的常量无须声明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可以遍历范围，序列，集合与任何可迭代对象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18" name="图片 17" descr="M[$USNZZUY@BC{SQ7}CZJ87"/>
          <p:cNvPicPr>
            <a:picLocks noChangeAspect="1"/>
          </p:cNvPicPr>
          <p:nvPr/>
        </p:nvPicPr>
        <p:blipFill>
          <a:blip r:embed="rId6"/>
          <a:stretch>
            <a:fillRect/>
          </a:stretch>
        </p:blipFill>
        <p:spPr>
          <a:xfrm>
            <a:off x="662940" y="3918585"/>
            <a:ext cx="3009900" cy="100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535940" y="1377315"/>
            <a:ext cx="10415270" cy="3858895"/>
            <a:chOff x="844" y="2169"/>
            <a:chExt cx="16402" cy="6077"/>
          </a:xfrm>
        </p:grpSpPr>
        <p:sp>
          <p:nvSpPr>
            <p:cNvPr id="12" name="圆角矩形 11"/>
            <p:cNvSpPr/>
            <p:nvPr>
              <p:custDataLst>
                <p:tags r:id="rId2"/>
              </p:custDataLst>
            </p:nvPr>
          </p:nvSpPr>
          <p:spPr>
            <a:xfrm>
              <a:off x="1044" y="2314"/>
              <a:ext cx="16202" cy="593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844" y="2169"/>
              <a:ext cx="16202" cy="593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控制循环结构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862965" y="1619885"/>
            <a:ext cx="9634220" cy="32823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返回和跳转</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return：默认从最直接包围它的函数或者匿名函数返回；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break：终止最直接包围它的循环；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continue：继续下一次最直接包围它的循环。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Break与Continue标签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在Kotlin中任何表达式都可以用标签（label）来标记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标签名 @ 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命名函数自动定义标签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标签的作用域和变量一样</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标签处返回</a:t>
            </a:r>
            <a:endParaRPr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599440" y="1278255"/>
            <a:ext cx="11249025" cy="3922395"/>
            <a:chOff x="944" y="2013"/>
            <a:chExt cx="17715" cy="6177"/>
          </a:xfrm>
        </p:grpSpPr>
        <p:sp>
          <p:nvSpPr>
            <p:cNvPr id="27" name="对角圆角矩形 26"/>
            <p:cNvSpPr/>
            <p:nvPr>
              <p:custDataLst>
                <p:tags r:id="rId2"/>
              </p:custDataLst>
            </p:nvPr>
          </p:nvSpPr>
          <p:spPr>
            <a:xfrm>
              <a:off x="1055" y="2138"/>
              <a:ext cx="17604" cy="60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944" y="2013"/>
              <a:ext cx="17604" cy="60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异常</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918845" y="1576705"/>
            <a:ext cx="10539730" cy="32473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中所有异常类都是 Throwable 类的子孙类。 每个异常都有消息、堆栈回溯信息以及可选的原因</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throw-表达式来抛出异常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try-表达式来捕获异常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Try 是一个表达式</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没有受检的异常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throw 表达式的类型是特殊类型 Nothing。 该类型没有值，而是用于标记永远不能达到的代码位置</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不要在finally块中使用return或者throw等导致方法终止的语句，否则会有问题</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1421304" y="811256"/>
            <a:ext cx="3124899"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000760"/>
            <a:r>
              <a:rPr lang="zh-CN" altLang="en-US" sz="2250" dirty="0">
                <a:solidFill>
                  <a:srgbClr val="1D69A3"/>
                </a:solidFill>
                <a:latin typeface="微软雅黑" panose="020B0503020204020204" pitchFamily="34" charset="-122"/>
                <a:ea typeface="微软雅黑" panose="020B0503020204020204" pitchFamily="34" charset="-122"/>
              </a:rPr>
              <a:t>享学讲师团队</a:t>
            </a:r>
            <a:endParaRPr lang="en-US" altLang="zh-CN" sz="2250"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1553922" y="1285878"/>
            <a:ext cx="1011906" cy="63938"/>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grpSp>
      <p:sp>
        <p:nvSpPr>
          <p:cNvPr id="18" name="文本框 1"/>
          <p:cNvSpPr txBox="1"/>
          <p:nvPr/>
        </p:nvSpPr>
        <p:spPr>
          <a:xfrm>
            <a:off x="1259170" y="4646221"/>
            <a:ext cx="1486479"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曾就职于三星、</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小米，项目经理</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4476247" y="4667608"/>
            <a:ext cx="151630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King </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30000"/>
              </a:lnSpc>
              <a:buClrTx/>
              <a:buSzTx/>
              <a:buNone/>
            </a:pPr>
            <a:r>
              <a:rPr lang="zh-CN" altLang="en-US" sz="1125" dirty="0">
                <a:solidFill>
                  <a:schemeClr val="tx1">
                    <a:lumMod val="75000"/>
                  </a:schemeClr>
                </a:solidFill>
                <a:latin typeface="微软雅黑" panose="020B0503020204020204" pitchFamily="34" charset="-122"/>
                <a:ea typeface="微软雅黑" panose="020B0503020204020204" pitchFamily="34" charset="-122"/>
                <a:sym typeface="+mn-ea"/>
              </a:rPr>
              <a:t>曾就职于招行、58同城</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7855551" y="4629916"/>
            <a:ext cx="1697944" cy="988735"/>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rPr>
              <a:t>前阿里</a:t>
            </a:r>
            <a:r>
              <a:rPr lang="en-US" altLang="zh-CN" sz="1125" dirty="0">
                <a:latin typeface="微软雅黑" panose="020B0503020204020204" pitchFamily="34" charset="-122"/>
                <a:ea typeface="微软雅黑" panose="020B0503020204020204" pitchFamily="34" charset="-122"/>
              </a:rPr>
              <a:t>P7</a:t>
            </a:r>
            <a:r>
              <a:rPr lang="zh-CN" altLang="en-US" sz="1125" dirty="0">
                <a:latin typeface="微软雅黑" panose="020B0503020204020204" pitchFamily="34" charset="-122"/>
                <a:ea typeface="微软雅黑" panose="020B0503020204020204" pitchFamily="34" charset="-122"/>
              </a:rPr>
              <a:t>移动架构师，</a:t>
            </a:r>
            <a:endParaRPr lang="zh-CN" altLang="en-US" sz="1125" dirty="0">
              <a:latin typeface="微软雅黑" panose="020B0503020204020204" pitchFamily="34" charset="-122"/>
              <a:ea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rPr>
              <a:t>曾就职于</a:t>
            </a:r>
            <a:r>
              <a:rPr lang="en-US" altLang="zh-CN" sz="1125" dirty="0">
                <a:latin typeface="微软雅黑" panose="020B0503020204020204" pitchFamily="34" charset="-122"/>
                <a:ea typeface="微软雅黑" panose="020B0503020204020204" pitchFamily="34" charset="-122"/>
              </a:rPr>
              <a:t>Nubia</a:t>
            </a:r>
            <a:r>
              <a:rPr lang="zh-CN" altLang="en-US" sz="1125" dirty="0">
                <a:latin typeface="微软雅黑" panose="020B0503020204020204" pitchFamily="34" charset="-122"/>
                <a:ea typeface="微软雅黑" panose="020B0503020204020204" pitchFamily="34" charset="-122"/>
              </a:rPr>
              <a:t>等一线互联网公司。</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6089709" y="4665680"/>
            <a:ext cx="179227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国防科大研究生毕业， </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全球首批</a:t>
            </a:r>
            <a:r>
              <a:rPr lang="en-US" altLang="zh-CN" sz="1125"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开发者</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5"/>
          <p:cNvSpPr txBox="1"/>
          <p:nvPr/>
        </p:nvSpPr>
        <p:spPr>
          <a:xfrm>
            <a:off x="9553496" y="4643064"/>
            <a:ext cx="1793829" cy="904418"/>
          </a:xfrm>
          <a:prstGeom prst="rect">
            <a:avLst/>
          </a:prstGeom>
          <a:noFill/>
        </p:spPr>
        <p:txBody>
          <a:bodyPr wrap="square" lIns="75062" tIns="37530" rIns="75062" bIns="37530" rtlCol="0" anchor="t">
            <a:spAutoFit/>
          </a:bodyPr>
          <a:lstStyle/>
          <a:p>
            <a:pPr algn="ctr">
              <a:lnSpc>
                <a:spcPct val="150000"/>
              </a:lnSpc>
            </a:pPr>
            <a:r>
              <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Lance</a:t>
            </a:r>
            <a:r>
              <a:rPr lang="zh-CN" altLang="en-US"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125" dirty="0">
                <a:latin typeface="微软雅黑" panose="020B0503020204020204" pitchFamily="34" charset="-122"/>
                <a:ea typeface="微软雅黑" panose="020B0503020204020204" pitchFamily="34" charset="-122"/>
              </a:rPr>
              <a:t>某游戏公司主程，</a:t>
            </a:r>
            <a:endParaRPr lang="zh-CN" altLang="en-US" sz="1125" dirty="0">
              <a:latin typeface="微软雅黑" panose="020B0503020204020204" pitchFamily="34" charset="-122"/>
              <a:ea typeface="微软雅黑" panose="020B0503020204020204" pitchFamily="34" charset="-122"/>
            </a:endParaRPr>
          </a:p>
          <a:p>
            <a:pPr algn="ctr">
              <a:lnSpc>
                <a:spcPct val="150000"/>
              </a:lnSpc>
            </a:pPr>
            <a:r>
              <a:rPr lang="zh-CN" altLang="en-US" sz="1125" dirty="0">
                <a:latin typeface="微软雅黑" panose="020B0503020204020204" pitchFamily="34" charset="-122"/>
                <a:ea typeface="微软雅黑" panose="020B0503020204020204" pitchFamily="34" charset="-122"/>
              </a:rPr>
              <a:t>前爱奇艺高程。</a:t>
            </a:r>
            <a:endParaRPr lang="zh-CN" altLang="en-US" sz="1125" dirty="0">
              <a:latin typeface="微软雅黑" panose="020B0503020204020204" pitchFamily="34" charset="-122"/>
              <a:ea typeface="微软雅黑" panose="020B0503020204020204" pitchFamily="34" charset="-122"/>
            </a:endParaRPr>
          </a:p>
        </p:txBody>
      </p:sp>
      <p:sp>
        <p:nvSpPr>
          <p:cNvPr id="51208" name="文本框 4"/>
          <p:cNvSpPr txBox="1"/>
          <p:nvPr/>
        </p:nvSpPr>
        <p:spPr>
          <a:xfrm>
            <a:off x="2772083" y="4683559"/>
            <a:ext cx="1518613" cy="735774"/>
          </a:xfrm>
          <a:prstGeom prst="rect">
            <a:avLst/>
          </a:prstGeom>
          <a:noFill/>
          <a:ln w="9525">
            <a:noFill/>
          </a:ln>
        </p:spPr>
        <p:txBody>
          <a:bodyPr wrap="square" lIns="81719" tIns="40860" rIns="81719" bIns="40860" anchor="t">
            <a:spAutoFit/>
          </a:bodyPr>
          <a:lstStyle/>
          <a:p>
            <a:pPr>
              <a:lnSpc>
                <a:spcPct val="130000"/>
              </a:lnSpc>
            </a:pPr>
            <a:r>
              <a:rPr lang="en-US" altLang="zh-CN" sz="1125" dirty="0">
                <a:latin typeface="微软雅黑" panose="020B0503020204020204" pitchFamily="34" charset="-122"/>
                <a:ea typeface="微软雅黑" panose="020B0503020204020204" pitchFamily="34" charset="-122"/>
                <a:sym typeface="等线" panose="02010600030101010101" charset="-122"/>
              </a:rPr>
              <a:t>        </a:t>
            </a:r>
            <a:r>
              <a:rPr lang="en-US" altLang="zh-CN" sz="1125" b="1" dirty="0">
                <a:latin typeface="微软雅黑" panose="020B0503020204020204" pitchFamily="34" charset="-122"/>
                <a:ea typeface="微软雅黑" panose="020B0503020204020204" pitchFamily="34" charset="-122"/>
                <a:sym typeface="等线" panose="02010600030101010101" charset="-122"/>
              </a:rPr>
              <a:t>Mark </a:t>
            </a:r>
            <a:r>
              <a:rPr lang="en-US" altLang="zh-CN" sz="1125" b="1" dirty="0" err="1">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endParaRPr>
          </a:p>
          <a:p>
            <a:pPr>
              <a:lnSpc>
                <a:spcPct val="130000"/>
              </a:lnSpc>
            </a:pPr>
            <a:r>
              <a:rPr lang="zh-CN" altLang="en-US" sz="1125" dirty="0">
                <a:latin typeface="微软雅黑" panose="020B0503020204020204" pitchFamily="34" charset="-122"/>
                <a:ea typeface="微软雅黑" panose="020B0503020204020204" pitchFamily="34" charset="-122"/>
                <a:sym typeface="等线" panose="02010600030101010101" charset="-122"/>
              </a:rPr>
              <a:t>华为架构师，专注并发编程</a:t>
            </a:r>
            <a:endParaRPr lang="zh-CN" altLang="en-US" sz="1125" dirty="0">
              <a:latin typeface="微软雅黑" panose="020B0503020204020204" pitchFamily="34" charset="-122"/>
              <a:ea typeface="微软雅黑" panose="020B0503020204020204" pitchFamily="34" charset="-122"/>
            </a:endParaRPr>
          </a:p>
        </p:txBody>
      </p:sp>
      <p:pic>
        <p:nvPicPr>
          <p:cNvPr id="4100" name="Picture 4"/>
          <p:cNvPicPr>
            <a:picLocks noChangeAspect="1" noChangeArrowheads="1"/>
          </p:cNvPicPr>
          <p:nvPr/>
        </p:nvPicPr>
        <p:blipFill>
          <a:blip r:embed="rId3" cstate="print"/>
          <a:srcRect/>
          <a:stretch>
            <a:fillRect/>
          </a:stretch>
        </p:blipFill>
        <p:spPr bwMode="auto">
          <a:xfrm>
            <a:off x="2927115" y="2244365"/>
            <a:ext cx="1446477" cy="2407947"/>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1277944" y="2235905"/>
            <a:ext cx="1477753" cy="2416331"/>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cstate="print"/>
          <a:srcRect/>
          <a:stretch>
            <a:fillRect/>
          </a:stretch>
        </p:blipFill>
        <p:spPr bwMode="auto">
          <a:xfrm>
            <a:off x="4546203" y="2238017"/>
            <a:ext cx="1489753" cy="2381966"/>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cstate="print"/>
          <a:srcRect/>
          <a:stretch>
            <a:fillRect/>
          </a:stretch>
        </p:blipFill>
        <p:spPr bwMode="auto">
          <a:xfrm>
            <a:off x="6243239" y="2229304"/>
            <a:ext cx="1485572" cy="2386132"/>
          </a:xfrm>
          <a:prstGeom prst="rect">
            <a:avLst/>
          </a:prstGeom>
          <a:noFill/>
          <a:ln w="9525">
            <a:noFill/>
            <a:miter lim="800000"/>
            <a:headEnd/>
            <a:tailEnd/>
          </a:ln>
          <a:effectLst/>
        </p:spPr>
      </p:pic>
      <p:pic>
        <p:nvPicPr>
          <p:cNvPr id="4104" name="Picture 8"/>
          <p:cNvPicPr>
            <a:picLocks noChangeAspect="1" noChangeArrowheads="1"/>
          </p:cNvPicPr>
          <p:nvPr/>
        </p:nvPicPr>
        <p:blipFill>
          <a:blip r:embed="rId7" cstate="print"/>
          <a:srcRect/>
          <a:stretch>
            <a:fillRect/>
          </a:stretch>
        </p:blipFill>
        <p:spPr bwMode="auto">
          <a:xfrm>
            <a:off x="7947853" y="2239402"/>
            <a:ext cx="1514001" cy="2406868"/>
          </a:xfrm>
          <a:prstGeom prst="rect">
            <a:avLst/>
          </a:prstGeom>
          <a:noFill/>
          <a:ln w="9525">
            <a:noFill/>
            <a:miter lim="800000"/>
            <a:headEnd/>
            <a:tailEnd/>
          </a:ln>
          <a:effectLst/>
        </p:spPr>
      </p:pic>
      <p:pic>
        <p:nvPicPr>
          <p:cNvPr id="4105" name="Picture 9"/>
          <p:cNvPicPr>
            <a:picLocks noChangeAspect="1" noChangeArrowheads="1"/>
          </p:cNvPicPr>
          <p:nvPr/>
        </p:nvPicPr>
        <p:blipFill>
          <a:blip r:embed="rId8" cstate="print"/>
          <a:srcRect/>
          <a:stretch>
            <a:fillRect/>
          </a:stretch>
        </p:blipFill>
        <p:spPr bwMode="auto">
          <a:xfrm>
            <a:off x="9665635" y="2233190"/>
            <a:ext cx="1526543" cy="240966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10840" y="2708910"/>
            <a:ext cx="636968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数组和集合</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318260"/>
            <a:ext cx="11038840" cy="3526155"/>
            <a:chOff x="1039" y="2076"/>
            <a:chExt cx="17384" cy="5553"/>
          </a:xfrm>
        </p:grpSpPr>
        <p:sp>
          <p:nvSpPr>
            <p:cNvPr id="16" name="圆角矩形 15"/>
            <p:cNvSpPr/>
            <p:nvPr>
              <p:custDataLst>
                <p:tags r:id="rId2"/>
              </p:custDataLst>
            </p:nvPr>
          </p:nvSpPr>
          <p:spPr>
            <a:xfrm>
              <a:off x="1239" y="2221"/>
              <a:ext cx="17185" cy="5408"/>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custDataLst>
                <p:tags r:id="rId3"/>
              </p:custDataLst>
            </p:nvPr>
          </p:nvSpPr>
          <p:spPr>
            <a:xfrm>
              <a:off x="1039" y="2076"/>
              <a:ext cx="17185" cy="5408"/>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custDataLst>
                <p:tags r:id="rId7"/>
              </p:custDataLst>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数组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8"/>
            </p:custDataLst>
          </p:nvPr>
        </p:nvSpPr>
        <p:spPr>
          <a:xfrm>
            <a:off x="986790" y="1560830"/>
            <a:ext cx="10258424" cy="29495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数组在Kotlin中使用Array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&lt;T&gt;</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类来表示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基本类型数组:ByteArray,LongArray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,xxxArray</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等这些类是基本类型数组，但是跟Array类没有继承关系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数组的创建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的静态初始化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arrayOfNulls()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的动态初始化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emptyArray()</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Array(size:Int,init:(int)-&gt;T)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pic>
        <p:nvPicPr>
          <p:cNvPr id="20" name="图片 19" descr="_U5@C3P$K)MN%E9I2EBJV7F"/>
          <p:cNvPicPr>
            <a:picLocks noChangeAspect="1"/>
          </p:cNvPicPr>
          <p:nvPr/>
        </p:nvPicPr>
        <p:blipFill>
          <a:blip r:embed="rId9"/>
          <a:stretch>
            <a:fillRect/>
          </a:stretch>
        </p:blipFill>
        <p:spPr>
          <a:xfrm>
            <a:off x="786765" y="5178425"/>
            <a:ext cx="5886450" cy="128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0" y="1111250"/>
            <a:ext cx="12192000" cy="520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2{@G))2LVWN@[4`1SL%JW"/>
          <p:cNvPicPr>
            <a:picLocks noChangeAspect="1"/>
          </p:cNvPicPr>
          <p:nvPr/>
        </p:nvPicPr>
        <p:blipFill>
          <a:blip r:embed="rId2"/>
          <a:stretch>
            <a:fillRect/>
          </a:stretch>
        </p:blipFill>
        <p:spPr>
          <a:xfrm>
            <a:off x="535940" y="1228725"/>
            <a:ext cx="4562475" cy="440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5400" y="1111250"/>
            <a:ext cx="12057380" cy="569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custDataLst>
              <p:tags r:id="rId1"/>
            </p:custDataLst>
          </p:nvPr>
        </p:nvGrpSpPr>
        <p:grpSpPr>
          <a:xfrm>
            <a:off x="218440" y="1266190"/>
            <a:ext cx="11590655" cy="4242435"/>
            <a:chOff x="344" y="1994"/>
            <a:chExt cx="18253" cy="6681"/>
          </a:xfrm>
        </p:grpSpPr>
        <p:sp>
          <p:nvSpPr>
            <p:cNvPr id="104" name="对角圆角矩形 103"/>
            <p:cNvSpPr/>
            <p:nvPr>
              <p:custDataLst>
                <p:tags r:id="rId2"/>
              </p:custDataLst>
            </p:nvPr>
          </p:nvSpPr>
          <p:spPr>
            <a:xfrm>
              <a:off x="455" y="2119"/>
              <a:ext cx="18143" cy="65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对角圆角矩形 104"/>
            <p:cNvSpPr/>
            <p:nvPr>
              <p:custDataLst>
                <p:tags r:id="rId3"/>
              </p:custDataLst>
            </p:nvPr>
          </p:nvSpPr>
          <p:spPr>
            <a:xfrm>
              <a:off x="344" y="1994"/>
              <a:ext cx="18143" cy="65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06" name="Title 6"/>
          <p:cNvSpPr txBox="1"/>
          <p:nvPr>
            <p:custDataLst>
              <p:tags r:id="rId5"/>
            </p:custDataLst>
          </p:nvPr>
        </p:nvSpPr>
        <p:spPr>
          <a:xfrm>
            <a:off x="537845" y="1564640"/>
            <a:ext cx="10881996" cy="356743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Kotlin集合可分为可变和不可变集合</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声明并初始化List的集合：使用listOf(..)函数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声明并初始化MutableList的集合：使用mutableListOf(..)函数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/listOfNotNull()/arrayListOf()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声明并初始化Set的集合：使用setOf(..)函数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声明并初始化MutableSet的集合：使用mutableSetOf(..)函数/hashSetOf()/linkedSetOf()/sortedSetOf()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不可变的Map类型集合的初始化使用：mapOf()函数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可变的Map类型集合的初始化使用：mutableMapOf()函数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/hashMapOf()/linkedMapOf()/sortedMapOf()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7" name="文本框 106"/>
          <p:cNvSpPr txBox="1"/>
          <p:nvPr/>
        </p:nvSpPr>
        <p:spPr>
          <a:xfrm>
            <a:off x="421640" y="5888990"/>
            <a:ext cx="2433320" cy="368300"/>
          </a:xfrm>
          <a:prstGeom prst="rect">
            <a:avLst/>
          </a:prstGeom>
          <a:noFill/>
        </p:spPr>
        <p:txBody>
          <a:bodyPr wrap="none" rtlCol="0" anchor="t">
            <a:spAutoFit/>
          </a:bodyPr>
          <a:p>
            <a:r>
              <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Kotlin集合常见操作</a:t>
            </a:r>
            <a:endPar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659765" y="1357630"/>
            <a:ext cx="9153525" cy="3515360"/>
            <a:chOff x="1039" y="2138"/>
            <a:chExt cx="14415" cy="5536"/>
          </a:xfrm>
        </p:grpSpPr>
        <p:sp>
          <p:nvSpPr>
            <p:cNvPr id="18" name="矩形 17"/>
            <p:cNvSpPr/>
            <p:nvPr>
              <p:custDataLst>
                <p:tags r:id="rId2"/>
              </p:custDataLst>
            </p:nvPr>
          </p:nvSpPr>
          <p:spPr>
            <a:xfrm>
              <a:off x="1039" y="2364"/>
              <a:ext cx="14164" cy="531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1290" y="2138"/>
              <a:ext cx="14164" cy="531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惰性集合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519555" y="1687195"/>
            <a:ext cx="7593330" cy="2713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惰性集合</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通过序列提供效率 list.asSequence()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惰性求值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一种在需要时才进行求值的计算方式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中间操作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末端操作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序列可以是无限的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序列与Java 8 Stream</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627380" y="2708910"/>
            <a:ext cx="1093787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函数和</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ambda</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函数定义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433195"/>
            <a:ext cx="4540885" cy="922020"/>
          </a:xfrm>
          <a:prstGeom prst="rect">
            <a:avLst/>
          </a:prstGeom>
          <a:noFill/>
        </p:spPr>
        <p:txBody>
          <a:bodyPr wrap="square" rtlCol="0" anchor="t">
            <a:spAutoFit/>
          </a:bodyPr>
          <a:p>
            <a:r>
              <a:rPr lang="en-US" altLang="zh-CN">
                <a:solidFill>
                  <a:srgbClr val="FF0000"/>
                </a:solidFill>
              </a:rPr>
              <a:t>fun</a:t>
            </a:r>
            <a:r>
              <a:rPr lang="en-US" altLang="zh-CN"/>
              <a:t> </a:t>
            </a:r>
            <a:r>
              <a:rPr lang="zh-CN" altLang="en-US">
                <a:solidFill>
                  <a:schemeClr val="accent1">
                    <a:lumMod val="75000"/>
                  </a:schemeClr>
                </a:solidFill>
              </a:rPr>
              <a:t>函数名</a:t>
            </a:r>
            <a:r>
              <a:rPr lang="en-US" altLang="zh-CN"/>
              <a:t>(</a:t>
            </a:r>
            <a:r>
              <a:rPr lang="zh-CN" altLang="en-US">
                <a:solidFill>
                  <a:srgbClr val="92D050"/>
                </a:solidFill>
              </a:rPr>
              <a:t>形参列表</a:t>
            </a:r>
            <a:r>
              <a:rPr lang="en-US" altLang="zh-CN"/>
              <a:t>)[ </a:t>
            </a:r>
            <a:r>
              <a:rPr lang="en-US" altLang="zh-CN">
                <a:solidFill>
                  <a:srgbClr val="92D050"/>
                </a:solidFill>
              </a:rPr>
              <a:t>: </a:t>
            </a:r>
            <a:r>
              <a:rPr lang="zh-CN" altLang="en-US">
                <a:solidFill>
                  <a:srgbClr val="92D050"/>
                </a:solidFill>
              </a:rPr>
              <a:t>返回值类型</a:t>
            </a:r>
            <a:r>
              <a:rPr lang="en-US" altLang="zh-CN"/>
              <a:t>]{</a:t>
            </a:r>
            <a:endParaRPr lang="en-US" altLang="zh-CN"/>
          </a:p>
          <a:p>
            <a:r>
              <a:rPr lang="en-US" altLang="zh-CN"/>
              <a:t>       //</a:t>
            </a:r>
            <a:r>
              <a:rPr lang="zh-CN" altLang="en-US"/>
              <a:t>由零到多条可执行语句组成的函数</a:t>
            </a:r>
            <a:endParaRPr lang="en-US" altLang="zh-CN"/>
          </a:p>
          <a:p>
            <a:r>
              <a:rPr lang="en-US" altLang="zh-CN"/>
              <a:t>}</a:t>
            </a:r>
            <a:endParaRPr lang="en-US" altLang="zh-CN"/>
          </a:p>
        </p:txBody>
      </p:sp>
      <p:sp>
        <p:nvSpPr>
          <p:cNvPr id="5" name="文本框 4"/>
          <p:cNvSpPr txBox="1"/>
          <p:nvPr/>
        </p:nvSpPr>
        <p:spPr>
          <a:xfrm>
            <a:off x="535940" y="2562860"/>
            <a:ext cx="9594215" cy="922020"/>
          </a:xfrm>
          <a:prstGeom prst="rect">
            <a:avLst/>
          </a:prstGeom>
          <a:noFill/>
        </p:spPr>
        <p:txBody>
          <a:bodyPr wrap="square" rtlCol="0" anchor="t">
            <a:spAutoFit/>
          </a:bodyPr>
          <a:p>
            <a:r>
              <a:rPr lang="zh-CN" altLang="en-US">
                <a:solidFill>
                  <a:srgbClr val="92D050"/>
                </a:solidFill>
                <a:sym typeface="+mn-ea"/>
              </a:rPr>
              <a:t>返回值类型</a:t>
            </a:r>
            <a:r>
              <a:rPr lang="en-US" altLang="zh-CN">
                <a:solidFill>
                  <a:srgbClr val="92D050"/>
                </a:solidFill>
                <a:sym typeface="+mn-ea"/>
              </a:rPr>
              <a:t>:</a:t>
            </a:r>
            <a:endParaRPr lang="en-US" altLang="zh-CN">
              <a:solidFill>
                <a:srgbClr val="92D050"/>
              </a:solidFill>
              <a:sym typeface="+mn-ea"/>
            </a:endParaRPr>
          </a:p>
          <a:p>
            <a:pPr marL="457200" lvl="1" indent="0">
              <a:buNone/>
            </a:pPr>
            <a:r>
              <a:rPr lang="zh-CN" altLang="en-US">
                <a:solidFill>
                  <a:schemeClr val="tx1"/>
                </a:solidFill>
                <a:sym typeface="+mn-ea"/>
              </a:rPr>
              <a:t>省略</a:t>
            </a:r>
            <a:r>
              <a:rPr lang="en-US" altLang="zh-CN">
                <a:solidFill>
                  <a:schemeClr val="tx1"/>
                </a:solidFill>
                <a:sym typeface="+mn-ea"/>
              </a:rPr>
              <a:t>” : </a:t>
            </a:r>
            <a:r>
              <a:rPr lang="zh-CN" altLang="en-US">
                <a:solidFill>
                  <a:schemeClr val="tx1"/>
                </a:solidFill>
                <a:sym typeface="+mn-ea"/>
              </a:rPr>
              <a:t>返回值类型</a:t>
            </a:r>
            <a:r>
              <a:rPr lang="en-US" altLang="zh-CN">
                <a:solidFill>
                  <a:schemeClr val="tx1"/>
                </a:solidFill>
                <a:sym typeface="+mn-ea"/>
              </a:rPr>
              <a:t>” </a:t>
            </a:r>
            <a:r>
              <a:rPr lang="zh-CN" altLang="en-US">
                <a:solidFill>
                  <a:schemeClr val="tx1"/>
                </a:solidFill>
                <a:sym typeface="+mn-ea"/>
              </a:rPr>
              <a:t>部分</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 : Unit” </a:t>
            </a:r>
            <a:r>
              <a:rPr lang="zh-CN" altLang="en-US">
                <a:solidFill>
                  <a:schemeClr val="tx1"/>
                </a:solidFill>
                <a:sym typeface="+mn-ea"/>
              </a:rPr>
              <a:t>指定返回</a:t>
            </a:r>
            <a:r>
              <a:rPr lang="en-US" altLang="zh-CN">
                <a:solidFill>
                  <a:schemeClr val="tx1"/>
                </a:solidFill>
                <a:sym typeface="+mn-ea"/>
              </a:rPr>
              <a:t>Unit</a:t>
            </a:r>
            <a:r>
              <a:rPr lang="zh-CN" altLang="en-US">
                <a:solidFill>
                  <a:schemeClr val="tx1"/>
                </a:solidFill>
                <a:sym typeface="+mn-ea"/>
              </a:rPr>
              <a:t>代表没有返回值</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724535" y="1304925"/>
            <a:ext cx="10189845" cy="2654935"/>
            <a:chOff x="1141" y="2055"/>
            <a:chExt cx="9339" cy="4181"/>
          </a:xfrm>
        </p:grpSpPr>
        <p:sp>
          <p:nvSpPr>
            <p:cNvPr id="14" name="对角圆角矩形 13"/>
            <p:cNvSpPr/>
            <p:nvPr>
              <p:custDataLst>
                <p:tags r:id="rId2"/>
              </p:custDataLst>
            </p:nvPr>
          </p:nvSpPr>
          <p:spPr>
            <a:xfrm>
              <a:off x="1252" y="2180"/>
              <a:ext cx="9229" cy="40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角圆角矩形 14"/>
            <p:cNvSpPr/>
            <p:nvPr>
              <p:custDataLst>
                <p:tags r:id="rId3"/>
              </p:custDataLst>
            </p:nvPr>
          </p:nvSpPr>
          <p:spPr>
            <a:xfrm>
              <a:off x="1141" y="2055"/>
              <a:ext cx="9229" cy="40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函数参数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Title 6"/>
          <p:cNvSpPr txBox="1"/>
          <p:nvPr>
            <p:custDataLst>
              <p:tags r:id="rId5"/>
            </p:custDataLst>
          </p:nvPr>
        </p:nvSpPr>
        <p:spPr>
          <a:xfrm>
            <a:off x="1043940" y="1603375"/>
            <a:ext cx="6894195" cy="208216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具有参数的基本函数声明</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默认参数，即参数具有默认值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命名参数，当传递参数的时候显示使用参数名 = 参数值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可变数量的参数：即参数的个数不定。</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38200" lvl="1"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伸展操作符( * )</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8" name="组合 1257"/>
          <p:cNvGrpSpPr/>
          <p:nvPr>
            <p:custDataLst>
              <p:tags r:id="rId1"/>
            </p:custDataLst>
          </p:nvPr>
        </p:nvGrpSpPr>
        <p:grpSpPr>
          <a:xfrm>
            <a:off x="6701790" y="1249045"/>
            <a:ext cx="5167630" cy="4755515"/>
            <a:chOff x="10553" y="1670"/>
            <a:chExt cx="8138" cy="7489"/>
          </a:xfrm>
        </p:grpSpPr>
        <p:sp>
          <p:nvSpPr>
            <p:cNvPr id="1259" name="矩形 1258"/>
            <p:cNvSpPr/>
            <p:nvPr>
              <p:custDataLst>
                <p:tags r:id="rId2"/>
              </p:custDataLst>
            </p:nvPr>
          </p:nvSpPr>
          <p:spPr>
            <a:xfrm>
              <a:off x="10561" y="1671"/>
              <a:ext cx="8131" cy="7489"/>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0" name="矩形 1259"/>
            <p:cNvSpPr/>
            <p:nvPr>
              <p:custDataLst>
                <p:tags r:id="rId3"/>
              </p:custDataLst>
            </p:nvPr>
          </p:nvSpPr>
          <p:spPr>
            <a:xfrm>
              <a:off x="10900" y="1981"/>
              <a:ext cx="7453" cy="6868"/>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1" name="椭圆 1260"/>
            <p:cNvSpPr/>
            <p:nvPr>
              <p:custDataLst>
                <p:tags r:id="rId4"/>
              </p:custDataLst>
            </p:nvPr>
          </p:nvSpPr>
          <p:spPr>
            <a:xfrm>
              <a:off x="18205" y="8701"/>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2" name="直角三角形 1261"/>
            <p:cNvSpPr/>
            <p:nvPr>
              <p:custDataLst>
                <p:tags r:id="rId5"/>
              </p:custDataLst>
            </p:nvPr>
          </p:nvSpPr>
          <p:spPr>
            <a:xfrm rot="5400000">
              <a:off x="10553" y="167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1" name="组合 1160"/>
          <p:cNvGrpSpPr/>
          <p:nvPr>
            <p:custDataLst>
              <p:tags r:id="rId6"/>
            </p:custDataLst>
          </p:nvPr>
        </p:nvGrpSpPr>
        <p:grpSpPr>
          <a:xfrm>
            <a:off x="439420" y="1249045"/>
            <a:ext cx="6076950" cy="3961765"/>
            <a:chOff x="54" y="1750"/>
            <a:chExt cx="9570" cy="6239"/>
          </a:xfrm>
        </p:grpSpPr>
        <p:sp>
          <p:nvSpPr>
            <p:cNvPr id="1162" name="矩形 1161"/>
            <p:cNvSpPr/>
            <p:nvPr>
              <p:custDataLst>
                <p:tags r:id="rId7"/>
              </p:custDataLst>
            </p:nvPr>
          </p:nvSpPr>
          <p:spPr>
            <a:xfrm>
              <a:off x="62" y="1751"/>
              <a:ext cx="9562" cy="6238"/>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3" name="矩形 1162"/>
            <p:cNvSpPr/>
            <p:nvPr>
              <p:custDataLst>
                <p:tags r:id="rId8"/>
              </p:custDataLst>
            </p:nvPr>
          </p:nvSpPr>
          <p:spPr>
            <a:xfrm>
              <a:off x="401" y="2061"/>
              <a:ext cx="8884" cy="5617"/>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4" name="椭圆 1163"/>
            <p:cNvSpPr/>
            <p:nvPr>
              <p:custDataLst>
                <p:tags r:id="rId9"/>
              </p:custDataLst>
            </p:nvPr>
          </p:nvSpPr>
          <p:spPr>
            <a:xfrm>
              <a:off x="9137" y="7530"/>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5" name="直角三角形 1164"/>
            <p:cNvSpPr/>
            <p:nvPr>
              <p:custDataLst>
                <p:tags r:id="rId10"/>
              </p:custDataLst>
            </p:nvPr>
          </p:nvSpPr>
          <p:spPr>
            <a:xfrm rot="5400000">
              <a:off x="54" y="175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76994" y="1257704"/>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195"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特性</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66" name="Title 6"/>
          <p:cNvSpPr txBox="1"/>
          <p:nvPr>
            <p:custDataLst>
              <p:tags r:id="rId12"/>
            </p:custDataLst>
          </p:nvPr>
        </p:nvSpPr>
        <p:spPr>
          <a:xfrm>
            <a:off x="471805" y="1587500"/>
            <a:ext cx="5207636" cy="300863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 表达式</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 (Data classes)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函数字面量和内联函数（Function literals &amp; inline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函数扩展 (Extension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空安全（Null safety）</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智能转换（Smart casts）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
        <p:nvSpPr>
          <p:cNvPr id="1263" name="Title 6"/>
          <p:cNvSpPr txBox="1"/>
          <p:nvPr>
            <p:custDataLst>
              <p:tags r:id="rId13"/>
            </p:custDataLst>
          </p:nvPr>
        </p:nvSpPr>
        <p:spPr>
          <a:xfrm>
            <a:off x="7138670" y="1536700"/>
            <a:ext cx="4298950" cy="38030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字符串模板（String templates）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主构造函数（Primary constructors）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类委托（Class delegation）</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类型推断（Type inference）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单例（Singletons）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声明点变量（Declaration-site variance）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区间表达式（Range expressions）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798830" y="1423035"/>
            <a:ext cx="9686925" cy="3180715"/>
            <a:chOff x="1258" y="2241"/>
            <a:chExt cx="15255" cy="5009"/>
          </a:xfrm>
        </p:grpSpPr>
        <p:sp>
          <p:nvSpPr>
            <p:cNvPr id="27" name="对角圆角矩形 26"/>
            <p:cNvSpPr/>
            <p:nvPr>
              <p:custDataLst>
                <p:tags r:id="rId2"/>
              </p:custDataLst>
            </p:nvPr>
          </p:nvSpPr>
          <p:spPr>
            <a:xfrm>
              <a:off x="1369" y="2366"/>
              <a:ext cx="15144" cy="4884"/>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1258" y="2241"/>
              <a:ext cx="15144" cy="4884"/>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1118235" y="1721485"/>
            <a:ext cx="8977630" cy="25050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单表达式函数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函数递归</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尾递归函数(tailrec)</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函数重载</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局部函数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高级函数</a:t>
            </a:r>
            <a:endPar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03530" y="1111250"/>
            <a:ext cx="11158855" cy="5631180"/>
            <a:chOff x="464" y="1750"/>
            <a:chExt cx="15474" cy="9485"/>
          </a:xfrm>
        </p:grpSpPr>
        <p:sp>
          <p:nvSpPr>
            <p:cNvPr id="12" name="圆角矩形 11"/>
            <p:cNvSpPr/>
            <p:nvPr>
              <p:custDataLst>
                <p:tags r:id="rId2"/>
              </p:custDataLst>
            </p:nvPr>
          </p:nvSpPr>
          <p:spPr>
            <a:xfrm>
              <a:off x="664" y="1895"/>
              <a:ext cx="15275" cy="934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464" y="1750"/>
              <a:ext cx="15275" cy="934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Kotlin-Lambda</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621665" y="1353820"/>
            <a:ext cx="10381615" cy="48679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Lambda表达式的本质其实是匿名函数，因为在其底层实现中还是通过匿名函数来实现的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语法特征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由零到多条可执行语句组成的函数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最后一个表达式自动作为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表达式的返回值，无须使用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表达式不能指定返回值类型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it可表示为单个参数的隐式名称，是Kotlin语言约定的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用下划线(_)表示未使用的参数，表示不处理这个参数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匿名函数和</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表达式的</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return</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匿名函数时返回值是返回自身函数的值</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Lambda表达式的返回值是将包含它的函数中返回</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闭包</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即是函数中包含函数，这里的函数我们可以包含(Lambda表达式，匿名函数，局部函数，对象表达式)</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535940" y="1405890"/>
            <a:ext cx="10654030" cy="4322445"/>
            <a:chOff x="844" y="2214"/>
            <a:chExt cx="16778" cy="6807"/>
          </a:xfrm>
        </p:grpSpPr>
        <p:sp>
          <p:nvSpPr>
            <p:cNvPr id="28" name="圆角矩形 27"/>
            <p:cNvSpPr/>
            <p:nvPr>
              <p:custDataLst>
                <p:tags r:id="rId2"/>
              </p:custDataLst>
            </p:nvPr>
          </p:nvSpPr>
          <p:spPr>
            <a:xfrm>
              <a:off x="1044" y="2359"/>
              <a:ext cx="16579" cy="666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custDataLst>
                <p:tags r:id="rId3"/>
              </p:custDataLst>
            </p:nvPr>
          </p:nvSpPr>
          <p:spPr>
            <a:xfrm>
              <a:off x="844" y="2214"/>
              <a:ext cx="16579" cy="666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内联函数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5"/>
            </p:custDataLst>
          </p:nvPr>
        </p:nvSpPr>
        <p:spPr>
          <a:xfrm>
            <a:off x="862965" y="1648460"/>
            <a:ext cx="9873615" cy="374586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内联函数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修饰函数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&lt;T&gt; lock(lock: Lock, body: () -&gt; T): 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禁用内联</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foo(inlined: () -&gt; Unit, noinline notInlined: () -&gt; Unit)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非局部返回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crossinline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具体化的类型参数</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&lt;reified T&gt; TreeNode.findParentOfType(): 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内联属性</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修饰符可用于没有幕后字段的属性的访问器</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面向对象</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189990"/>
            <a:ext cx="10798810" cy="4799965"/>
          </a:xfrm>
          <a:prstGeom prst="rect">
            <a:avLst/>
          </a:prstGeom>
          <a:noFill/>
        </p:spPr>
        <p:txBody>
          <a:bodyPr wrap="square" rtlCol="0" anchor="t">
            <a:spAutoFit/>
          </a:bodyPr>
          <a:p>
            <a:r>
              <a:rPr lang="zh-CN" altLang="en-US"/>
              <a:t>定义类</a:t>
            </a:r>
            <a:endParaRPr lang="zh-CN" altLang="en-US"/>
          </a:p>
          <a:p>
            <a:r>
              <a:rPr lang="en-US" altLang="zh-CN"/>
              <a:t>[</a:t>
            </a:r>
            <a:r>
              <a:rPr lang="zh-CN" altLang="en-US"/>
              <a:t>修饰符</a:t>
            </a:r>
            <a:r>
              <a:rPr lang="en-US" altLang="zh-CN"/>
              <a:t>] class </a:t>
            </a:r>
            <a:r>
              <a:rPr lang="zh-CN" altLang="en-US"/>
              <a:t>类名</a:t>
            </a:r>
            <a:r>
              <a:rPr lang="en-US" altLang="zh-CN"/>
              <a:t>  [constructor </a:t>
            </a:r>
            <a:r>
              <a:rPr lang="zh-CN" altLang="en-US"/>
              <a:t>主构造器</a:t>
            </a:r>
            <a:r>
              <a:rPr lang="en-US" altLang="zh-CN"/>
              <a:t>] {</a:t>
            </a:r>
            <a:endParaRPr lang="en-US" altLang="zh-CN"/>
          </a:p>
          <a:p>
            <a:r>
              <a:rPr lang="en-US" altLang="zh-CN"/>
              <a:t>	</a:t>
            </a:r>
            <a:r>
              <a:rPr lang="zh-CN" altLang="en-US"/>
              <a:t>零到多个次构造器</a:t>
            </a:r>
            <a:endParaRPr lang="zh-CN" altLang="en-US"/>
          </a:p>
          <a:p>
            <a:r>
              <a:rPr lang="en-US" altLang="zh-CN"/>
              <a:t>	</a:t>
            </a:r>
            <a:r>
              <a:rPr lang="zh-CN" altLang="en-US"/>
              <a:t>零到多个属性</a:t>
            </a:r>
            <a:endParaRPr lang="zh-CN" altLang="en-US"/>
          </a:p>
          <a:p>
            <a:r>
              <a:rPr lang="en-US" altLang="zh-CN"/>
              <a:t>	</a:t>
            </a:r>
            <a:r>
              <a:rPr lang="zh-CN" altLang="en-US"/>
              <a:t>领导多个方法</a:t>
            </a:r>
            <a:endParaRPr lang="en-US" altLang="zh-CN"/>
          </a:p>
          <a:p>
            <a:r>
              <a:rPr lang="en-US" altLang="zh-CN"/>
              <a:t>	</a:t>
            </a:r>
            <a:endParaRPr lang="en-US" altLang="zh-CN"/>
          </a:p>
          <a:p>
            <a:r>
              <a:rPr lang="en-US" altLang="zh-CN"/>
              <a:t>}</a:t>
            </a:r>
            <a:endParaRPr lang="en-US" altLang="zh-CN"/>
          </a:p>
          <a:p>
            <a:r>
              <a:rPr lang="zh-CN" altLang="en-US"/>
              <a:t>修饰符</a:t>
            </a:r>
            <a:endParaRPr lang="zh-CN" altLang="en-US"/>
          </a:p>
          <a:p>
            <a:pPr marL="457200" lvl="1" indent="0">
              <a:buNone/>
            </a:pPr>
            <a:r>
              <a:rPr lang="en-US" altLang="zh-CN">
                <a:solidFill>
                  <a:schemeClr val="tx1"/>
                </a:solidFill>
              </a:rPr>
              <a:t>public | internal | private</a:t>
            </a:r>
            <a:endParaRPr lang="en-US" altLang="zh-CN">
              <a:solidFill>
                <a:schemeClr val="tx1"/>
              </a:solidFill>
            </a:endParaRPr>
          </a:p>
          <a:p>
            <a:pPr marL="457200" lvl="1" indent="0">
              <a:buNone/>
            </a:pPr>
            <a:r>
              <a:rPr lang="en-US" altLang="zh-CN">
                <a:solidFill>
                  <a:schemeClr val="tx1"/>
                </a:solidFill>
              </a:rPr>
              <a:t>final    | open      | abstract</a:t>
            </a:r>
            <a:endParaRPr lang="en-US" altLang="zh-CN">
              <a:solidFill>
                <a:schemeClr val="tx1"/>
              </a:solidFill>
            </a:endParaRPr>
          </a:p>
          <a:p>
            <a:r>
              <a:rPr lang="zh-CN" altLang="en-US"/>
              <a:t>属性</a:t>
            </a:r>
            <a:r>
              <a:rPr lang="en-US" altLang="zh-CN"/>
              <a:t>(Kotlin) = </a:t>
            </a:r>
            <a:r>
              <a:rPr lang="zh-CN" altLang="en-US"/>
              <a:t>字段</a:t>
            </a:r>
            <a:r>
              <a:rPr lang="en-US" altLang="zh-CN"/>
              <a:t>(Java)</a:t>
            </a:r>
            <a:r>
              <a:rPr lang="zh-CN" altLang="en-US"/>
              <a:t> </a:t>
            </a:r>
            <a:r>
              <a:rPr lang="en-US" altLang="zh-CN"/>
              <a:t>+ getter + setter</a:t>
            </a:r>
            <a:endParaRPr lang="en-US" altLang="zh-CN"/>
          </a:p>
          <a:p>
            <a:pPr marL="0" lvl="0" indent="0">
              <a:buNone/>
            </a:pPr>
            <a:r>
              <a:rPr lang="en-US" altLang="zh-CN">
                <a:solidFill>
                  <a:schemeClr val="tx1"/>
                </a:solidFill>
              </a:rPr>
              <a:t>[</a:t>
            </a:r>
            <a:r>
              <a:rPr lang="zh-CN" altLang="en-US">
                <a:solidFill>
                  <a:schemeClr val="tx1"/>
                </a:solidFill>
              </a:rPr>
              <a:t>修饰符</a:t>
            </a:r>
            <a:r>
              <a:rPr lang="en-US" altLang="zh-CN">
                <a:solidFill>
                  <a:schemeClr val="tx1"/>
                </a:solidFill>
              </a:rPr>
              <a:t>] var | val </a:t>
            </a:r>
            <a:r>
              <a:rPr lang="zh-CN" altLang="en-US">
                <a:solidFill>
                  <a:schemeClr val="tx1"/>
                </a:solidFill>
              </a:rPr>
              <a:t>属性名 </a:t>
            </a:r>
            <a:r>
              <a:rPr lang="en-US" altLang="zh-CN">
                <a:solidFill>
                  <a:schemeClr val="tx1"/>
                </a:solidFill>
              </a:rPr>
              <a:t>: </a:t>
            </a:r>
            <a:r>
              <a:rPr lang="zh-CN" altLang="en-US">
                <a:solidFill>
                  <a:schemeClr val="tx1"/>
                </a:solidFill>
              </a:rPr>
              <a:t>类型  </a:t>
            </a:r>
            <a:r>
              <a:rPr lang="en-US" altLang="zh-CN">
                <a:solidFill>
                  <a:schemeClr val="tx1"/>
                </a:solidFill>
              </a:rPr>
              <a:t>[= </a:t>
            </a:r>
            <a:r>
              <a:rPr lang="zh-CN" altLang="en-US">
                <a:solidFill>
                  <a:schemeClr val="tx1"/>
                </a:solidFill>
              </a:rPr>
              <a:t>默认值</a:t>
            </a:r>
            <a:r>
              <a:rPr lang="en-US" altLang="zh-CN">
                <a:solidFill>
                  <a:schemeClr val="tx1"/>
                </a:solidFill>
              </a:rPr>
              <a:t>]</a:t>
            </a:r>
            <a:endParaRPr lang="en-US" altLang="zh-CN">
              <a:solidFill>
                <a:schemeClr val="tx1"/>
              </a:solidFill>
            </a:endParaRPr>
          </a:p>
          <a:p>
            <a:pPr marL="0" lvl="0" indent="0">
              <a:buNone/>
            </a:pPr>
            <a:r>
              <a:rPr lang="en-US" altLang="zh-CN">
                <a:solidFill>
                  <a:schemeClr val="tx1"/>
                </a:solidFill>
              </a:rPr>
              <a:t>           [&lt;getter&gt;]</a:t>
            </a:r>
            <a:endParaRPr lang="en-US" altLang="zh-CN">
              <a:solidFill>
                <a:schemeClr val="tx1"/>
              </a:solidFill>
            </a:endParaRPr>
          </a:p>
          <a:p>
            <a:pPr marL="0" lvl="0" indent="0">
              <a:buNone/>
            </a:pPr>
            <a:r>
              <a:rPr lang="en-US" altLang="zh-CN">
                <a:solidFill>
                  <a:schemeClr val="tx1"/>
                </a:solidFill>
              </a:rPr>
              <a:t>           [&lt;setter&gt;]</a:t>
            </a:r>
            <a:endParaRPr lang="en-US" altLang="zh-CN">
              <a:solidFill>
                <a:schemeClr val="tx1"/>
              </a:solidFill>
            </a:endParaRPr>
          </a:p>
          <a:p>
            <a:pPr marL="0" lvl="0" indent="0">
              <a:buNone/>
            </a:pPr>
            <a:r>
              <a:rPr lang="zh-CN" altLang="en-US">
                <a:solidFill>
                  <a:schemeClr val="tx1"/>
                </a:solidFill>
              </a:rPr>
              <a:t>修饰符</a:t>
            </a:r>
            <a:endParaRPr lang="en-US" altLang="zh-CN">
              <a:solidFill>
                <a:schemeClr val="tx1"/>
              </a:solidFill>
            </a:endParaRPr>
          </a:p>
          <a:p>
            <a:r>
              <a:rPr lang="en-US" altLang="zh-CN">
                <a:solidFill>
                  <a:schemeClr val="tx1"/>
                </a:solidFill>
              </a:rPr>
              <a:t>          public | protected | internal | private</a:t>
            </a:r>
            <a:endParaRPr lang="en-US" altLang="zh-CN">
              <a:solidFill>
                <a:schemeClr val="tx1"/>
              </a:solidFill>
            </a:endParaRPr>
          </a:p>
          <a:p>
            <a:r>
              <a:rPr lang="en-US" altLang="zh-CN">
                <a:solidFill>
                  <a:schemeClr val="tx1"/>
                </a:solidFill>
              </a:rPr>
              <a:t>          final    | open          | abstract</a:t>
            </a:r>
            <a:endParaRPr lang="en-US" altLang="zh-CN">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35940" y="1258570"/>
            <a:ext cx="11042015" cy="2874010"/>
            <a:chOff x="844" y="1982"/>
            <a:chExt cx="17389" cy="4526"/>
          </a:xfrm>
        </p:grpSpPr>
        <p:sp>
          <p:nvSpPr>
            <p:cNvPr id="7" name="矩形 6"/>
            <p:cNvSpPr/>
            <p:nvPr>
              <p:custDataLst>
                <p:tags r:id="rId2"/>
              </p:custDataLst>
            </p:nvPr>
          </p:nvSpPr>
          <p:spPr>
            <a:xfrm>
              <a:off x="844" y="2208"/>
              <a:ext cx="17139"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1095" y="1982"/>
              <a:ext cx="17139"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395730" y="1588135"/>
            <a:ext cx="9482455"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componentN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方法与解构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operator fun componetN() : 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“_”</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占位符的使用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数据类与返回多个值的函数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表达式中解构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使用圆括号就表示使用解构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9765" y="1317625"/>
            <a:ext cx="10773410" cy="4523105"/>
          </a:xfrm>
          <a:prstGeom prst="rect">
            <a:avLst/>
          </a:prstGeom>
          <a:noFill/>
        </p:spPr>
        <p:txBody>
          <a:bodyPr wrap="square" rtlCol="0" anchor="t">
            <a:spAutoFit/>
          </a:bodyPr>
          <a:p>
            <a:r>
              <a:rPr lang="zh-CN" altLang="en-US"/>
              <a:t>幕后字段</a:t>
            </a:r>
            <a:endParaRPr lang="zh-CN" altLang="en-US"/>
          </a:p>
          <a:p>
            <a:r>
              <a:rPr lang="zh-CN" altLang="en-US"/>
              <a:t>定义：</a:t>
            </a:r>
            <a:endParaRPr lang="zh-CN" altLang="en-US"/>
          </a:p>
          <a:p>
            <a:pPr marL="457200" lvl="1" indent="0">
              <a:buNone/>
            </a:pPr>
            <a:r>
              <a:rPr lang="zh-CN" altLang="en-US">
                <a:solidFill>
                  <a:schemeClr val="tx1"/>
                </a:solidFill>
              </a:rPr>
              <a:t>在</a:t>
            </a:r>
            <a:r>
              <a:rPr lang="en-US" altLang="zh-CN">
                <a:solidFill>
                  <a:schemeClr val="tx1"/>
                </a:solidFill>
              </a:rPr>
              <a:t>Kotlin</a:t>
            </a:r>
            <a:r>
              <a:rPr lang="zh-CN" altLang="en-US">
                <a:solidFill>
                  <a:schemeClr val="tx1"/>
                </a:solidFill>
              </a:rPr>
              <a:t>中定义一个普通属性时，会为该属性生成一个</a:t>
            </a:r>
            <a:r>
              <a:rPr lang="en-US" altLang="zh-CN">
                <a:solidFill>
                  <a:schemeClr val="tx1"/>
                </a:solidFill>
              </a:rPr>
              <a:t>field,getter,</a:t>
            </a:r>
            <a:r>
              <a:rPr lang="zh-CN" altLang="en-US">
                <a:solidFill>
                  <a:schemeClr val="tx1"/>
                </a:solidFill>
              </a:rPr>
              <a:t>和</a:t>
            </a:r>
            <a:r>
              <a:rPr lang="en-US" altLang="zh-CN">
                <a:solidFill>
                  <a:schemeClr val="tx1"/>
                </a:solidFill>
              </a:rPr>
              <a:t>setter,</a:t>
            </a:r>
            <a:r>
              <a:rPr lang="zh-CN" altLang="en-US">
                <a:solidFill>
                  <a:schemeClr val="tx1"/>
                </a:solidFill>
              </a:rPr>
              <a:t>其中这个</a:t>
            </a:r>
            <a:r>
              <a:rPr lang="en-US" altLang="zh-CN">
                <a:solidFill>
                  <a:schemeClr val="tx1"/>
                </a:solidFill>
              </a:rPr>
              <a:t>field</a:t>
            </a:r>
            <a:r>
              <a:rPr lang="zh-CN" altLang="en-US">
                <a:solidFill>
                  <a:schemeClr val="tx1"/>
                </a:solidFill>
              </a:rPr>
              <a:t>就称为幕后字段</a:t>
            </a:r>
            <a:r>
              <a:rPr lang="en-US" altLang="zh-CN">
                <a:solidFill>
                  <a:schemeClr val="tx1"/>
                </a:solidFill>
              </a:rPr>
              <a:t>(backing field)</a:t>
            </a:r>
            <a:endParaRPr lang="en-US" altLang="zh-CN">
              <a:solidFill>
                <a:schemeClr val="tx1"/>
              </a:solidFill>
            </a:endParaRPr>
          </a:p>
          <a:p>
            <a:pPr marL="0" lvl="0" indent="0">
              <a:buNone/>
            </a:pPr>
            <a:r>
              <a:rPr lang="zh-CN" altLang="en-US">
                <a:solidFill>
                  <a:schemeClr val="tx1"/>
                </a:solidFill>
              </a:rPr>
              <a:t>何时会生成</a:t>
            </a:r>
            <a:r>
              <a:rPr lang="zh-CN" altLang="en-US">
                <a:solidFill>
                  <a:schemeClr val="tx1"/>
                </a:solidFill>
              </a:rPr>
              <a:t>幕后字段？</a:t>
            </a:r>
            <a:endParaRPr lang="zh-CN" altLang="en-US">
              <a:solidFill>
                <a:schemeClr val="tx1"/>
              </a:solidFill>
            </a:endParaRPr>
          </a:p>
          <a:p>
            <a:pPr marL="457200" lvl="1" indent="0">
              <a:buNone/>
            </a:pPr>
            <a:r>
              <a:rPr lang="zh-CN" altLang="en-US">
                <a:solidFill>
                  <a:schemeClr val="tx1"/>
                </a:solidFill>
              </a:rPr>
              <a:t>对于</a:t>
            </a:r>
            <a:r>
              <a:rPr lang="en-US" altLang="zh-CN">
                <a:solidFill>
                  <a:schemeClr val="tx1"/>
                </a:solidFill>
              </a:rPr>
              <a:t>var|val</a:t>
            </a:r>
            <a:r>
              <a:rPr lang="zh-CN" altLang="en-US">
                <a:solidFill>
                  <a:schemeClr val="tx1"/>
                </a:solidFill>
              </a:rPr>
              <a:t>属性</a:t>
            </a:r>
            <a:endParaRPr lang="zh-CN" altLang="en-US">
              <a:solidFill>
                <a:schemeClr val="tx1"/>
              </a:solidFill>
            </a:endParaRPr>
          </a:p>
          <a:p>
            <a:pPr marL="914400" lvl="2" indent="0">
              <a:buNone/>
            </a:pPr>
            <a:r>
              <a:rPr lang="en-US" altLang="zh-CN">
                <a:solidFill>
                  <a:schemeClr val="tx1"/>
                </a:solidFill>
              </a:rPr>
              <a:t>Kotlin</a:t>
            </a:r>
            <a:r>
              <a:rPr lang="zh-CN" altLang="en-US">
                <a:solidFill>
                  <a:schemeClr val="tx1"/>
                </a:solidFill>
              </a:rPr>
              <a:t>自动生成了 </a:t>
            </a:r>
            <a:r>
              <a:rPr lang="en-US" altLang="zh-CN">
                <a:solidFill>
                  <a:schemeClr val="tx1"/>
                </a:solidFill>
              </a:rPr>
              <a:t>setter |getter                                           </a:t>
            </a:r>
            <a:r>
              <a:rPr lang="zh-CN" altLang="en-US">
                <a:solidFill>
                  <a:schemeClr val="tx1"/>
                </a:solidFill>
              </a:rPr>
              <a:t>产生幕后字段</a:t>
            </a:r>
            <a:endParaRPr lang="zh-CN" altLang="en-US">
              <a:solidFill>
                <a:schemeClr val="tx1"/>
              </a:solidFill>
            </a:endParaRPr>
          </a:p>
          <a:p>
            <a:pPr marL="914400" lvl="2" indent="0">
              <a:buNone/>
            </a:pPr>
            <a:r>
              <a:rPr lang="zh-CN" altLang="en-US">
                <a:solidFill>
                  <a:schemeClr val="tx1"/>
                </a:solidFill>
              </a:rPr>
              <a:t>重写了                    </a:t>
            </a:r>
            <a:r>
              <a:rPr lang="en-US" altLang="zh-CN">
                <a:solidFill>
                  <a:schemeClr val="tx1"/>
                </a:solidFill>
              </a:rPr>
              <a:t>setter |</a:t>
            </a:r>
            <a:r>
              <a:rPr lang="en-US" altLang="zh-CN">
                <a:solidFill>
                  <a:schemeClr val="tx1"/>
                </a:solidFill>
              </a:rPr>
              <a:t>getter                                       </a:t>
            </a:r>
            <a:r>
              <a:rPr lang="zh-CN" altLang="en-US">
                <a:solidFill>
                  <a:schemeClr val="tx1"/>
                </a:solidFill>
              </a:rPr>
              <a:t>不产生幕后字段</a:t>
            </a:r>
            <a:endParaRPr lang="zh-CN" altLang="en-US">
              <a:solidFill>
                <a:schemeClr val="tx1"/>
              </a:solidFill>
            </a:endParaRPr>
          </a:p>
          <a:p>
            <a:pPr marL="914400" lvl="2" indent="0">
              <a:buNone/>
            </a:pPr>
            <a:r>
              <a:rPr lang="zh-CN" altLang="en-US">
                <a:solidFill>
                  <a:schemeClr val="tx1"/>
                </a:solidFill>
              </a:rPr>
              <a:t>在重写了的</a:t>
            </a:r>
            <a:r>
              <a:rPr lang="zh-CN" altLang="en-US">
                <a:sym typeface="+mn-ea"/>
              </a:rPr>
              <a:t>           </a:t>
            </a:r>
            <a:r>
              <a:rPr lang="en-US" altLang="zh-CN">
                <a:sym typeface="+mn-ea"/>
              </a:rPr>
              <a:t>setter |getter</a:t>
            </a:r>
            <a:r>
              <a:rPr lang="zh-CN" altLang="en-US">
                <a:sym typeface="+mn-ea"/>
              </a:rPr>
              <a:t>中使用了</a:t>
            </a:r>
            <a:r>
              <a:rPr lang="en-US" altLang="zh-CN">
                <a:sym typeface="+mn-ea"/>
              </a:rPr>
              <a:t>field                  </a:t>
            </a:r>
            <a:r>
              <a:rPr lang="zh-CN" altLang="en-US">
                <a:sym typeface="+mn-ea"/>
              </a:rPr>
              <a:t>产生幕后字段</a:t>
            </a:r>
            <a:endParaRPr lang="zh-CN" altLang="en-US">
              <a:sym typeface="+mn-ea"/>
            </a:endParaRPr>
          </a:p>
          <a:p>
            <a:pPr marL="0" lvl="0" indent="0">
              <a:buNone/>
            </a:pPr>
            <a:r>
              <a:rPr lang="zh-CN" altLang="en-US">
                <a:solidFill>
                  <a:schemeClr val="tx1"/>
                </a:solidFill>
                <a:sym typeface="+mn-ea"/>
              </a:rPr>
              <a:t>幕后属性</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private</a:t>
            </a:r>
            <a:r>
              <a:rPr lang="zh-CN" altLang="en-US">
                <a:solidFill>
                  <a:schemeClr val="tx1"/>
                </a:solidFill>
                <a:sym typeface="+mn-ea"/>
              </a:rPr>
              <a:t>修饰的属性，就是幕后属性</a:t>
            </a:r>
            <a:endParaRPr lang="zh-CN" altLang="en-US">
              <a:solidFill>
                <a:schemeClr val="tx1"/>
              </a:solidFill>
              <a:sym typeface="+mn-ea"/>
            </a:endParaRPr>
          </a:p>
          <a:p>
            <a:pPr marL="0" lvl="0" indent="0">
              <a:buNone/>
            </a:pPr>
            <a:r>
              <a:rPr lang="zh-CN" altLang="en-US">
                <a:solidFill>
                  <a:schemeClr val="tx1"/>
                </a:solidFill>
                <a:sym typeface="+mn-ea"/>
              </a:rPr>
              <a:t>延迟初始化属性</a:t>
            </a:r>
            <a:r>
              <a:rPr lang="en-US" altLang="zh-CN">
                <a:solidFill>
                  <a:schemeClr val="tx1"/>
                </a:solidFill>
                <a:sym typeface="+mn-ea"/>
              </a:rPr>
              <a:t>lateinit </a:t>
            </a:r>
            <a:endParaRPr lang="en-US" altLang="zh-CN">
              <a:solidFill>
                <a:schemeClr val="tx1"/>
              </a:solidFill>
              <a:sym typeface="+mn-ea"/>
            </a:endParaRPr>
          </a:p>
          <a:p>
            <a:pPr marL="457200" lvl="1" indent="0">
              <a:buNone/>
            </a:pPr>
            <a:r>
              <a:rPr lang="en-US" altLang="zh-CN">
                <a:solidFill>
                  <a:schemeClr val="tx1"/>
                </a:solidFill>
                <a:sym typeface="+mn-ea"/>
              </a:rPr>
              <a:t>Kotlin</a:t>
            </a:r>
            <a:r>
              <a:rPr lang="zh-CN" altLang="en-US">
                <a:solidFill>
                  <a:schemeClr val="tx1"/>
                </a:solidFill>
                <a:sym typeface="+mn-ea"/>
              </a:rPr>
              <a:t>要求所有属性必须由程序员显示初始化</a:t>
            </a:r>
            <a:endParaRPr lang="zh-CN" altLang="en-US">
              <a:solidFill>
                <a:schemeClr val="tx1"/>
              </a:solidFill>
              <a:sym typeface="+mn-ea"/>
            </a:endParaRPr>
          </a:p>
          <a:p>
            <a:pPr marL="914400" lvl="2" indent="0">
              <a:buNone/>
            </a:pPr>
            <a:r>
              <a:rPr lang="zh-CN" altLang="en-US">
                <a:solidFill>
                  <a:schemeClr val="tx1"/>
                </a:solidFill>
                <a:sym typeface="+mn-ea"/>
              </a:rPr>
              <a:t>定义时初始化</a:t>
            </a:r>
            <a:endParaRPr lang="zh-CN" altLang="en-US">
              <a:solidFill>
                <a:schemeClr val="tx1"/>
              </a:solidFill>
              <a:sym typeface="+mn-ea"/>
            </a:endParaRPr>
          </a:p>
          <a:p>
            <a:pPr marL="914400" lvl="2" indent="0">
              <a:buNone/>
            </a:pPr>
            <a:r>
              <a:rPr lang="zh-CN" altLang="en-US">
                <a:solidFill>
                  <a:schemeClr val="tx1"/>
                </a:solidFill>
                <a:sym typeface="+mn-ea"/>
              </a:rPr>
              <a:t>在构造器中赋值初始化</a:t>
            </a:r>
            <a:endParaRPr lang="zh-CN" altLang="en-US">
              <a:solidFill>
                <a:schemeClr val="tx1"/>
              </a:solidFill>
              <a:sym typeface="+mn-ea"/>
            </a:endParaRPr>
          </a:p>
          <a:p>
            <a:pPr marL="457200" lvl="1" indent="0">
              <a:buNone/>
            </a:pPr>
            <a:r>
              <a:rPr lang="zh-CN" altLang="en-US">
                <a:solidFill>
                  <a:schemeClr val="tx1"/>
                </a:solidFill>
                <a:sym typeface="+mn-ea"/>
              </a:rPr>
              <a:t>所以例如</a:t>
            </a:r>
            <a:r>
              <a:rPr lang="en-US" altLang="zh-CN">
                <a:solidFill>
                  <a:schemeClr val="tx1"/>
                </a:solidFill>
                <a:sym typeface="+mn-ea"/>
              </a:rPr>
              <a:t>Activity</a:t>
            </a:r>
            <a:r>
              <a:rPr lang="zh-CN" altLang="en-US">
                <a:solidFill>
                  <a:schemeClr val="tx1"/>
                </a:solidFill>
                <a:sym typeface="+mn-ea"/>
              </a:rPr>
              <a:t>里面的控件，都要用</a:t>
            </a:r>
            <a:r>
              <a:rPr lang="en-US" altLang="zh-CN">
                <a:solidFill>
                  <a:schemeClr val="tx1"/>
                </a:solidFill>
                <a:sym typeface="+mn-ea"/>
              </a:rPr>
              <a:t>lateinit</a:t>
            </a:r>
            <a:r>
              <a:rPr lang="zh-CN" altLang="en-US">
                <a:solidFill>
                  <a:schemeClr val="tx1"/>
                </a:solidFill>
                <a:sym typeface="+mn-ea"/>
              </a:rPr>
              <a:t>修饰</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70205" y="1205230"/>
            <a:ext cx="11114405" cy="2983230"/>
            <a:chOff x="583" y="1898"/>
            <a:chExt cx="17503" cy="4698"/>
          </a:xfrm>
        </p:grpSpPr>
        <p:sp>
          <p:nvSpPr>
            <p:cNvPr id="7" name="矩形 6"/>
            <p:cNvSpPr/>
            <p:nvPr>
              <p:custDataLst>
                <p:tags r:id="rId2"/>
              </p:custDataLst>
            </p:nvPr>
          </p:nvSpPr>
          <p:spPr>
            <a:xfrm>
              <a:off x="583" y="2124"/>
              <a:ext cx="17253" cy="447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834" y="1898"/>
              <a:ext cx="17253" cy="447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29995" y="1534795"/>
            <a:ext cx="9554845" cy="21818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主构造器和初始化</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初始化块可以使用主构造器定义的形参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在声明属性时可以使用主构造器定义的形参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在主构造器上，直接在参数之前使用var | val 即可声明属性</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次构造器与构造器重载</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无论有多少个次构造器，都要先调用主构造器(执行初始化代码)</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1"/>
            </p:custDataLst>
          </p:nvPr>
        </p:nvGrpSpPr>
        <p:grpSpPr>
          <a:xfrm>
            <a:off x="434975" y="1238885"/>
            <a:ext cx="11388090" cy="5669915"/>
            <a:chOff x="685" y="1951"/>
            <a:chExt cx="17934" cy="8929"/>
          </a:xfrm>
        </p:grpSpPr>
        <p:sp>
          <p:nvSpPr>
            <p:cNvPr id="33" name="圆角矩形 32"/>
            <p:cNvSpPr/>
            <p:nvPr>
              <p:custDataLst>
                <p:tags r:id="rId2"/>
              </p:custDataLst>
            </p:nvPr>
          </p:nvSpPr>
          <p:spPr>
            <a:xfrm>
              <a:off x="885" y="2096"/>
              <a:ext cx="17735" cy="8784"/>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custDataLst>
                <p:tags r:id="rId3"/>
              </p:custDataLst>
            </p:nvPr>
          </p:nvSpPr>
          <p:spPr>
            <a:xfrm>
              <a:off x="685" y="1951"/>
              <a:ext cx="17735" cy="8784"/>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文本框 34"/>
          <p:cNvSpPr txBox="1"/>
          <p:nvPr>
            <p:custDataLst>
              <p:tags r:id="rId5"/>
            </p:custDataLst>
          </p:nvPr>
        </p:nvSpPr>
        <p:spPr>
          <a:xfrm>
            <a:off x="762000" y="1481455"/>
            <a:ext cx="10607674" cy="509333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类的继承</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修饰符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class SubClass : SuperClass {}</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的类默认是</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final,</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不能继承，所以需要用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方法的继承也是需要用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修饰，子类需要用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override</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子类的主构造器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class SubClass: BaseClass(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形参</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子类的次构造器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显式调用本类的重载构造器，最终还是要调用父构造器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子构造器既没有使用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，系统将会隐式调用父类无参构造器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super</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限定</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在子类重写了父类的属性</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方法，则可使用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限定调用父类的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若子类从多个直接超类型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接口或类</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继承了同名的成员，则要求子类重写该成员</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super&lt;T&gt;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组合 255"/>
          <p:cNvGrpSpPr/>
          <p:nvPr>
            <p:custDataLst>
              <p:tags r:id="rId1"/>
            </p:custDataLst>
          </p:nvPr>
        </p:nvGrpSpPr>
        <p:grpSpPr>
          <a:xfrm>
            <a:off x="434975" y="1238885"/>
            <a:ext cx="11388090" cy="4003040"/>
            <a:chOff x="685" y="1951"/>
            <a:chExt cx="17934" cy="6304"/>
          </a:xfrm>
        </p:grpSpPr>
        <p:sp>
          <p:nvSpPr>
            <p:cNvPr id="257" name="折角形 256"/>
            <p:cNvSpPr/>
            <p:nvPr>
              <p:custDataLst>
                <p:tags r:id="rId2"/>
              </p:custDataLst>
            </p:nvPr>
          </p:nvSpPr>
          <p:spPr>
            <a:xfrm>
              <a:off x="685" y="1951"/>
              <a:ext cx="17935" cy="6305"/>
            </a:xfrm>
            <a:prstGeom prst="foldedCorner">
              <a:avLst>
                <a:gd name="adj" fmla="val 24325"/>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任意多边形 257"/>
            <p:cNvSpPr/>
            <p:nvPr>
              <p:custDataLst>
                <p:tags r:id="rId3"/>
              </p:custDataLst>
            </p:nvPr>
          </p:nvSpPr>
          <p:spPr>
            <a:xfrm>
              <a:off x="2235" y="1951"/>
              <a:ext cx="729" cy="1047"/>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59" name="文本框 258"/>
          <p:cNvSpPr txBox="1"/>
          <p:nvPr>
            <p:custDataLst>
              <p:tags r:id="rId5"/>
            </p:custDataLst>
          </p:nvPr>
        </p:nvSpPr>
        <p:spPr>
          <a:xfrm>
            <a:off x="804545" y="2051050"/>
            <a:ext cx="10649586" cy="261112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mj-lt"/>
              <a:buAutoNum type="arabic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多态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检查类型，会自动转型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强制转型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不安全，如果失败，引发</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ClassCastException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导包</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java.util.Date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java.sql.Date as SDate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安全，如果失败，返回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null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基础类型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6066790"/>
            <a:chOff x="685" y="1951"/>
            <a:chExt cx="17935" cy="9554"/>
          </a:xfrm>
        </p:grpSpPr>
        <p:sp>
          <p:nvSpPr>
            <p:cNvPr id="7" name="矩形 6"/>
            <p:cNvSpPr/>
            <p:nvPr>
              <p:custDataLst>
                <p:tags r:id="rId2"/>
              </p:custDataLst>
            </p:nvPr>
          </p:nvSpPr>
          <p:spPr>
            <a:xfrm>
              <a:off x="685" y="2177"/>
              <a:ext cx="17684" cy="9328"/>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9328"/>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526478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不可变类与可变类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不可变指创建该类的实例后，该类的属性值是不可以改变的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抽象类与接口</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密封类本质是抽象类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区别：体现在设计目的上</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接口体现的是一种规范</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抽象类体现的是一种模板模式设计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嵌套类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相当于Java的静态内部类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嵌套类不能访问外部类的任何其他成员，只能访问另外一个嵌套类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内部类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非静态内部类,需要用inner修饰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枚举类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4998720"/>
            <a:chOff x="685" y="1951"/>
            <a:chExt cx="17935" cy="7872"/>
          </a:xfrm>
        </p:grpSpPr>
        <p:sp>
          <p:nvSpPr>
            <p:cNvPr id="7" name="矩形 6"/>
            <p:cNvSpPr/>
            <p:nvPr>
              <p:custDataLst>
                <p:tags r:id="rId2"/>
              </p:custDataLst>
            </p:nvPr>
          </p:nvSpPr>
          <p:spPr>
            <a:xfrm>
              <a:off x="685" y="2177"/>
              <a:ext cx="17684" cy="7647"/>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7647"/>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1973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object [: 0~N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个父类型</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//对象表达式的类型部分</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伴生对象</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使用compainion修饰的对象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每个类最多只能定义一个</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对象表达式和对象声明之间有一个重要的语义差别：</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对象表达式是在使用他们的地方立即执行（及初始化）的；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对象声明是在第一次被访问到时延迟初始化的；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伴生对象的初始化是在相应的类被加载（解析）时，与 Java 静态初始化器的语义相匹配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5369560"/>
            <a:chOff x="685" y="1951"/>
            <a:chExt cx="17935" cy="8456"/>
          </a:xfrm>
        </p:grpSpPr>
        <p:sp>
          <p:nvSpPr>
            <p:cNvPr id="7" name="矩形 6"/>
            <p:cNvSpPr/>
            <p:nvPr>
              <p:custDataLst>
                <p:tags r:id="rId2"/>
              </p:custDataLst>
            </p:nvPr>
          </p:nvSpPr>
          <p:spPr>
            <a:xfrm>
              <a:off x="685" y="2177"/>
              <a:ext cx="17684" cy="823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823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5681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类委托是代理模式的应用，可作作为继承的一种不错的替代</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对于一个可变属性（即 var 声明的），委托必须额外提供一个名为 setValue 的函数，该函数接受以下参数：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thisRef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property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new value —— 必须与属性同类型或者是它的子类型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委托工厂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provideDelegate</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延迟属性（lazy properties）: 其值只在首次访问时计算；</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可观察属性（observable properties）: 监听器会收到有关此属性变更的通知；</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把多个属性储存在一个映射（map）中，而不是每个存在单独的字段中。</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4778375"/>
            <a:chOff x="685" y="1951"/>
            <a:chExt cx="17935" cy="7525"/>
          </a:xfrm>
        </p:grpSpPr>
        <p:grpSp>
          <p:nvGrpSpPr>
            <p:cNvPr id="18" name="组合 17"/>
            <p:cNvGrpSpPr/>
            <p:nvPr>
              <p:custDataLst>
                <p:tags r:id="rId2"/>
              </p:custDataLst>
            </p:nvPr>
          </p:nvGrpSpPr>
          <p:grpSpPr>
            <a:xfrm>
              <a:off x="13662" y="6244"/>
              <a:ext cx="4958" cy="3233"/>
              <a:chOff x="9264" y="3475"/>
              <a:chExt cx="4958" cy="3233"/>
            </a:xfrm>
          </p:grpSpPr>
          <p:sp>
            <p:nvSpPr>
              <p:cNvPr id="19" name="任意多边形 18"/>
              <p:cNvSpPr/>
              <p:nvPr>
                <p:custDataLst>
                  <p:tags r:id="rId3"/>
                </p:custDataLst>
              </p:nvPr>
            </p:nvSpPr>
            <p:spPr>
              <a:xfrm rot="16200000">
                <a:off x="10406" y="2739"/>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9264" y="6468"/>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custDataLst>
                <p:tags r:id="rId5"/>
              </p:custDataLst>
            </p:nvPr>
          </p:nvGrpSpPr>
          <p:grpSpPr>
            <a:xfrm>
              <a:off x="685" y="1951"/>
              <a:ext cx="5007" cy="3178"/>
              <a:chOff x="5158" y="3079"/>
              <a:chExt cx="5007" cy="3178"/>
            </a:xfrm>
          </p:grpSpPr>
          <p:sp>
            <p:nvSpPr>
              <p:cNvPr id="22" name="任意多边形 21"/>
              <p:cNvSpPr/>
              <p:nvPr>
                <p:custDataLst>
                  <p:tags r:id="rId6"/>
                </p:custDataLst>
              </p:nvPr>
            </p:nvSpPr>
            <p:spPr>
              <a:xfrm rot="5400000">
                <a:off x="5894" y="2441"/>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7"/>
                </p:custDataLst>
              </p:nvPr>
            </p:nvSpPr>
            <p:spPr>
              <a:xfrm>
                <a:off x="9925" y="3079"/>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 name="PA_组合 47"/>
          <p:cNvGrpSpPr/>
          <p:nvPr>
            <p:custDataLst>
              <p:tags r:id="rId8"/>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9"/>
            </p:custDataLst>
          </p:nvPr>
        </p:nvSpPr>
        <p:spPr>
          <a:xfrm>
            <a:off x="882333" y="1616710"/>
            <a:ext cx="10494011" cy="402399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方法扩展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扩展是静态解析的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可空接收者</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伴生对象的扩展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扩展声明为成员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关于可见性的说明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扩展的可见性与相同作用域内声明的其他实体的可见性相同。例如：</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在文件顶层声明的扩展可以访问同一文件中的其他 private 顶层声明；</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如果扩展是在其接收者类型外部声明的，那么该扩展不能访问接收者的 private 成员。</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2874010"/>
            <a:chOff x="685" y="1951"/>
            <a:chExt cx="17935" cy="4526"/>
          </a:xfrm>
        </p:grpSpPr>
        <p:sp>
          <p:nvSpPr>
            <p:cNvPr id="18" name="矩形 17"/>
            <p:cNvSpPr/>
            <p:nvPr>
              <p:custDataLst>
                <p:tags r:id="rId2"/>
              </p:custDataLst>
            </p:nvPr>
          </p:nvSpPr>
          <p:spPr>
            <a:xfrm>
              <a:off x="685" y="2177"/>
              <a:ext cx="17684"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936" y="1951"/>
              <a:ext cx="17684"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泛型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294765" y="1568450"/>
            <a:ext cx="9828530"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声明处型变（declaration-site variance）与类型投影（type projections）</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逆变性（contravariance）</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星投影</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不仅类可以有类型参数。函数也可以有。类型参数要放在函数名称之前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注解与反射</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注解与反射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1238885"/>
            <a:ext cx="11388725" cy="2584450"/>
          </a:xfrm>
          <a:prstGeom prst="rect">
            <a:avLst/>
          </a:prstGeom>
          <a:noFill/>
        </p:spPr>
        <p:txBody>
          <a:bodyPr wrap="square" rtlCol="0" anchor="t">
            <a:spAutoFit/>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注解声明</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注解是将元数据附加到代码的方法</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@Target 指定可以用该注解标注的元素的可能的类型（类、函数、属性、表达式等）；</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@Retention 指定该注解是否存储在编译后的 class 文件中，以及它在运行时能否通过反射可见 （默认都是 true）；</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@Repeatable 允许在单个元素上多次使用相同的该注解；</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@MustBeDocumented 指定该注解是公有 API 的一部分，并且应该包含在生成的 API 文档中显示的类或方法的签名中。</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959485" y="3586480"/>
            <a:ext cx="7620000" cy="405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进阶</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3766820"/>
            <a:chOff x="685" y="1951"/>
            <a:chExt cx="17935" cy="5932"/>
          </a:xfrm>
        </p:grpSpPr>
        <p:sp>
          <p:nvSpPr>
            <p:cNvPr id="7" name="矩形 6"/>
            <p:cNvSpPr/>
            <p:nvPr>
              <p:custDataLst>
                <p:tags r:id="rId2"/>
              </p:custDataLst>
            </p:nvPr>
          </p:nvSpPr>
          <p:spPr>
            <a:xfrm>
              <a:off x="685" y="2177"/>
              <a:ext cx="17684" cy="5707"/>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5707"/>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进阶</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29654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常见高级函数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与设计模式</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伴生对象增强工厂模式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用具名可选参数替换构建者模式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观察者模式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高级函数简化策略模式，模板模式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通过扩展替换装饰者模式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协程</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组合 320"/>
          <p:cNvGrpSpPr/>
          <p:nvPr>
            <p:custDataLst>
              <p:tags r:id="rId1"/>
            </p:custDataLst>
          </p:nvPr>
        </p:nvGrpSpPr>
        <p:grpSpPr>
          <a:xfrm>
            <a:off x="766445" y="2909570"/>
            <a:ext cx="10082530" cy="1644015"/>
            <a:chOff x="1207" y="4582"/>
            <a:chExt cx="15878" cy="2589"/>
          </a:xfrm>
        </p:grpSpPr>
        <p:sp>
          <p:nvSpPr>
            <p:cNvPr id="322" name="矩形 321"/>
            <p:cNvSpPr/>
            <p:nvPr>
              <p:custDataLst>
                <p:tags r:id="rId2"/>
              </p:custDataLst>
            </p:nvPr>
          </p:nvSpPr>
          <p:spPr>
            <a:xfrm>
              <a:off x="1207" y="4583"/>
              <a:ext cx="15878" cy="2588"/>
            </a:xfrm>
            <a:prstGeom prst="rect">
              <a:avLst/>
            </a:prstGeom>
            <a:solidFill>
              <a:schemeClr val="bg1">
                <a:alpha val="80000"/>
              </a:schemeClr>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3" name="组合 322"/>
            <p:cNvGrpSpPr/>
            <p:nvPr>
              <p:custDataLst>
                <p:tags r:id="rId3"/>
              </p:custDataLst>
            </p:nvPr>
          </p:nvGrpSpPr>
          <p:grpSpPr>
            <a:xfrm>
              <a:off x="1207" y="4582"/>
              <a:ext cx="1105" cy="1106"/>
              <a:chOff x="6568" y="3800"/>
              <a:chExt cx="922" cy="923"/>
            </a:xfrm>
            <a:pattFill prst="dkUpDiag">
              <a:fgClr>
                <a:schemeClr val="accent1"/>
              </a:fgClr>
              <a:bgClr>
                <a:schemeClr val="bg1"/>
              </a:bgClr>
            </a:pattFill>
          </p:grpSpPr>
          <p:sp>
            <p:nvSpPr>
              <p:cNvPr id="324" name="矩形 323"/>
              <p:cNvSpPr/>
              <p:nvPr>
                <p:custDataLst>
                  <p:tags r:id="rId4"/>
                </p:custDataLst>
              </p:nvPr>
            </p:nvSpPr>
            <p:spPr>
              <a:xfrm>
                <a:off x="6568" y="3801"/>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矩形 324"/>
              <p:cNvSpPr/>
              <p:nvPr>
                <p:custDataLst>
                  <p:tags r:id="rId5"/>
                </p:custDataLst>
              </p:nvPr>
            </p:nvSpPr>
            <p:spPr>
              <a:xfrm rot="5400000">
                <a:off x="6880" y="3488"/>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6" name="组合 325"/>
            <p:cNvGrpSpPr/>
            <p:nvPr>
              <p:custDataLst>
                <p:tags r:id="rId6"/>
              </p:custDataLst>
            </p:nvPr>
          </p:nvGrpSpPr>
          <p:grpSpPr>
            <a:xfrm>
              <a:off x="15979" y="6065"/>
              <a:ext cx="1106" cy="1105"/>
              <a:chOff x="11709" y="6315"/>
              <a:chExt cx="923" cy="922"/>
            </a:xfrm>
            <a:pattFill prst="dkUpDiag">
              <a:fgClr>
                <a:schemeClr val="accent1"/>
              </a:fgClr>
              <a:bgClr>
                <a:schemeClr val="bg1"/>
              </a:bgClr>
            </a:pattFill>
          </p:grpSpPr>
          <p:sp>
            <p:nvSpPr>
              <p:cNvPr id="327" name="矩形 326"/>
              <p:cNvSpPr/>
              <p:nvPr>
                <p:custDataLst>
                  <p:tags r:id="rId7"/>
                </p:custDataLst>
              </p:nvPr>
            </p:nvSpPr>
            <p:spPr>
              <a:xfrm rot="5400000">
                <a:off x="12021" y="6627"/>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矩形 327"/>
              <p:cNvSpPr/>
              <p:nvPr>
                <p:custDataLst>
                  <p:tags r:id="rId8"/>
                </p:custDataLst>
              </p:nvPr>
            </p:nvSpPr>
            <p:spPr>
              <a:xfrm rot="10800000">
                <a:off x="12334" y="6315"/>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9" name="矩形 328"/>
            <p:cNvSpPr/>
            <p:nvPr>
              <p:custDataLst>
                <p:tags r:id="rId9"/>
              </p:custDataLst>
            </p:nvPr>
          </p:nvSpPr>
          <p:spPr>
            <a:xfrm>
              <a:off x="1428" y="4817"/>
              <a:ext cx="15436" cy="2119"/>
            </a:xfrm>
            <a:prstGeom prst="rect">
              <a:avLst/>
            </a:prstGeom>
            <a:solidFill>
              <a:schemeClr val="bg1"/>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类型声明</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30" name="Title 6"/>
          <p:cNvSpPr txBox="1"/>
          <p:nvPr>
            <p:custDataLst>
              <p:tags r:id="rId11"/>
            </p:custDataLst>
          </p:nvPr>
        </p:nvSpPr>
        <p:spPr>
          <a:xfrm>
            <a:off x="1309370" y="3391535"/>
            <a:ext cx="8996680" cy="6794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3400" spc="160" dirty="0">
                <a:solidFill>
                  <a:schemeClr val="tx1"/>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var</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val</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00B050"/>
                </a:solidFill>
                <a:uFillTx/>
                <a:latin typeface="微软雅黑" panose="020B0503020204020204" pitchFamily="34" charset="-122"/>
                <a:ea typeface="微软雅黑" panose="020B0503020204020204" pitchFamily="34" charset="-122"/>
                <a:sym typeface="+mn-ea"/>
              </a:rPr>
              <a:t>变量名</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[:类型] [= 初始值]</a:t>
            </a:r>
            <a:endPar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实战</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基本类型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GVT%Y[VREWWQ_2FRI49K(IM"/>
          <p:cNvPicPr>
            <a:picLocks noChangeAspect="1"/>
          </p:cNvPicPr>
          <p:nvPr>
            <p:custDataLst>
              <p:tags r:id="rId2"/>
            </p:custDataLst>
          </p:nvPr>
        </p:nvPicPr>
        <p:blipFill>
          <a:blip r:embed="rId3"/>
          <a:stretch>
            <a:fillRect/>
          </a:stretch>
        </p:blipFill>
        <p:spPr>
          <a:xfrm>
            <a:off x="659765" y="1170305"/>
            <a:ext cx="6400800" cy="2486025"/>
          </a:xfrm>
          <a:prstGeom prst="rect">
            <a:avLst/>
          </a:prstGeom>
        </p:spPr>
      </p:pic>
      <p:pic>
        <p:nvPicPr>
          <p:cNvPr id="5" name="图片 4" descr="1I7TDSGI65A@5KPGVA%1O(0"/>
          <p:cNvPicPr>
            <a:picLocks noChangeAspect="1"/>
          </p:cNvPicPr>
          <p:nvPr/>
        </p:nvPicPr>
        <p:blipFill>
          <a:blip r:embed="rId4"/>
          <a:stretch>
            <a:fillRect/>
          </a:stretch>
        </p:blipFill>
        <p:spPr>
          <a:xfrm>
            <a:off x="659765" y="4478020"/>
            <a:ext cx="4819650" cy="981075"/>
          </a:xfrm>
          <a:prstGeom prst="rect">
            <a:avLst/>
          </a:prstGeom>
        </p:spPr>
      </p:pic>
      <p:sp>
        <p:nvSpPr>
          <p:cNvPr id="6" name="文本框 5"/>
          <p:cNvSpPr txBox="1"/>
          <p:nvPr/>
        </p:nvSpPr>
        <p:spPr>
          <a:xfrm>
            <a:off x="740410" y="3891280"/>
            <a:ext cx="2540000" cy="368300"/>
          </a:xfrm>
          <a:prstGeom prst="rect">
            <a:avLst/>
          </a:prstGeom>
          <a:noFill/>
        </p:spPr>
        <p:txBody>
          <a:bodyPr wrap="square" rtlCol="0" anchor="t">
            <a:spAutoFit/>
          </a:bodyPr>
          <a:p>
            <a:r>
              <a:rPr lang="zh-CN" altLang="en-US"/>
              <a:t>浮点数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字面常量</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302385"/>
            <a:ext cx="6198235" cy="4061460"/>
          </a:xfrm>
          <a:prstGeom prst="rect">
            <a:avLst/>
          </a:prstGeom>
          <a:noFill/>
        </p:spPr>
        <p:txBody>
          <a:bodyPr wrap="square" rtlCol="0" anchor="t">
            <a:spAutoFit/>
          </a:bodyPr>
          <a:p>
            <a:r>
              <a:rPr lang="zh-CN" altLang="en-US"/>
              <a:t>字面常量</a:t>
            </a:r>
            <a:endParaRPr lang="zh-CN" altLang="en-US"/>
          </a:p>
          <a:p>
            <a:r>
              <a:rPr lang="zh-CN" altLang="en-US"/>
              <a:t>数值常量字面值有以下几种:</a:t>
            </a:r>
            <a:endParaRPr lang="zh-CN" altLang="en-US"/>
          </a:p>
          <a:p>
            <a:endParaRPr lang="zh-CN" altLang="en-US"/>
          </a:p>
          <a:p>
            <a:r>
              <a:rPr lang="zh-CN" altLang="en-US"/>
              <a:t>十进制: 123</a:t>
            </a:r>
            <a:endParaRPr lang="zh-CN" altLang="en-US"/>
          </a:p>
          <a:p>
            <a:r>
              <a:rPr lang="zh-CN" altLang="en-US"/>
              <a:t>Long 类型用大写 L 标记: 123L</a:t>
            </a:r>
            <a:endParaRPr lang="zh-CN" altLang="en-US"/>
          </a:p>
          <a:p>
            <a:r>
              <a:rPr lang="zh-CN" altLang="en-US"/>
              <a:t>十六进制: 0x0F</a:t>
            </a:r>
            <a:endParaRPr lang="zh-CN" altLang="en-US"/>
          </a:p>
          <a:p>
            <a:r>
              <a:rPr lang="zh-CN" altLang="en-US"/>
              <a:t>二进制: 0b00001011</a:t>
            </a:r>
            <a:endParaRPr lang="zh-CN" altLang="en-US"/>
          </a:p>
          <a:p>
            <a:r>
              <a:rPr lang="zh-CN" altLang="en-US" sz="2400">
                <a:solidFill>
                  <a:srgbClr val="FF0000"/>
                </a:solidFill>
              </a:rPr>
              <a:t>注意: 不支持八进制</a:t>
            </a:r>
            <a:endParaRPr lang="zh-CN" altLang="en-US" sz="2400">
              <a:solidFill>
                <a:srgbClr val="FF0000"/>
              </a:solidFill>
            </a:endParaRPr>
          </a:p>
          <a:p>
            <a:endParaRPr lang="zh-CN" altLang="en-US"/>
          </a:p>
          <a:p>
            <a:r>
              <a:rPr lang="zh-CN" altLang="en-US"/>
              <a:t>Kotlin 同样支持浮点数的常规表示方法:</a:t>
            </a:r>
            <a:endParaRPr lang="zh-CN" altLang="en-US"/>
          </a:p>
          <a:p>
            <a:endParaRPr lang="zh-CN" altLang="en-US"/>
          </a:p>
          <a:p>
            <a:r>
              <a:rPr lang="zh-CN" altLang="en-US"/>
              <a:t>默认 double：123.5、123.5e10</a:t>
            </a:r>
            <a:endParaRPr lang="zh-CN" altLang="en-US"/>
          </a:p>
          <a:p>
            <a:r>
              <a:rPr lang="zh-CN" altLang="en-US"/>
              <a:t>Float 用 f 或者 F 标记: 123.5f</a:t>
            </a:r>
            <a:endParaRPr lang="zh-CN" altLang="en-US"/>
          </a:p>
          <a:p>
            <a:r>
              <a:rPr lang="zh-CN" altLang="en-US"/>
              <a:t>数字字面值中的下划线</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组合 140"/>
          <p:cNvGrpSpPr/>
          <p:nvPr>
            <p:custDataLst>
              <p:tags r:id="rId1"/>
            </p:custDataLst>
          </p:nvPr>
        </p:nvGrpSpPr>
        <p:grpSpPr>
          <a:xfrm>
            <a:off x="544830" y="1539875"/>
            <a:ext cx="5363845" cy="4497070"/>
            <a:chOff x="4148" y="2108"/>
            <a:chExt cx="9272" cy="3796"/>
          </a:xfrm>
        </p:grpSpPr>
        <p:sp>
          <p:nvSpPr>
            <p:cNvPr id="142" name="矩形 141"/>
            <p:cNvSpPr/>
            <p:nvPr>
              <p:custDataLst>
                <p:tags r:id="rId2"/>
              </p:custDataLst>
            </p:nvPr>
          </p:nvSpPr>
          <p:spPr>
            <a:xfrm>
              <a:off x="4244" y="2236"/>
              <a:ext cx="9064" cy="348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custDataLst>
                <p:tags r:id="rId3"/>
              </p:custDataLst>
            </p:nvPr>
          </p:nvSpPr>
          <p:spPr>
            <a:xfrm>
              <a:off x="4148" y="2108"/>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custDataLst>
                <p:tags r:id="rId4"/>
              </p:custDataLst>
            </p:nvPr>
          </p:nvSpPr>
          <p:spPr>
            <a:xfrm>
              <a:off x="13300" y="5104"/>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5"/>
            </p:custDataLst>
          </p:nvPr>
        </p:nvGrpSpPr>
        <p:grpSpPr>
          <a:xfrm>
            <a:off x="659652" y="932724"/>
            <a:ext cx="1199456" cy="74689"/>
            <a:chOff x="0" y="2842590"/>
            <a:chExt cx="7054752" cy="89199"/>
          </a:xfrm>
        </p:grpSpPr>
        <p:sp>
          <p:nvSpPr>
            <p:cNvPr id="49" name="矩形 48"/>
            <p:cNvSpPr/>
            <p:nvPr>
              <p:custDataLst>
                <p:tags r:id="rId6"/>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7"/>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83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显示转换</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5" name="文本框 144"/>
          <p:cNvSpPr txBox="1"/>
          <p:nvPr>
            <p:custDataLst>
              <p:tags r:id="rId8"/>
            </p:custDataLst>
          </p:nvPr>
        </p:nvSpPr>
        <p:spPr>
          <a:xfrm>
            <a:off x="940436" y="1951355"/>
            <a:ext cx="4572634" cy="36360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37515" lvl="0" indent="-437515" algn="l" fontAlgn="ctr">
              <a:lnSpc>
                <a:spcPct val="130000"/>
              </a:lnSpc>
              <a:spcBef>
                <a:spcPts val="1600"/>
              </a:spcBef>
              <a:spcAft>
                <a:spcPts val="0"/>
              </a:spcAft>
              <a:buSzPct val="120000"/>
              <a:buFont typeface="Wingdings" panose="05000000000000000000" charset="0"/>
              <a:buChar char="ü"/>
            </a:pPr>
            <a:r>
              <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rPr>
              <a:t>每个数字类型支持如下的转换:</a:t>
            </a:r>
            <a:endPar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toByte(): Byte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toShort(): Short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toInt(): Int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toLong(): Long</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toFloat(): Float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toDouble(): Double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toChar(): Char</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00.xml><?xml version="1.0" encoding="utf-8"?>
<p:tagLst xmlns:p="http://schemas.openxmlformats.org/presentationml/2006/main">
  <p:tag name="REFSHAPE" val="867172028"/>
</p:tagLst>
</file>

<file path=ppt/tags/tag101.xml><?xml version="1.0" encoding="utf-8"?>
<p:tagLst xmlns:p="http://schemas.openxmlformats.org/presentationml/2006/main">
  <p:tag name="REFSHAPE" val="867172164"/>
</p:tagLst>
</file>

<file path=ppt/tags/tag102.xml><?xml version="1.0" encoding="utf-8"?>
<p:tagLst xmlns:p="http://schemas.openxmlformats.org/presentationml/2006/main">
  <p:tag name="REFSHAPE" val="867172708"/>
</p:tagLst>
</file>

<file path=ppt/tags/tag103.xml><?xml version="1.0" encoding="utf-8"?>
<p:tagLst xmlns:p="http://schemas.openxmlformats.org/presentationml/2006/main">
  <p:tag name="KSO_WM_UNIT_TEXTBOXSTYLE_SHAPETYPE" val="1"/>
  <p:tag name="KSO_WM_UNIT_TEXTBOXSTYLE_DECORATEINDEX" val="1"/>
  <p:tag name="KSO_WM_UNIT_TEXTBOXSTYLE_GUID" val="{55cd0d4b-d737-494e-a0bf-2b81907749e4}"/>
  <p:tag name="KSO_WM_UNIT_TEXTBOXSTYLE_TEMPLATEID" val="3102595"/>
</p:tagLst>
</file>

<file path=ppt/tags/tag104.xml><?xml version="1.0" encoding="utf-8"?>
<p:tagLst xmlns:p="http://schemas.openxmlformats.org/presentationml/2006/main">
  <p:tag name="KSO_WM_UNIT_TEXTBOXSTYLE_SHAPETYPE" val="1"/>
  <p:tag name="KSO_WM_UNIT_TEXTBOXSTYLE_DECORATEINDEX" val="2"/>
  <p:tag name="KSO_WM_UNIT_TEXTBOXSTYLE_GUID" val="{55cd0d4b-d737-494e-a0bf-2b81907749e4}"/>
  <p:tag name="KSO_WM_UNIT_TEXTBOXSTYLE_TEMPLATEID" val="3103203"/>
</p:tagLst>
</file>

<file path=ppt/tags/tag105.xml><?xml version="1.0" encoding="utf-8"?>
<p:tagLst xmlns:p="http://schemas.openxmlformats.org/presentationml/2006/main">
  <p:tag name="KSO_WM_UNIT_TEXTBOXSTYLE_SHAPETYPE" val="1"/>
  <p:tag name="KSO_WM_UNIT_TEXTBOXSTYLE_DECORATEINDEX" val="3"/>
  <p:tag name="KSO_WM_UNIT_TEXTBOXSTYLE_GUID" val="{55cd0d4b-d737-494e-a0bf-2b81907749e4}"/>
  <p:tag name="KSO_WM_UNIT_TEXTBOXSTYLE_TEMPLATEID" val="3103169"/>
</p:tagLst>
</file>

<file path=ppt/tags/tag106.xml><?xml version="1.0" encoding="utf-8"?>
<p:tagLst xmlns:p="http://schemas.openxmlformats.org/presentationml/2006/main">
  <p:tag name="KSO_WM_UNIT_TEXTBOXSTYLE_SHAPETYPE" val="1"/>
  <p:tag name="KSO_WM_UNIT_TEXTBOXSTYLE_DECORATEINDEX" val="4"/>
  <p:tag name="KSO_WM_UNIT_TEXTBOXSTYLE_GUID" val="{55cd0d4b-d737-494e-a0bf-2b81907749e4}"/>
  <p:tag name="KSO_WM_UNIT_TEXTBOXSTYLE_TEMPLATEID" val="3101734"/>
</p:tagLst>
</file>

<file path=ppt/tags/tag107.xml><?xml version="1.0" encoding="utf-8"?>
<p:tagLst xmlns:p="http://schemas.openxmlformats.org/presentationml/2006/main">
  <p:tag name="PA" val="v5.2.7"/>
  <p:tag name="PAMAINTYPE" val="4"/>
  <p:tag name="PATYPE" val="176"/>
  <p:tag name="PASUBTYPE" val="181"/>
  <p:tag name="RESOURCELIBID_SHAPE" val="431928"/>
  <p:tag name="RESOURCELIB_SHAPETYPE" val="4"/>
  <p:tag name="KSO_WM_UNIT_TEXTBOXSTYLE_SHAPETYPE" val="1"/>
  <p:tag name="KSO_WM_UNIT_TEXTBOXSTYLE_DECORATEINDEX" val="5"/>
  <p:tag name="KSO_WM_UNIT_TEXTBOXSTYLE_GUID" val="{55cd0d4b-d737-494e-a0bf-2b81907749e4}"/>
  <p:tag name="KSO_WM_UNIT_TEXTBOXSTYLE_TEMPLATEID" val="3140380"/>
</p:tagLst>
</file>

<file path=ppt/tags/tag108.xml><?xml version="1.0" encoding="utf-8"?>
<p:tagLst xmlns:p="http://schemas.openxmlformats.org/presentationml/2006/main">
  <p:tag name="PA" val="v5.2.7"/>
</p:tagLst>
</file>

<file path=ppt/tags/tag109.xml><?xml version="1.0" encoding="utf-8"?>
<p:tagLst xmlns:p="http://schemas.openxmlformats.org/presentationml/2006/main">
  <p:tag name="PA" val="v5.2.7"/>
</p:tagLst>
</file>

<file path=ppt/tags/tag11.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10.xml><?xml version="1.0" encoding="utf-8"?>
<p:tagLst xmlns:p="http://schemas.openxmlformats.org/presentationml/2006/main">
  <p:tag name="PA" val="v5.2.7"/>
</p:tagLst>
</file>

<file path=ppt/tags/tag111.xml><?xml version="1.0" encoding="utf-8"?>
<p:tagLst xmlns:p="http://schemas.openxmlformats.org/presentationml/2006/main">
  <p:tag name="KSO_WM_UNIT_TEXTBOXSTYLE_SHAPETYPE" val="1"/>
  <p:tag name="KSO_WM_UNIT_TEXTBOXSTYLE_DECORATEINDEX" val="6"/>
  <p:tag name="KSO_WM_UNIT_TEXTBOXSTYLE_GUID" val="{55cd0d4b-d737-494e-a0bf-2b81907749e4}"/>
  <p:tag name="KSO_WM_UNIT_TEXTBOXSTYLE_TEMPLATEID" val="3101811"/>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55cd0d4b-d737-494e-a0bf-2b81907749e4}"/>
  <p:tag name="KSO_WM_UNIT_TEXTBOXSTYLE_TEMPLATEID" val="3139430"/>
  <p:tag name="KSO_WM_UNIT_TEXTBOXSTYLE_TYPE" val="9"/>
</p:tagLst>
</file>

<file path=ppt/tags/tag1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90*f*1"/>
  <p:tag name="KSO_WM_TEMPLATE_CATEGORY" val="mixed"/>
  <p:tag name="KSO_WM_TEMPLATE_INDEX" val="20201946"/>
  <p:tag name="KSO_WM_UNIT_LAYERLEVEL" val="1"/>
  <p:tag name="KSO_WM_TAG_VERSION" val="1.0"/>
  <p:tag name="KSO_WM_BEAUTIFY_FLAG" val="#wm#"/>
  <p:tag name="KSO_WM_UNIT_TEXTBOXSTYLE_GUID" val="{2eb2ac6a-87b4-4ed0-9eb0-e737309071e6}"/>
  <p:tag name="KSO_WM_UNIT_TEXTBOXSTYLE_TEMPLATEID" val="3132004"/>
  <p:tag name="KSO_WM_UNIT_TEXTBOXSTYLE_TYPE" val="9"/>
</p:tagLst>
</file>

<file path=ppt/tags/tag117.xml><?xml version="1.0" encoding="utf-8"?>
<p:tagLst xmlns:p="http://schemas.openxmlformats.org/presentationml/2006/main">
  <p:tag name="KSO_WM_UNIT_TEXTBOXSTYLE_GUID" val="{17fd4e32-27ac-49fb-9dee-dad1bb2153ba}"/>
</p:tagLst>
</file>

<file path=ppt/tags/tag11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1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2.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17fd4e32-27ac-49fb-9dee-dad1bb2153ba}"/>
  <p:tag name="KSO_WM_UNIT_TEXTBOXSTYLE_TEMPLATEID" val="3134265"/>
  <p:tag name="KSO_WM_UNIT_TEXTBOXSTYLE_TYPE" val="9"/>
</p:tagLst>
</file>

<file path=ppt/tags/tag122.xml><?xml version="1.0" encoding="utf-8"?>
<p:tagLst xmlns:p="http://schemas.openxmlformats.org/presentationml/2006/main">
  <p:tag name="KSO_WM_UNIT_TEXTBOXSTYLE_GUID" val="{53c47ecb-e56c-4cc9-97e0-94f3e4907088}"/>
</p:tagLst>
</file>

<file path=ppt/tags/tag123.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4.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53c47ecb-e56c-4cc9-97e0-94f3e4907088}"/>
  <p:tag name="KSO_WM_UNIT_TEXTBOXSTYLE_TEMPLATEID" val="3134265"/>
  <p:tag name="KSO_WM_UNIT_TEXTBOXSTYLE_TYPE" val="9"/>
</p:tagLst>
</file>

<file path=ppt/tags/tag127.xml><?xml version="1.0" encoding="utf-8"?>
<p:tagLst xmlns:p="http://schemas.openxmlformats.org/presentationml/2006/main">
  <p:tag name="KSO_WM_UNIT_TEXTBOXSTYLE_GUID" val="{deb8d94b-71a0-4f16-af7d-ecec7f617edc}"/>
</p:tagLst>
</file>

<file path=ppt/tags/tag12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2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3.xml><?xml version="1.0" encoding="utf-8"?>
<p:tagLst xmlns:p="http://schemas.openxmlformats.org/presentationml/2006/main">
  <p:tag name="KSO_WM_UNIT_TEXTBOXSTYLE_GUID" val="{2b9843c0-1191-4513-a1ae-7c062c18fe48}"/>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eb8d94b-71a0-4f16-af7d-ecec7f617edc}"/>
  <p:tag name="KSO_WM_UNIT_TEXTBOXSTYLE_TEMPLATEID" val="3134265"/>
  <p:tag name="KSO_WM_UNIT_TEXTBOXSTYLE_TYPE" val="9"/>
</p:tagLst>
</file>

<file path=ppt/tags/tag132.xml><?xml version="1.0" encoding="utf-8"?>
<p:tagLst xmlns:p="http://schemas.openxmlformats.org/presentationml/2006/main">
  <p:tag name="KSO_WM_UNIT_TEXTBOXSTYLE_GUID" val="{5a727ae3-503b-4a70-94a0-ca33835fbf1f}"/>
</p:tagLst>
</file>

<file path=ppt/tags/tag13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5a727ae3-503b-4a70-94a0-ca33835fbf1f}"/>
  <p:tag name="KSO_WM_UNIT_TEXTBOXSTYLE_TEMPLATEID" val="3135234"/>
  <p:tag name="KSO_WM_UNIT_TEXTBOXSTYLE_TYPE" val="8"/>
</p:tagLst>
</file>

<file path=ppt/tags/tag13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38.xml><?xml version="1.0" encoding="utf-8"?>
<p:tagLst xmlns:p="http://schemas.openxmlformats.org/presentationml/2006/main">
  <p:tag name="KSO_WM_UNIT_TEXTBOXSTYLE_GUID" val="{b596e4d3-8973-40b7-a626-c6b08d629511}"/>
</p:tagLst>
</file>

<file path=ppt/tags/tag139.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40.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REFSHAPE" val="591410652"/>
</p:tagLst>
</file>

<file path=ppt/tags/tag143.xml><?xml version="1.0" encoding="utf-8"?>
<p:tagLst xmlns:p="http://schemas.openxmlformats.org/presentationml/2006/main">
  <p:tag name="REFSHAPE" val="591409700"/>
</p:tagLst>
</file>

<file path=ppt/tags/tag144.xml><?xml version="1.0" encoding="utf-8"?>
<p:tagLst xmlns:p="http://schemas.openxmlformats.org/presentationml/2006/main">
  <p:tag name="REFSHAPE" val="591407932"/>
</p:tagLst>
</file>

<file path=ppt/tags/tag14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b596e4d3-8973-40b7-a626-c6b08d629511}"/>
  <p:tag name="KSO_WM_UNIT_TEXTBOXSTYLE_TEMPLATEID" val="3134265"/>
  <p:tag name="KSO_WM_UNIT_TEXTBOXSTYLE_TYPE" val="9"/>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KSO_WM_UNIT_TEXTBOXSTYLE_GUID" val="{9299d373-c1ba-41fe-9b3c-1d7849a0c568}"/>
</p:tagLst>
</file>

<file path=ppt/tags/tag15.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50.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1.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2.xml><?xml version="1.0" encoding="utf-8"?>
<p:tagLst xmlns:p="http://schemas.openxmlformats.org/presentationml/2006/main">
  <p:tag name="PA" val="v4.1.3"/>
</p:tagLst>
</file>

<file path=ppt/tags/tag15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9299d373-c1ba-41fe-9b3c-1d7849a0c568}"/>
  <p:tag name="KSO_WM_UNIT_TEXTBOXSTYLE_TEMPLATEID" val="3135234"/>
  <p:tag name="KSO_WM_UNIT_TEXTBOXSTYLE_TYPE" val="8"/>
</p:tagLst>
</file>

<file path=ppt/tags/tag154.xml><?xml version="1.0" encoding="utf-8"?>
<p:tagLst xmlns:p="http://schemas.openxmlformats.org/presentationml/2006/main">
  <p:tag name="KSO_WM_UNIT_TEXTBOXSTYLE_GUID" val="{a636a84b-9c66-4dd9-a558-525782911e03}"/>
</p:tagLst>
</file>

<file path=ppt/tags/tag1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7.xml><?xml version="1.0" encoding="utf-8"?>
<p:tagLst xmlns:p="http://schemas.openxmlformats.org/presentationml/2006/main">
  <p:tag name="PA" val="v4.1.3"/>
</p:tagLst>
</file>

<file path=ppt/tags/tag1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636a84b-9c66-4dd9-a558-525782911e03}"/>
  <p:tag name="KSO_WM_UNIT_TEXTBOXSTYLE_TEMPLATEID" val="3134317"/>
  <p:tag name="KSO_WM_UNIT_TEXTBOXSTYLE_TYPE" val="9"/>
</p:tagLst>
</file>

<file path=ppt/tags/tag15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6.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60.xml><?xml version="1.0" encoding="utf-8"?>
<p:tagLst xmlns:p="http://schemas.openxmlformats.org/presentationml/2006/main">
  <p:tag name="PA" val="v4.1.3"/>
</p:tagLst>
</file>

<file path=ppt/tags/tag161.xml><?xml version="1.0" encoding="utf-8"?>
<p:tagLst xmlns:p="http://schemas.openxmlformats.org/presentationml/2006/main">
  <p:tag name="KSO_WM_UNIT_TEXTBOXSTYLE_GUID" val="{6ba55ed2-d043-4d1a-8b60-274158662090}"/>
</p:tagLst>
</file>

<file path=ppt/tags/tag162.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3.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4.xml><?xml version="1.0" encoding="utf-8"?>
<p:tagLst xmlns:p="http://schemas.openxmlformats.org/presentationml/2006/main">
  <p:tag name="PA" val="v4.1.3"/>
</p:tagLst>
</file>

<file path=ppt/tags/tag16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6ba55ed2-d043-4d1a-8b60-274158662090}"/>
  <p:tag name="KSO_WM_UNIT_TEXTBOXSTYLE_TEMPLATEID" val="3135234"/>
  <p:tag name="KSO_WM_UNIT_TEXTBOXSTYLE_TYPE" val="8"/>
</p:tagLst>
</file>

<file path=ppt/tags/tag166.xml><?xml version="1.0" encoding="utf-8"?>
<p:tagLst xmlns:p="http://schemas.openxmlformats.org/presentationml/2006/main">
  <p:tag name="KSO_WM_UNIT_TEXTBOXSTYLE_GUID" val="{f52b90fd-6647-4052-a074-4919e321c013}"/>
</p:tagLst>
</file>

<file path=ppt/tags/tag167.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8.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9.xml><?xml version="1.0" encoding="utf-8"?>
<p:tagLst xmlns:p="http://schemas.openxmlformats.org/presentationml/2006/main">
  <p:tag name="PA" val="v4.1.3"/>
</p:tagLst>
</file>

<file path=ppt/tags/tag17.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f52b90fd-6647-4052-a074-4919e321c013}"/>
  <p:tag name="KSO_WM_UNIT_TEXTBOXSTYLE_TEMPLATEID" val="3135234"/>
  <p:tag name="KSO_WM_UNIT_TEXTBOXSTYLE_TYPE" val="8"/>
</p:tagLst>
</file>

<file path=ppt/tags/tag171.xml><?xml version="1.0" encoding="utf-8"?>
<p:tagLst xmlns:p="http://schemas.openxmlformats.org/presentationml/2006/main">
  <p:tag name="KSO_WM_UNIT_TEXTBOXSTYLE_GUID" val="{830fa990-d0b0-46dc-a626-dd43178f5eb5}"/>
</p:tagLst>
</file>

<file path=ppt/tags/tag172.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3.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4.xml><?xml version="1.0" encoding="utf-8"?>
<p:tagLst xmlns:p="http://schemas.openxmlformats.org/presentationml/2006/main">
  <p:tag name="PA" val="v4.1.3"/>
</p:tagLst>
</file>

<file path=ppt/tags/tag17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830fa990-d0b0-46dc-a626-dd43178f5eb5}"/>
  <p:tag name="KSO_WM_UNIT_TEXTBOXSTYLE_TEMPLATEID" val="3134265"/>
  <p:tag name="KSO_WM_UNIT_TEXTBOXSTYLE_TYPE" val="9"/>
</p:tagLst>
</file>

<file path=ppt/tags/tag176.xml><?xml version="1.0" encoding="utf-8"?>
<p:tagLst xmlns:p="http://schemas.openxmlformats.org/presentationml/2006/main">
  <p:tag name="KSO_WM_UNIT_TEXTBOXSTYLE_GUID" val="{dbc56f4a-37ab-4087-b5ac-36fcfb9854b1}"/>
</p:tagLst>
</file>

<file path=ppt/tags/tag17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9.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bc56f4a-37ab-4087-b5ac-36fcfb9854b1}"/>
  <p:tag name="KSO_WM_UNIT_TEXTBOXSTYLE_TEMPLATEID" val="3134265"/>
  <p:tag name="KSO_WM_UNIT_TEXTBOXSTYLE_TYPE" val="9"/>
</p:tagLst>
</file>

<file path=ppt/tags/tag18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82.xml><?xml version="1.0" encoding="utf-8"?>
<p:tagLst xmlns:p="http://schemas.openxmlformats.org/presentationml/2006/main">
  <p:tag name="PA" val="v4.1.3"/>
</p:tagLst>
</file>

<file path=ppt/tags/tag183.xml><?xml version="1.0" encoding="utf-8"?>
<p:tagLst xmlns:p="http://schemas.openxmlformats.org/presentationml/2006/main">
  <p:tag name="REFSHAPE" val="333116500"/>
</p:tagLst>
</file>

<file path=ppt/tags/tag184.xml><?xml version="1.0" encoding="utf-8"?>
<p:tagLst xmlns:p="http://schemas.openxmlformats.org/presentationml/2006/main">
  <p:tag name="REFSHAPE" val="333117044"/>
</p:tagLst>
</file>

<file path=ppt/tags/tag185.xml><?xml version="1.0" encoding="utf-8"?>
<p:tagLst xmlns:p="http://schemas.openxmlformats.org/presentationml/2006/main">
  <p:tag name="KSO_WM_UNIT_TEXTBOXSTYLE_GUID" val="{6a1cd719-a3b4-4556-8823-c366ae08e235}"/>
</p:tagLst>
</file>

<file path=ppt/tags/tag186.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7.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8.xml><?xml version="1.0" encoding="utf-8"?>
<p:tagLst xmlns:p="http://schemas.openxmlformats.org/presentationml/2006/main">
  <p:tag name="PA" val="v4.1.3"/>
</p:tagLst>
</file>

<file path=ppt/tags/tag189.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6a1cd719-a3b4-4556-8823-c366ae08e235}"/>
  <p:tag name="KSO_WM_UNIT_TEXTBOXSTYLE_TEMPLATEID" val="3134317"/>
  <p:tag name="KSO_WM_UNIT_TEXTBOXSTYLE_TYPE" val="9"/>
</p:tagLst>
</file>

<file path=ppt/tags/tag1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2b9843c0-1191-4513-a1ae-7c062c18fe48}"/>
  <p:tag name="KSO_WM_UNIT_TEXTBOXSTYLE_TEMPLATEID" val="3135635"/>
  <p:tag name="KSO_WM_UNIT_TEXTBOXSTYLE_TYPE" val="8"/>
</p:tagLst>
</file>

<file path=ppt/tags/tag190.xml><?xml version="1.0" encoding="utf-8"?>
<p:tagLst xmlns:p="http://schemas.openxmlformats.org/presentationml/2006/main">
  <p:tag name="PA" val="v4.1.3"/>
</p:tagLst>
</file>

<file path=ppt/tags/tag191.xml><?xml version="1.0" encoding="utf-8"?>
<p:tagLst xmlns:p="http://schemas.openxmlformats.org/presentationml/2006/main">
  <p:tag name="KSO_WM_UNIT_TEXTBOXSTYLE_GUID" val="{70824a6e-57c2-47e4-9943-6220e590db50}"/>
</p:tagLst>
</file>

<file path=ppt/tags/tag19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4.xml><?xml version="1.0" encoding="utf-8"?>
<p:tagLst xmlns:p="http://schemas.openxmlformats.org/presentationml/2006/main">
  <p:tag name="PA" val="v4.1.3"/>
</p:tagLst>
</file>

<file path=ppt/tags/tag19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70824a6e-57c2-47e4-9943-6220e590db50}"/>
  <p:tag name="KSO_WM_UNIT_TEXTBOXSTYLE_TEMPLATEID" val="3134317"/>
  <p:tag name="KSO_WM_UNIT_TEXTBOXSTYLE_TYPE" val="9"/>
</p:tagLst>
</file>

<file path=ppt/tags/tag196.xml><?xml version="1.0" encoding="utf-8"?>
<p:tagLst xmlns:p="http://schemas.openxmlformats.org/presentationml/2006/main">
  <p:tag name="KSO_WM_UNIT_TEXTBOXSTYLE_GUID" val="{f9a08b12-5052-4b18-88d5-f32d946c4c1b}"/>
</p:tagLst>
</file>

<file path=ppt/tags/tag19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0b1a68ca-1f9c-40f7-a20e-f515a5d5445f}"/>
  <p:tag name="KSO_WM_UNIT_TEXTBOXSTYLE_TEMPLATEID" val="3135635"/>
  <p:tag name="KSO_WM_UNIT_TEXTBOXSTYLE_TYPE" val="8"/>
</p:tagLst>
</file>

<file path=ppt/tags/tag20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f9a08b12-5052-4b18-88d5-f32d946c4c1b}"/>
  <p:tag name="KSO_WM_UNIT_TEXTBOXSTYLE_TEMPLATEID" val="3134265"/>
  <p:tag name="KSO_WM_UNIT_TEXTBOXSTYLE_TYPE" val="9"/>
</p:tagLst>
</file>

<file path=ppt/tags/tag201.xml><?xml version="1.0" encoding="utf-8"?>
<p:tagLst xmlns:p="http://schemas.openxmlformats.org/presentationml/2006/main">
  <p:tag name="KSO_WM_UNIT_TEXTBOXSTYLE_GUID" val="{76201cc5-9aec-4c79-b0bf-d0676a38eba0}"/>
</p:tagLst>
</file>

<file path=ppt/tags/tag20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07_204*i*1"/>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07_204*i*2"/>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4.xml><?xml version="1.0" encoding="utf-8"?>
<p:tagLst xmlns:p="http://schemas.openxmlformats.org/presentationml/2006/main">
  <p:tag name="PA" val="v4.1.3"/>
</p:tagLst>
</file>

<file path=ppt/tags/tag20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04*f*1"/>
  <p:tag name="KSO_WM_TEMPLATE_CATEGORY" val="mixed"/>
  <p:tag name="KSO_WM_TEMPLATE_INDEX" val="20201907"/>
  <p:tag name="KSO_WM_UNIT_LAYERLEVEL" val="1"/>
  <p:tag name="KSO_WM_TAG_VERSION" val="1.0"/>
  <p:tag name="KSO_WM_BEAUTIFY_FLAG" val="#wm#"/>
  <p:tag name="KSO_WM_UNIT_TEXTBOXSTYLE_GUID" val="{76201cc5-9aec-4c79-b0bf-d0676a38eba0}"/>
  <p:tag name="KSO_WM_UNIT_TEXTBOXSTYLE_TEMPLATEID" val="3134243"/>
  <p:tag name="KSO_WM_UNIT_TEXTBOXSTYLE_TYPE" val="9"/>
</p:tagLst>
</file>

<file path=ppt/tags/tag206.xml><?xml version="1.0" encoding="utf-8"?>
<p:tagLst xmlns:p="http://schemas.openxmlformats.org/presentationml/2006/main">
  <p:tag name="KSO_WM_UNIT_TEXTBOXSTYLE_GUID" val="{39c1f1cc-1ea7-42d8-bf9f-c0f00a806dd3}"/>
</p:tagLst>
</file>

<file path=ppt/tags/tag20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1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39c1f1cc-1ea7-42d8-bf9f-c0f00a806dd3}"/>
  <p:tag name="KSO_WM_UNIT_TEXTBOXSTYLE_TEMPLATEID" val="3134317"/>
  <p:tag name="KSO_WM_UNIT_TEXTBOXSTYLE_TYPE" val="9"/>
</p:tagLst>
</file>

<file path=ppt/tags/tag211.xml><?xml version="1.0" encoding="utf-8"?>
<p:tagLst xmlns:p="http://schemas.openxmlformats.org/presentationml/2006/main">
  <p:tag name="KSO_WM_UNIT_TEXTBOXSTYLE_GUID" val="{f67b23c9-1469-4270-9e5f-f9656b7cad20}"/>
</p:tagLst>
</file>

<file path=ppt/tags/tag21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67b23c9-1469-4270-9e5f-f9656b7cad20}"/>
  <p:tag name="KSO_WM_UNIT_TEXTBOXSTYLE_TEMPLATEID" val="3134317"/>
  <p:tag name="KSO_WM_UNIT_TEXTBOXSTYLE_TYPE" val="9"/>
</p:tagLst>
</file>

<file path=ppt/tags/tag216.xml><?xml version="1.0" encoding="utf-8"?>
<p:tagLst xmlns:p="http://schemas.openxmlformats.org/presentationml/2006/main">
  <p:tag name="KSO_WM_UNIT_TEXTBOXSTYLE_GUID" val="{ab2ade64-0673-48ab-8190-6f7c15f665d3}"/>
</p:tagLst>
</file>

<file path=ppt/tags/tag21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KSO_WM_UNIT_TEXTBOXSTYLE_GUID" val="{bfeb5a38-d02d-407d-a62f-6bd143b3dabe}"/>
</p:tagLst>
</file>

<file path=ppt/tags/tag22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b2ade64-0673-48ab-8190-6f7c15f665d3}"/>
  <p:tag name="KSO_WM_UNIT_TEXTBOXSTYLE_TEMPLATEID" val="3134317"/>
  <p:tag name="KSO_WM_UNIT_TEXTBOXSTYLE_TYPE" val="9"/>
</p:tagLst>
</file>

<file path=ppt/tags/tag221.xml><?xml version="1.0" encoding="utf-8"?>
<p:tagLst xmlns:p="http://schemas.openxmlformats.org/presentationml/2006/main">
  <p:tag name="KSO_WM_UNIT_TEXTBOXSTYLE_GUID" val="{b1aa93fd-ae78-49db-889e-a4afa710dc8c}"/>
</p:tagLst>
</file>

<file path=ppt/tags/tag222.xml><?xml version="1.0" encoding="utf-8"?>
<p:tagLst xmlns:p="http://schemas.openxmlformats.org/presentationml/2006/main">
  <p:tag name="KSO_WM_UNIT_TEXTBOXSTYLE_SHAPETYPE" val="1"/>
  <p:tag name="KSO_WM_UNIT_TEXTBOXSTYLE_ADJUSTLEFT" val="100_-212.675"/>
  <p:tag name="KSO_WM_UNIT_TEXTBOXSTYLE_ADJUSTTOP" val="100_-131.95"/>
  <p:tag name="KSO_WM_UNIT_HIGHLIGHT" val="0"/>
  <p:tag name="KSO_WM_UNIT_COMPATIBLE" val="0"/>
  <p:tag name="KSO_WM_UNIT_DIAGRAM_ISNUMVISUAL" val="0"/>
  <p:tag name="KSO_WM_UNIT_DIAGRAM_ISREFERUNIT" val="0"/>
  <p:tag name="KSO_WM_UNIT_TYPE" val="i"/>
  <p:tag name="KSO_WM_UNIT_INDEX" val="5"/>
  <p:tag name="KSO_WM_UNIT_ID" val="mixed20201907_138*i*5"/>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3.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59.35335_0"/>
  <p:tag name="KSO_WM_UNIT_TEXTBOXSTYLE_ADJUSTTOP" val="-38.31967_0"/>
  <p:tag name="KSO_WM_UNIT_HIGHLIGHT" val="0"/>
  <p:tag name="KSO_WM_UNIT_COMPATIBLE" val="0"/>
  <p:tag name="KSO_WM_UNIT_DIAGRAM_ISNUMVISUAL" val="0"/>
  <p:tag name="KSO_WM_UNIT_DIAGRAM_ISREFERUNIT" val="0"/>
  <p:tag name="KSO_WM_UNIT_TYPE" val="i"/>
  <p:tag name="KSO_WM_UNIT_INDEX" val="1"/>
  <p:tag name="KSO_WM_UNIT_ID" val="mixed20201907_138*i*1"/>
  <p:tag name="KSO_WM_TEMPLATE_CATEGORY" val="mixed"/>
  <p:tag name="KSO_WM_TEMPLATE_INDEX" val="20201907"/>
  <p:tag name="KSO_WM_UNIT_LAYERLEVEL" val="1"/>
  <p:tag name="KSO_WM_TAG_VERSION" val="1.0"/>
  <p:tag name="KSO_WM_BEAUTIFY_FLAG" val="#wm#"/>
</p:tagLst>
</file>

<file path=ppt/tags/tag224.xml><?xml version="1.0" encoding="utf-8"?>
<p:tagLst xmlns:p="http://schemas.openxmlformats.org/presentationml/2006/main">
  <p:tag name="KSO_WM_UNIT_TEXTBOXSTYLE_SHAPETYPE" val="1"/>
  <p:tag name="KSO_WM_UNIT_TEXTBOXSTYLE_ADJUSTLEFT" val="44.43501_0"/>
  <p:tag name="KSO_WM_UNIT_TEXTBOXSTYLE_ADJUSTTOP" val="114.5082_0"/>
  <p:tag name="KSO_WM_UNIT_HIGHLIGHT" val="0"/>
  <p:tag name="KSO_WM_UNIT_COMPATIBLE" val="0"/>
  <p:tag name="KSO_WM_UNIT_DIAGRAM_ISNUMVISUAL" val="0"/>
  <p:tag name="KSO_WM_UNIT_DIAGRAM_ISREFERUNIT" val="0"/>
  <p:tag name="KSO_WM_UNIT_TYPE" val="i"/>
  <p:tag name="KSO_WM_UNIT_INDEX" val="2"/>
  <p:tag name="KSO_WM_UNIT_ID" val="mixed20201907_138*i*2"/>
  <p:tag name="KSO_WM_TEMPLATE_CATEGORY" val="mixed"/>
  <p:tag name="KSO_WM_TEMPLATE_INDEX" val="20201907"/>
  <p:tag name="KSO_WM_UNIT_LAYERLEVEL" val="1"/>
  <p:tag name="KSO_WM_TAG_VERSION" val="1.0"/>
  <p:tag name="KSO_WM_BEAUTIFY_FLAG" val="#wm#"/>
</p:tagLst>
</file>

<file path=ppt/tags/tag225.xml><?xml version="1.0" encoding="utf-8"?>
<p:tagLst xmlns:p="http://schemas.openxmlformats.org/presentationml/2006/main">
  <p:tag name="KSO_WM_UNIT_TEXTBOXSTYLE_SHAPETYPE" val="1"/>
  <p:tag name="KSO_WM_UNIT_TEXTBOXSTYLE_ADJUSTLEFT" val="0_-35.22504"/>
  <p:tag name="KSO_WM_UNIT_TEXTBOXSTYLE_ADJUSTTOP" val="0_-29.75"/>
  <p:tag name="KSO_WM_UNIT_HIGHLIGHT" val="0"/>
  <p:tag name="KSO_WM_UNIT_COMPATIBLE" val="0"/>
  <p:tag name="KSO_WM_UNIT_DIAGRAM_ISNUMVISUAL" val="0"/>
  <p:tag name="KSO_WM_UNIT_DIAGRAM_ISREFERUNIT" val="0"/>
  <p:tag name="KSO_WM_UNIT_TYPE" val="i"/>
  <p:tag name="KSO_WM_UNIT_INDEX" val="6"/>
  <p:tag name="KSO_WM_UNIT_ID" val="mixed20201907_138*i*6"/>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6.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0_1.574982"/>
  <p:tag name="KSO_WM_UNIT_TEXTBOXSTYLE_ADJUSTTOP" val="0_-61.64999"/>
  <p:tag name="KSO_WM_UNIT_HIGHLIGHT" val="0"/>
  <p:tag name="KSO_WM_UNIT_COMPATIBLE" val="0"/>
  <p:tag name="KSO_WM_UNIT_DIAGRAM_ISNUMVISUAL" val="0"/>
  <p:tag name="KSO_WM_UNIT_DIAGRAM_ISREFERUNIT" val="0"/>
  <p:tag name="KSO_WM_UNIT_TYPE" val="i"/>
  <p:tag name="KSO_WM_UNIT_INDEX" val="3"/>
  <p:tag name="KSO_WM_UNIT_ID" val="mixed20201907_138*i*3"/>
  <p:tag name="KSO_WM_TEMPLATE_CATEGORY" val="mixed"/>
  <p:tag name="KSO_WM_TEMPLATE_INDEX" val="20201907"/>
  <p:tag name="KSO_WM_UNIT_LAYERLEVEL" val="1"/>
  <p:tag name="KSO_WM_TAG_VERSION" val="1.0"/>
  <p:tag name="KSO_WM_BEAUTIFY_FLAG" val="#wm#"/>
</p:tagLst>
</file>

<file path=ppt/tags/tag227.xml><?xml version="1.0" encoding="utf-8"?>
<p:tagLst xmlns:p="http://schemas.openxmlformats.org/presentationml/2006/main">
  <p:tag name="KSO_WM_UNIT_TEXTBOXSTYLE_SHAPETYPE" val="1"/>
  <p:tag name="KSO_WM_UNIT_TEXTBOXSTYLE_ADJUSTLEFT" val="53.06988_0"/>
  <p:tag name="KSO_WM_UNIT_TEXTBOXSTYLE_ADJUSTTOP" val="-24.38525_0"/>
  <p:tag name="KSO_WM_UNIT_HIGHLIGHT" val="0"/>
  <p:tag name="KSO_WM_UNIT_COMPATIBLE" val="0"/>
  <p:tag name="KSO_WM_UNIT_DIAGRAM_ISNUMVISUAL" val="0"/>
  <p:tag name="KSO_WM_UNIT_DIAGRAM_ISREFERUNIT" val="0"/>
  <p:tag name="KSO_WM_UNIT_TYPE" val="i"/>
  <p:tag name="KSO_WM_UNIT_INDEX" val="4"/>
  <p:tag name="KSO_WM_UNIT_ID" val="mixed20201907_138*i*4"/>
  <p:tag name="KSO_WM_TEMPLATE_CATEGORY" val="mixed"/>
  <p:tag name="KSO_WM_TEMPLATE_INDEX" val="20201907"/>
  <p:tag name="KSO_WM_UNIT_LAYERLEVEL" val="1"/>
  <p:tag name="KSO_WM_TAG_VERSION" val="1.0"/>
  <p:tag name="KSO_WM_BEAUTIFY_FLAG" val="#wm#"/>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38*f*1"/>
  <p:tag name="KSO_WM_TEMPLATE_CATEGORY" val="mixed"/>
  <p:tag name="KSO_WM_TEMPLATE_INDEX" val="20201907"/>
  <p:tag name="KSO_WM_UNIT_LAYERLEVEL" val="1"/>
  <p:tag name="KSO_WM_TAG_VERSION" val="1.0"/>
  <p:tag name="KSO_WM_BEAUTIFY_FLAG" val="#wm#"/>
  <p:tag name="KSO_WM_UNIT_TEXTBOXSTYLE_GUID" val="{b1aa93fd-ae78-49db-889e-a4afa710dc8c}"/>
  <p:tag name="KSO_WM_UNIT_TEXTBOXSTYLE_TEMPLATEID" val="3134177"/>
  <p:tag name="KSO_WM_UNIT_TEXTBOXSTYLE_TYPE" val="9"/>
</p:tagLst>
</file>

<file path=ppt/tags/tag23.xml><?xml version="1.0" encoding="utf-8"?>
<p:tagLst xmlns:p="http://schemas.openxmlformats.org/presentationml/2006/main">
  <p:tag name="KSO_WM_UNIT_TEXTBOXSTYLE_SHAPETYPE" val="1"/>
  <p:tag name="KSO_WM_UNIT_TEXTBOXSTYLE_ADJUSTLEFT" val="0_-42.75"/>
  <p:tag name="KSO_WM_UNIT_TEXTBOXSTYLE_ADJUSTTOP" val="0_-37.89999"/>
  <p:tag name="KSO_WM_UNIT_TEXTBOXSTYLE_ADJUSTWIDTH" val="100_85.5"/>
  <p:tag name="KSO_WM_UNIT_TEXTBOXSTYLE_ADJUSTHEIGTH" val="100_75.89999"/>
  <p:tag name="KSO_WM_UNIT_HIGHLIGHT" val="0"/>
  <p:tag name="KSO_WM_UNIT_COMPATIBLE" val="0"/>
  <p:tag name="KSO_WM_UNIT_DIAGRAM_ISNUMVISUAL" val="0"/>
  <p:tag name="KSO_WM_UNIT_DIAGRAM_ISREFERUNIT" val="0"/>
  <p:tag name="KSO_WM_UNIT_TYPE" val="i"/>
  <p:tag name="KSO_WM_UNIT_INDEX" val="1"/>
  <p:tag name="KSO_WM_UNIT_ID" val="mixed20201941_363*i*1"/>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3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1.xml><?xml version="1.0" encoding="utf-8"?>
<p:tagLst xmlns:p="http://schemas.openxmlformats.org/presentationml/2006/main">
  <p:tag name="KSO_WM_UNIT_TEXTBOXSTYLE_GUID" val="{fa309c12-c3de-4d46-b67a-cb3cb36bbd51}"/>
</p:tagLst>
</file>

<file path=ppt/tags/tag23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a309c12-c3de-4d46-b67a-cb3cb36bbd51}"/>
  <p:tag name="KSO_WM_UNIT_TEXTBOXSTYLE_TEMPLATEID" val="3134317"/>
  <p:tag name="KSO_WM_UNIT_TEXTBOXSTYLE_TYPE" val="9"/>
</p:tagLst>
</file>

<file path=ppt/tags/tag2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REFSHAPE" val="679426108"/>
  <p:tag name="KSO_WM_UNIT_PLACING_PICTURE_USER_VIEWPORT" val="{&quot;height&quot;:6390,&quot;width&quot;:12000}"/>
</p:tagLst>
</file>

<file path=ppt/tags/tag23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mixed20201941_363*i*2"/>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40.xml><?xml version="1.0" encoding="utf-8"?>
<p:tagLst xmlns:p="http://schemas.openxmlformats.org/presentationml/2006/main">
  <p:tag name="KSO_WM_UNIT_TEXTBOXSTYLE_GUID" val="{d0c8986e-0d07-4506-a668-a105e74bfc7f}"/>
</p:tagLst>
</file>

<file path=ppt/tags/tag241.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d0c8986e-0d07-4506-a668-a105e74bfc7f}"/>
</p:tagLst>
</file>

<file path=ppt/tags/tag242.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d0c8986e-0d07-4506-a668-a105e74bfc7f}"/>
</p:tagLst>
</file>

<file path=ppt/tags/tag243.xml><?xml version="1.0" encoding="utf-8"?>
<p:tagLst xmlns:p="http://schemas.openxmlformats.org/presentationml/2006/main">
  <p:tag name="PA" val="v4.1.3"/>
</p:tagLst>
</file>

<file path=ppt/tags/tag244.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d0c8986e-0d07-4506-a668-a105e74bfc7f}"/>
  <p:tag name="KSO_WM_UNIT_TEXTBOXSTYLE_TEMPLATEID" val="3134317"/>
  <p:tag name="KSO_WM_UNIT_TEXTBOXSTYLE_TYPE" val="9"/>
</p:tagLst>
</file>

<file path=ppt/tags/tag24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5.xml><?xml version="1.0" encoding="utf-8"?>
<p:tagLst xmlns:p="http://schemas.openxmlformats.org/presentationml/2006/main">
  <p:tag name="KSO_WM_UNIT_TEXTBOXSTYLE_SHAPETYPE" val="1"/>
  <p:tag name="KSO_WM_UNIT_TEXTBOXSTYLE_ADJUSTLEFT" val="0_-42.75"/>
  <p:tag name="KSO_WM_UNIT_TEXTBOXSTYLE_ADJUSTTOP" val="0_-37.89008"/>
  <p:tag name="KSO_WM_UNIT_HIGHLIGHT" val="0"/>
  <p:tag name="KSO_WM_UNIT_COMPATIBLE" val="0"/>
  <p:tag name="KSO_WM_UNIT_DIAGRAM_ISNUMVISUAL" val="0"/>
  <p:tag name="KSO_WM_UNIT_DIAGRAM_ISREFERUNIT" val="0"/>
  <p:tag name="KSO_WM_UNIT_TYPE" val="i"/>
  <p:tag name="KSO_WM_UNIT_INDEX" val="3"/>
  <p:tag name="KSO_WM_UNIT_ID" val="mixed20201941_363*i*3"/>
  <p:tag name="KSO_WM_TEMPLATE_CATEGORY" val="mixed"/>
  <p:tag name="KSO_WM_TEMPLATE_INDEX" val="20201941"/>
  <p:tag name="KSO_WM_UNIT_LAYERLEVEL" val="1"/>
  <p:tag name="KSO_WM_TAG_VERSION" val="1.0"/>
  <p:tag name="KSO_WM_BEAUTIFY_FLAG" val="#wm#"/>
</p:tagLst>
</file>

<file path=ppt/tags/tag26.xml><?xml version="1.0" encoding="utf-8"?>
<p:tagLst xmlns:p="http://schemas.openxmlformats.org/presentationml/2006/main">
  <p:tag name="KSO_WM_UNIT_TEXTBOXSTYLE_SHAPETYPE" val="1"/>
  <p:tag name="KSO_WM_UNIT_TEXTBOXSTYLE_ADJUSTLEFT" val="0_-24.05206"/>
  <p:tag name="KSO_WM_UNIT_TEXTBOXSTYLE_ADJUSTTOP" val="0_-56.64792"/>
  <p:tag name="KSO_WM_UNIT_HIGHLIGHT" val="0"/>
  <p:tag name="KSO_WM_UNIT_COMPATIBLE" val="0"/>
  <p:tag name="KSO_WM_UNIT_DIAGRAM_ISNUMVISUAL" val="0"/>
  <p:tag name="KSO_WM_UNIT_DIAGRAM_ISREFERUNIT" val="0"/>
  <p:tag name="KSO_WM_UNIT_TYPE" val="i"/>
  <p:tag name="KSO_WM_UNIT_INDEX" val="4"/>
  <p:tag name="KSO_WM_UNIT_ID" val="mixed20201941_363*i*4"/>
  <p:tag name="KSO_WM_TEMPLATE_CATEGORY" val="mixed"/>
  <p:tag name="KSO_WM_TEMPLATE_INDEX" val="20201941"/>
  <p:tag name="KSO_WM_UNIT_LAYERLEVEL" val="1"/>
  <p:tag name="KSO_WM_TAG_VERSION" val="1.0"/>
  <p:tag name="KSO_WM_BEAUTIFY_FLAG" val="#wm#"/>
</p:tagLst>
</file>

<file path=ppt/tags/tag27.xml><?xml version="1.0" encoding="utf-8"?>
<p:tagLst xmlns:p="http://schemas.openxmlformats.org/presentationml/2006/main">
  <p:tag name="KSO_WM_UNIT_TEXTBOXSTYLE_SHAPETYPE" val="1"/>
  <p:tag name="KSO_WM_UNIT_TEXTBOXSTYLE_ADJUSTLEFT" val="100_-12.54999"/>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5"/>
  <p:tag name="KSO_WM_UNIT_ID" val="mixed20201941_363*i*5"/>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8.xml><?xml version="1.0" encoding="utf-8"?>
<p:tagLst xmlns:p="http://schemas.openxmlformats.org/presentationml/2006/main">
  <p:tag name="KSO_WM_UNIT_TEXTBOXSTYLE_SHAPETYPE" val="1"/>
  <p:tag name="KSO_WM_UNIT_TEXTBOXSTYLE_ADJUSTLEFT" val="100_6.141357"/>
  <p:tag name="KSO_WM_UNIT_TEXTBOXSTYLE_ADJUSTTOP" val="100_1.401276"/>
  <p:tag name="KSO_WM_UNIT_HIGHLIGHT" val="0"/>
  <p:tag name="KSO_WM_UNIT_COMPATIBLE" val="0"/>
  <p:tag name="KSO_WM_UNIT_DIAGRAM_ISNUMVISUAL" val="0"/>
  <p:tag name="KSO_WM_UNIT_DIAGRAM_ISREFERUNIT" val="0"/>
  <p:tag name="KSO_WM_UNIT_TYPE" val="i"/>
  <p:tag name="KSO_WM_UNIT_INDEX" val="6"/>
  <p:tag name="KSO_WM_UNIT_ID" val="mixed20201941_363*i*6"/>
  <p:tag name="KSO_WM_TEMPLATE_CATEGORY" val="mixed"/>
  <p:tag name="KSO_WM_TEMPLATE_INDEX" val="20201941"/>
  <p:tag name="KSO_WM_UNIT_LAYERLEVEL" val="1"/>
  <p:tag name="KSO_WM_TAG_VERSION" val="1.0"/>
  <p:tag name="KSO_WM_BEAUTIFY_FLAG" val="#wm#"/>
</p:tagLst>
</file>

<file path=ppt/tags/tag29.xml><?xml version="1.0" encoding="utf-8"?>
<p:tagLst xmlns:p="http://schemas.openxmlformats.org/presentationml/2006/main">
  <p:tag name="KSO_WM_UNIT_TEXTBOXSTYLE_SHAPETYPE" val="1"/>
  <p:tag name="KSO_WM_UNIT_TEXTBOXSTYLE_ADJUSTLEFT" val="100_24.89581"/>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7"/>
  <p:tag name="KSO_WM_UNIT_ID" val="mixed20201941_363*i*7"/>
  <p:tag name="KSO_WM_TEMPLATE_CATEGORY" val="mixed"/>
  <p:tag name="KSO_WM_TEMPLATE_INDEX" val="20201941"/>
  <p:tag name="KSO_WM_UNIT_LAYERLEVEL" val="1"/>
  <p:tag name="KSO_WM_TAG_VERSION" val="1.0"/>
  <p:tag name="KSO_WM_BEAUTIFY_FLAG" val="#wm#"/>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UNIT_TEXTBOXSTYLE_SHAPETYPE" val="1"/>
  <p:tag name="KSO_WM_UNIT_TEXTBOXSTYLE_ADJUSTLEFT" val="0_-31.69998"/>
  <p:tag name="KSO_WM_UNIT_TEXTBOXSTYLE_ADJUSTTOP" val="0_-26.2"/>
  <p:tag name="KSO_WM_UNIT_TEXTBOXSTYLE_ADJUSTWIDTH" val="100_63.39999"/>
  <p:tag name="KSO_WM_UNIT_TEXTBOXSTYLE_ADJUSTHEIGTH" val="100_52.45"/>
  <p:tag name="KSO_WM_UNIT_HIGHLIGHT" val="0"/>
  <p:tag name="KSO_WM_UNIT_COMPATIBLE" val="0"/>
  <p:tag name="KSO_WM_UNIT_DIAGRAM_ISNUMVISUAL" val="0"/>
  <p:tag name="KSO_WM_UNIT_DIAGRAM_ISREFERUNIT" val="0"/>
  <p:tag name="KSO_WM_UNIT_TYPE" val="i"/>
  <p:tag name="KSO_WM_UNIT_INDEX" val="8"/>
  <p:tag name="KSO_WM_UNIT_ID" val="mixed20201941_363*i*8"/>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REFSHAPE" val="156281716"/>
  <p:tag name="KSO_WM_UNIT_PLACING_PICTURE_USER_VIEWPORT" val="{&quot;height&quot;:3915,&quot;width&quot;:10080}"/>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KSO_WM_UNIT_TEXTBOXSTYLE_SHAPETYPE" val="1"/>
  <p:tag name="KSO_WM_UNIT_TEXTBOXSTYLE_ADJUSTLEFT" val="0_-31.15009"/>
  <p:tag name="KSO_WM_UNIT_TEXTBOXSTYLE_ADJUSTTOP" val="0_-32.39999"/>
  <p:tag name="KSO_WM_UNIT_TEXTBOXSTYLE_ADJUSTWIDTH" val="100_62.30008"/>
  <p:tag name="KSO_WM_UNIT_TEXTBOXSTYLE_ADJUSTHEIGTH" val="100_67.8"/>
  <p:tag name="KSO_WM_UNIT_HIGHLIGHT" val="0"/>
  <p:tag name="KSO_WM_UNIT_COMPATIBLE" val="0"/>
  <p:tag name="KSO_WM_UNIT_DIAGRAM_ISNUMVISUAL" val="0"/>
  <p:tag name="KSO_WM_UNIT_DIAGRAM_ISREFERUNIT" val="0"/>
  <p:tag name="KSO_WM_UNIT_TYPE" val="i"/>
  <p:tag name="KSO_WM_UNIT_INDEX" val="1"/>
  <p:tag name="KSO_WM_UNIT_ID" val="mixed20201907_127*i*1"/>
  <p:tag name="KSO_WM_TEMPLATE_CATEGORY" val="mixed"/>
  <p:tag name="KSO_WM_TEMPLATE_INDEX" val="20201907"/>
  <p:tag name="KSO_WM_UNIT_LAYERLEVEL" val="1"/>
  <p:tag name="KSO_WM_TAG_VERSION" val="1.0"/>
  <p:tag name="KSO_WM_BEAUTIFY_FLAG" val="#wm#"/>
  <p:tag name="KSO_WM_UNIT_TEXTBOXSTYLE_GUID" val="{993e8fce-8dbc-4705-aa92-8034b16b566b}"/>
</p:tagLst>
</file>

<file path=ppt/tags/tag37.xml><?xml version="1.0" encoding="utf-8"?>
<p:tagLst xmlns:p="http://schemas.openxmlformats.org/presentationml/2006/main">
  <p:tag name="KSO_WM_UNIT_TEXTBOXSTYLE_SHAPETYPE" val="1"/>
  <p:tag name="KSO_WM_UNIT_TEXTBOXSTYLE_ADJUSTLEFT" val="0_-26.3501"/>
  <p:tag name="KSO_WM_UNIT_TEXTBOXSTYLE_ADJUSTTOP" val="0_-26"/>
  <p:tag name="KSO_WM_UNIT_TEXTBOXSTYLE_ADJUSTWIDTH" val="100_51.90009"/>
  <p:tag name="KSO_WM_UNIT_TEXTBOXSTYLE_ADJUSTHEIGTH" val="100_52"/>
  <p:tag name="KSO_WM_UNIT_HIGHLIGHT" val="0"/>
  <p:tag name="KSO_WM_UNIT_COMPATIBLE" val="0"/>
  <p:tag name="KSO_WM_UNIT_DIAGRAM_ISNUMVISUAL" val="0"/>
  <p:tag name="KSO_WM_UNIT_DIAGRAM_ISREFERUNIT" val="0"/>
  <p:tag name="KSO_WM_UNIT_TYPE" val="i"/>
  <p:tag name="KSO_WM_UNIT_INDEX" val="2"/>
  <p:tag name="KSO_WM_UNIT_ID" val="mixed20201907_127*i*2"/>
  <p:tag name="KSO_WM_TEMPLATE_CATEGORY" val="mixed"/>
  <p:tag name="KSO_WM_TEMPLATE_INDEX" val="20201907"/>
  <p:tag name="KSO_WM_UNIT_LAYERLEVEL" val="1"/>
  <p:tag name="KSO_WM_TAG_VERSION" val="1.0"/>
  <p:tag name="KSO_WM_BEAUTIFY_FLAG" val="#wm#"/>
</p:tagLst>
</file>

<file path=ppt/tags/tag38.xml><?xml version="1.0" encoding="utf-8"?>
<p:tagLst xmlns:p="http://schemas.openxmlformats.org/presentationml/2006/main">
  <p:tag name="KSO_WM_UNIT_TEXTBOXSTYLE_ADJUSTWIDTH" val="100_-384.2"/>
  <p:tag name="KSO_WM_UNIT_TEXTBOXSTYLE_ADJUSTHEIGTH" val="100_-61"/>
  <p:tag name="KSO_WM_UNIT_TEXTBOXSTYLE_SHAPETYPE" val="1"/>
  <p:tag name="KSO_WM_UNIT_TEXTBOXSTYLE_ADJUSTLEFT" val="0_-31.15009"/>
  <p:tag name="KSO_WM_UNIT_TEXTBOXSTYLE_ADJUSTTOP" val="0_-32.39999"/>
  <p:tag name="KSO_WM_UNIT_HIGHLIGHT" val="0"/>
  <p:tag name="KSO_WM_UNIT_COMPATIBLE" val="0"/>
  <p:tag name="KSO_WM_UNIT_DIAGRAM_ISNUMVISUAL" val="0"/>
  <p:tag name="KSO_WM_UNIT_DIAGRAM_ISREFERUNIT" val="0"/>
  <p:tag name="KSO_WM_UNIT_TYPE" val="i"/>
  <p:tag name="KSO_WM_UNIT_INDEX" val="3"/>
  <p:tag name="KSO_WM_UNIT_ID" val="mixed20201907_127*i*3"/>
  <p:tag name="KSO_WM_TEMPLATE_CATEGORY" val="mixed"/>
  <p:tag name="KSO_WM_TEMPLATE_INDEX" val="20201907"/>
  <p:tag name="KSO_WM_UNIT_LAYERLEVEL" val="1"/>
  <p:tag name="KSO_WM_TAG_VERSION" val="1.0"/>
  <p:tag name="KSO_WM_BEAUTIFY_FLAG" val="#wm#"/>
</p:tagLst>
</file>

<file path=ppt/tags/tag39.xml><?xml version="1.0" encoding="utf-8"?>
<p:tagLst xmlns:p="http://schemas.openxmlformats.org/presentationml/2006/main">
  <p:tag name="KSO_WM_UNIT_TEXTBOXSTYLE_SHAPETYPE" val="1"/>
  <p:tag name="KSO_WM_UNIT_TEXTBOXSTYLE_ADJUSTLEFT" val="100_25.14999"/>
  <p:tag name="KSO_WM_UNIT_TEXTBOXSTYLE_ADJUSTTOP" val="100_-4.600006"/>
  <p:tag name="KSO_WM_UNIT_HIGHLIGHT" val="0"/>
  <p:tag name="KSO_WM_UNIT_COMPATIBLE" val="0"/>
  <p:tag name="KSO_WM_UNIT_DIAGRAM_ISNUMVISUAL" val="0"/>
  <p:tag name="KSO_WM_UNIT_DIAGRAM_ISREFERUNIT" val="0"/>
  <p:tag name="KSO_WM_UNIT_TYPE" val="i"/>
  <p:tag name="KSO_WM_UNIT_INDEX" val="4"/>
  <p:tag name="KSO_WM_UNIT_ID" val="mixed20201907_127*i*4"/>
  <p:tag name="KSO_WM_TEMPLATE_CATEGORY" val="mixed"/>
  <p:tag name="KSO_WM_TEMPLATE_INDEX" val="20201907"/>
  <p:tag name="KSO_WM_UNIT_LAYERLEVEL" val="1"/>
  <p:tag name="KSO_WM_TAG_VERSION" val="1.0"/>
  <p:tag name="KSO_WM_BEAUTIFY_FLAG" val="#wm#"/>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REFSHAPE" val="521463452"/>
</p:tagLst>
</file>

<file path=ppt/tags/tag42.xml><?xml version="1.0" encoding="utf-8"?>
<p:tagLst xmlns:p="http://schemas.openxmlformats.org/presentationml/2006/main">
  <p:tag name="REFSHAPE" val="521464540"/>
</p:tagLst>
</file>

<file path=ppt/tags/tag43.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27*f*1"/>
  <p:tag name="KSO_WM_TEMPLATE_CATEGORY" val="mixed"/>
  <p:tag name="KSO_WM_TEMPLATE_INDEX" val="20201907"/>
  <p:tag name="KSO_WM_UNIT_LAYERLEVEL" val="1"/>
  <p:tag name="KSO_WM_TAG_VERSION" val="1.0"/>
  <p:tag name="KSO_WM_BEAUTIFY_FLAG" val="#wm#"/>
  <p:tag name="KSO_WM_UNIT_TEXTBOXSTYLE_GUID" val="{993e8fce-8dbc-4705-aa92-8034b16b566b}"/>
  <p:tag name="KSO_WM_UNIT_TEXTBOXSTYLE_TEMPLATEID" val="3134166"/>
  <p:tag name="KSO_WM_UNIT_TEXTBOXSTYLE_TYPE" val="9"/>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KSO_WM_UNIT_TEXTBOXSTYLE_SHAPETYPE" val="1"/>
  <p:tag name="KSO_WM_UNIT_TEXTBOXSTYLE_ADJUSTLEFT" val="0_35.14552"/>
  <p:tag name="KSO_WM_UNIT_TEXTBOXSTYLE_ADJUSTTOP" val="0_282.0435"/>
  <p:tag name="KSO_WM_UNIT_TEXTBOXSTYLE_DECORATEINDEX" val="1"/>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mixed20202549_1*i*1"/>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mixed20202549_1*i*2"/>
  <p:tag name="KSO_WM_TEMPLATE_CATEGORY" val="mixed"/>
  <p:tag name="KSO_WM_TEMPLATE_INDEX" val="2020254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mixed20202549_1*i*3"/>
  <p:tag name="KSO_WM_TEMPLATE_CATEGORY" val="mixed"/>
  <p:tag name="KSO_WM_TEMPLATE_INDEX" val="20202549"/>
  <p:tag name="KSO_WM_UNIT_LAYERLEVEL" val="1"/>
  <p:tag name="KSO_WM_TAG_VERSION" val="1.0"/>
  <p:tag name="KSO_WM_BEAUTIFY_FLAG" val="#wm#"/>
</p:tagLst>
</file>

<file path=ppt/tags/tag48.xml><?xml version="1.0" encoding="utf-8"?>
<p:tagLst xmlns:p="http://schemas.openxmlformats.org/presentationml/2006/main">
  <p:tag name="KSO_WM_UNIT_TEXTBOXSTYLE_SHAPETYPE" val="1"/>
  <p:tag name="KSO_WM_UNIT_TEXTBOXSTYLE_ADJUSTLEFT" val="0_191.6372"/>
  <p:tag name="KSO_WM_UNIT_TEXTBOXSTYLE_ADJUSTTOP" val="0_282.0435"/>
  <p:tag name="KSO_WM_UNIT_TEXTBOXSTYLE_DECORATEINDEX" val="2"/>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4"/>
  <p:tag name="KSO_WM_UNIT_ID" val="mixed20202549_1*i*4"/>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mixed20202549_1*i*5"/>
  <p:tag name="KSO_WM_TEMPLATE_CATEGORY" val="mixed"/>
  <p:tag name="KSO_WM_TEMPLATE_INDEX" val="20202549"/>
  <p:tag name="KSO_WM_UNIT_LAYERLEVEL" val="1"/>
  <p:tag name="KSO_WM_TAG_VERSION" val="1.0"/>
  <p:tag name="KSO_WM_BEAUTIFY_FLAG" val="#wm#"/>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mixed20202549_1*i*6"/>
  <p:tag name="KSO_WM_TEMPLATE_CATEGORY" val="mixed"/>
  <p:tag name="KSO_WM_TEMPLATE_INDEX" val="20202549"/>
  <p:tag name="KSO_WM_UNIT_LAYERLEVEL" val="1"/>
  <p:tag name="KSO_WM_TAG_VERSION" val="1.0"/>
  <p:tag name="KSO_WM_BEAUTIFY_FLAG" val="#wm#"/>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KSO_WM_UNIT_TEXTBOXSTYLE_SHAPETYPE" val="0"/>
  <p:tag name="KSO_WM_UNIT_TEXTBOXSTYLE_TEMPLATETYPE" val="9"/>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49_1*f*1"/>
  <p:tag name="KSO_WM_TEMPLATE_CATEGORY" val="mixed"/>
  <p:tag name="KSO_WM_TEMPLATE_INDEX" val="20202549"/>
  <p:tag name="KSO_WM_UNIT_LAYERLEVEL" val="1"/>
  <p:tag name="KSO_WM_TAG_VERSION" val="1.0"/>
  <p:tag name="KSO_WM_BEAUTIFY_FLAG" val="#wm#"/>
  <p:tag name="KSO_WM_UNIT_TEXTBOXSTYLE_GUID" val="{4764c603-f67d-4d05-801e-636751c76f8e}"/>
  <p:tag name="KSO_WM_UNIT_TEXTBOXSTYLE_TEMPLATEID" val="3139431"/>
  <p:tag name="KSO_WM_UNIT_TEXTBOXSTYLE_TYPE" val="8"/>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KSO_WM_UNIT_TEXTBOXSTYLE_GUID" val="{d22c5aa7-0470-4fe6-bb59-e8241617b683}"/>
</p:tagLst>
</file>

<file path=ppt/tags/tag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d22c5aa7-0470-4fe6-bb59-e8241617b683}"/>
  <p:tag name="KSO_WM_UNIT_TEXTBOXSTYLE_TEMPLATEID" val="3134317"/>
  <p:tag name="KSO_WM_UNIT_TEXTBOXSTYLE_TYPE" val="9"/>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140"/>
  <p:tag name="KSO_WM_UNIT_HIGHLIGHT" val="0"/>
  <p:tag name="KSO_WM_UNIT_COMPATIBLE" val="0"/>
  <p:tag name="KSO_WM_UNIT_DIAGRAM_ISNUMVISUAL" val="0"/>
  <p:tag name="KSO_WM_UNIT_DIAGRAM_ISREFERUNIT" val="0"/>
  <p:tag name="KSO_WM_UNIT_TYPE" val="f"/>
  <p:tag name="KSO_WM_UNIT_INDEX" val="1"/>
  <p:tag name="KSO_WM_UNIT_ID" val="mixed20201946_124*f*1"/>
  <p:tag name="KSO_WM_TEMPLATE_CATEGORY" val="mixed"/>
  <p:tag name="KSO_WM_TEMPLATE_INDEX" val="20201946"/>
  <p:tag name="KSO_WM_UNIT_LAYERLEVEL" val="1"/>
  <p:tag name="KSO_WM_TAG_VERSION" val="1.0"/>
  <p:tag name="KSO_WM_BEAUTIFY_FLAG" val="#wm#"/>
  <p:tag name="KSO_WM_UNIT_TEXTBOXSTYLE_GUID" val="{78433d60-3c8b-40b4-a140-ae0867991719}"/>
  <p:tag name="KSO_WM_UNIT_TEXTBOXSTYLE_TEMPLATEID" val="3131938"/>
  <p:tag name="KSO_WM_UNIT_TEXTBOXSTYLE_TYPE" val="9"/>
</p:tagLst>
</file>

<file path=ppt/tags/tag62.xml><?xml version="1.0" encoding="utf-8"?>
<p:tagLst xmlns:p="http://schemas.openxmlformats.org/presentationml/2006/main">
  <p:tag name="KSO_WM_UNIT_TEXTBOXSTYLE_GUID" val="{0adc1fcd-686a-4324-9d3c-9a7600d54f5a}"/>
</p:tagLst>
</file>

<file path=ppt/tags/tag6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REFSHAPE" val="589082484"/>
</p:tagLst>
</file>

<file path=ppt/tags/tag67.xml><?xml version="1.0" encoding="utf-8"?>
<p:tagLst xmlns:p="http://schemas.openxmlformats.org/presentationml/2006/main">
  <p:tag name="REFSHAPE" val="589079628"/>
</p:tagLst>
</file>

<file path=ppt/tags/tag6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7_138*f*1"/>
  <p:tag name="KSO_WM_TEMPLATE_CATEGORY" val="mixed"/>
  <p:tag name="KSO_WM_TEMPLATE_INDEX" val="20201947"/>
  <p:tag name="KSO_WM_UNIT_LAYERLEVEL" val="1"/>
  <p:tag name="KSO_WM_TAG_VERSION" val="1.0"/>
  <p:tag name="KSO_WM_BEAUTIFY_FLAG" val="#wm#"/>
  <p:tag name="KSO_WM_UNIT_TEXTBOXSTYLE_GUID" val="{9c74ae2e-9caa-46df-93e7-69f1560a9818}"/>
  <p:tag name="KSO_WM_UNIT_TEXTBOXSTYLE_TEMPLATEID" val="3132710"/>
  <p:tag name="KSO_WM_UNIT_TEXTBOXSTYLE_TYPE" val="8"/>
</p:tagLst>
</file>

<file path=ppt/tags/tag6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0adc1fcd-686a-4324-9d3c-9a7600d54f5a}"/>
  <p:tag name="KSO_WM_UNIT_TEXTBOXSTYLE_TEMPLATEID" val="3135234"/>
  <p:tag name="KSO_WM_UNIT_TEXTBOXSTYLE_TYPE" val="8"/>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6_80*f*1"/>
  <p:tag name="KSO_WM_TEMPLATE_CATEGORY" val="mixed"/>
  <p:tag name="KSO_WM_TEMPLATE_INDEX" val="20201946"/>
  <p:tag name="KSO_WM_UNIT_LAYERLEVEL" val="1"/>
  <p:tag name="KSO_WM_TAG_VERSION" val="1.0"/>
  <p:tag name="KSO_WM_BEAUTIFY_FLAG" val="#wm#"/>
  <p:tag name="KSO_WM_UNIT_TEXTBOXSTYLE_GUID" val="{338bbe80-bb63-441c-864e-c41566afb40a}"/>
  <p:tag name="KSO_WM_UNIT_TEXTBOXSTYLE_TEMPLATEID" val="3131894"/>
  <p:tag name="KSO_WM_UNIT_TEXTBOXSTYLE_TYPE" val="9"/>
</p:tagLst>
</file>

<file path=ppt/tags/tag7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
  <p:tag name="KSO_WM_TEMPLATE_CATEGORY" val="mixed"/>
  <p:tag name="KSO_WM_TEMPLATE_INDEX" val="20202550"/>
  <p:tag name="KSO_WM_UNIT_LAYERLEVEL" val="1"/>
  <p:tag name="KSO_WM_TAG_VERSION" val="1.0"/>
  <p:tag name="KSO_WM_BEAUTIFY_FLAG" val="#wm#"/>
  <p:tag name="KSO_WM_UNIT_TYPE" val="i"/>
  <p:tag name="KSO_WM_UNIT_INDEX" val="1"/>
  <p:tag name="KSO_WM_UNIT_TEXTBOXSTYLE_SHAPETYPE" val="1"/>
  <p:tag name="KSO_WM_UNIT_TEXTBOXSTYLE_ADJUSTLEFT" val="0_10.20142"/>
  <p:tag name="KSO_WM_UNIT_TEXTBOXSTYLE_ADJUSTTOP" val="0_281.5305"/>
  <p:tag name="KSO_WM_UNIT_TEXTBOXSTYLE_DECORATEINDEX" val="1"/>
  <p:tag name="KSO_WM_UNIT_TEXTBOXSTYLE_GUID" val="{95a3b5bb-0165-4843-ad0e-6296193f982e}"/>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
  <p:tag name="KSO_WM_TEMPLATE_CATEGORY" val="mixed"/>
  <p:tag name="KSO_WM_TEMPLATE_INDEX" val="20202550"/>
  <p:tag name="KSO_WM_UNIT_LAYERLEVEL" val="1"/>
  <p:tag name="KSO_WM_TAG_VERSION" val="1.0"/>
  <p:tag name="KSO_WM_BEAUTIFY_FLAG" val="#wm#"/>
  <p:tag name="KSO_WM_UNIT_TYPE" val="i"/>
  <p:tag name="KSO_WM_UNIT_INDEX"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3"/>
  <p:tag name="KSO_WM_TEMPLATE_CATEGORY" val="mixed"/>
  <p:tag name="KSO_WM_TEMPLATE_INDEX" val="20202550"/>
  <p:tag name="KSO_WM_UNIT_LAYERLEVEL" val="1"/>
  <p:tag name="KSO_WM_TAG_VERSION" val="1.0"/>
  <p:tag name="KSO_WM_BEAUTIFY_FLAG" val="#wm#"/>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4"/>
  <p:tag name="KSO_WM_TEMPLATE_CATEGORY" val="mixed"/>
  <p:tag name="KSO_WM_TEMPLATE_INDEX" val="20202550"/>
  <p:tag name="KSO_WM_UNIT_LAYERLEVEL" val="1"/>
  <p:tag name="KSO_WM_TAG_VERSION" val="1.0"/>
  <p:tag name="KSO_WM_BEAUTIFY_FLAG" val="#wm#"/>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5"/>
  <p:tag name="KSO_WM_TEMPLATE_CATEGORY" val="mixed"/>
  <p:tag name="KSO_WM_TEMPLATE_INDEX" val="20202550"/>
  <p:tag name="KSO_WM_UNIT_LAYERLEVEL" val="1"/>
  <p:tag name="KSO_WM_TAG_VERSION" val="1.0"/>
  <p:tag name="KSO_WM_BEAUTIFY_FLAG" val="#wm#"/>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6"/>
  <p:tag name="KSO_WM_TEMPLATE_CATEGORY" val="mixed"/>
  <p:tag name="KSO_WM_TEMPLATE_INDEX" val="20202550"/>
  <p:tag name="KSO_WM_UNIT_LAYERLEVEL" val="1"/>
  <p:tag name="KSO_WM_TAG_VERSION" val="1.0"/>
  <p:tag name="KSO_WM_BEAUTIFY_FLAG" val="#wm#"/>
  <p:tag name="KSO_WM_UNIT_TYPE" val="i"/>
  <p:tag name="KSO_WM_UNIT_INDEX" val="6"/>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7"/>
  <p:tag name="KSO_WM_TEMPLATE_CATEGORY" val="mixed"/>
  <p:tag name="KSO_WM_TEMPLATE_INDEX" val="20202550"/>
  <p:tag name="KSO_WM_UNIT_LAYERLEVEL" val="1"/>
  <p:tag name="KSO_WM_TAG_VERSION" val="1.0"/>
  <p:tag name="KSO_WM_BEAUTIFY_FLAG" val="#wm#"/>
  <p:tag name="KSO_WM_UNIT_TYPE" val="i"/>
  <p:tag name="KSO_WM_UNIT_INDEX" val="7"/>
  <p:tag name="KSO_WM_UNIT_TEXTBOXSTYLE_SHAPETYPE" val="1"/>
  <p:tag name="KSO_WM_UNIT_TEXTBOXSTYLE_ADJUSTLEFT" val="0_180.2014"/>
  <p:tag name="KSO_WM_UNIT_TEXTBOXSTYLE_ADJUSTTOP" val="0_281.5305"/>
  <p:tag name="KSO_WM_UNIT_TEXTBOXSTYLE_DECORATEINDEX" val="2"/>
  <p:tag name="KSO_WM_UNIT_TEXTBOXSTYLE_GUID" val="{95a3b5bb-0165-4843-ad0e-6296193f982e}"/>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8"/>
  <p:tag name="KSO_WM_TEMPLATE_CATEGORY" val="mixed"/>
  <p:tag name="KSO_WM_TEMPLATE_INDEX" val="20202550"/>
  <p:tag name="KSO_WM_UNIT_LAYERLEVEL" val="1"/>
  <p:tag name="KSO_WM_TAG_VERSION" val="1.0"/>
  <p:tag name="KSO_WM_BEAUTIFY_FLAG" val="#wm#"/>
  <p:tag name="KSO_WM_UNIT_TYPE" val="i"/>
  <p:tag name="KSO_WM_UNIT_INDEX" val="8"/>
</p:tagLst>
</file>

<file path=ppt/tags/tag8.xml><?xml version="1.0" encoding="utf-8"?>
<p:tagLst xmlns:p="http://schemas.openxmlformats.org/presentationml/2006/main">
  <p:tag name="KSO_WM_UNIT_TEXTBOXSTYLE_GUID" val="{0b1a68ca-1f9c-40f7-a20e-f515a5d5445f}"/>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9"/>
  <p:tag name="KSO_WM_TEMPLATE_CATEGORY" val="mixed"/>
  <p:tag name="KSO_WM_TEMPLATE_INDEX" val="20202550"/>
  <p:tag name="KSO_WM_UNIT_LAYERLEVEL" val="1"/>
  <p:tag name="KSO_WM_TAG_VERSION" val="1.0"/>
  <p:tag name="KSO_WM_BEAUTIFY_FLAG" val="#wm#"/>
  <p:tag name="KSO_WM_UNIT_TYPE" val="i"/>
  <p:tag name="KSO_WM_UNIT_INDEX" val="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0"/>
  <p:tag name="KSO_WM_TEMPLATE_CATEGORY" val="mixed"/>
  <p:tag name="KSO_WM_TEMPLATE_INDEX" val="20202550"/>
  <p:tag name="KSO_WM_UNIT_LAYERLEVEL" val="1"/>
  <p:tag name="KSO_WM_TAG_VERSION" val="1.0"/>
  <p:tag name="KSO_WM_BEAUTIFY_FLAG" val="#wm#"/>
  <p:tag name="KSO_WM_UNIT_TYPE" val="i"/>
  <p:tag name="KSO_WM_UNIT_INDEX" val="1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1"/>
  <p:tag name="KSO_WM_TEMPLATE_CATEGORY" val="mixed"/>
  <p:tag name="KSO_WM_TEMPLATE_INDEX" val="20202550"/>
  <p:tag name="KSO_WM_UNIT_LAYERLEVEL" val="1"/>
  <p:tag name="KSO_WM_TAG_VERSION" val="1.0"/>
  <p:tag name="KSO_WM_BEAUTIFY_FLAG" val="#wm#"/>
  <p:tag name="KSO_WM_UNIT_TYPE" val="i"/>
  <p:tag name="KSO_WM_UNIT_INDEX" val="1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2"/>
  <p:tag name="KSO_WM_TEMPLATE_CATEGORY" val="mixed"/>
  <p:tag name="KSO_WM_TEMPLATE_INDEX" val="20202550"/>
  <p:tag name="KSO_WM_UNIT_LAYERLEVEL" val="1"/>
  <p:tag name="KSO_WM_TAG_VERSION" val="1.0"/>
  <p:tag name="KSO_WM_BEAUTIFY_FLAG" val="#wm#"/>
  <p:tag name="KSO_WM_UNIT_TYPE" val="i"/>
  <p:tag name="KSO_WM_UNIT_INDEX" val="12"/>
  <p:tag name="KSO_WM_UNIT_TEXTBOXSTYLE_SHAPETYPE" val="1"/>
  <p:tag name="KSO_WM_UNIT_TEXTBOXSTYLE_ADJUSTLEFT" val="0_350.2014"/>
  <p:tag name="KSO_WM_UNIT_TEXTBOXSTYLE_ADJUSTTOP" val="0_281.5305"/>
  <p:tag name="KSO_WM_UNIT_TEXTBOXSTYLE_DECORATEINDEX" val="3"/>
  <p:tag name="KSO_WM_UNIT_TEXTBOXSTYLE_GUID" val="{95a3b5bb-0165-4843-ad0e-6296193f982e}"/>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3"/>
  <p:tag name="KSO_WM_TEMPLATE_CATEGORY" val="mixed"/>
  <p:tag name="KSO_WM_TEMPLATE_INDEX" val="20202550"/>
  <p:tag name="KSO_WM_UNIT_LAYERLEVEL" val="1"/>
  <p:tag name="KSO_WM_TAG_VERSION" val="1.0"/>
  <p:tag name="KSO_WM_BEAUTIFY_FLAG" val="#wm#"/>
  <p:tag name="KSO_WM_UNIT_TYPE" val="i"/>
  <p:tag name="KSO_WM_UNIT_INDEX" val="13"/>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4"/>
  <p:tag name="KSO_WM_TEMPLATE_CATEGORY" val="mixed"/>
  <p:tag name="KSO_WM_TEMPLATE_INDEX" val="20202550"/>
  <p:tag name="KSO_WM_UNIT_LAYERLEVEL" val="1"/>
  <p:tag name="KSO_WM_TAG_VERSION" val="1.0"/>
  <p:tag name="KSO_WM_BEAUTIFY_FLAG" val="#wm#"/>
  <p:tag name="KSO_WM_UNIT_TYPE" val="i"/>
  <p:tag name="KSO_WM_UNIT_INDEX" val="1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5"/>
  <p:tag name="KSO_WM_TEMPLATE_CATEGORY" val="mixed"/>
  <p:tag name="KSO_WM_TEMPLATE_INDEX" val="20202550"/>
  <p:tag name="KSO_WM_UNIT_LAYERLEVEL" val="1"/>
  <p:tag name="KSO_WM_TAG_VERSION" val="1.0"/>
  <p:tag name="KSO_WM_BEAUTIFY_FLAG" val="#wm#"/>
  <p:tag name="KSO_WM_UNIT_TYPE" val="i"/>
  <p:tag name="KSO_WM_UNIT_INDEX" val="15"/>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6"/>
  <p:tag name="KSO_WM_TEMPLATE_CATEGORY" val="mixed"/>
  <p:tag name="KSO_WM_TEMPLATE_INDEX" val="20202550"/>
  <p:tag name="KSO_WM_UNIT_LAYERLEVEL" val="1"/>
  <p:tag name="KSO_WM_TAG_VERSION" val="1.0"/>
  <p:tag name="KSO_WM_BEAUTIFY_FLAG" val="#wm#"/>
  <p:tag name="KSO_WM_UNIT_TYPE" val="i"/>
  <p:tag name="KSO_WM_UNIT_INDEX" val="16"/>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7"/>
  <p:tag name="KSO_WM_TEMPLATE_CATEGORY" val="mixed"/>
  <p:tag name="KSO_WM_TEMPLATE_INDEX" val="20202550"/>
  <p:tag name="KSO_WM_UNIT_LAYERLEVEL" val="1"/>
  <p:tag name="KSO_WM_TAG_VERSION" val="1.0"/>
  <p:tag name="KSO_WM_BEAUTIFY_FLAG" val="#wm#"/>
  <p:tag name="KSO_WM_UNIT_TYPE" val="i"/>
  <p:tag name="KSO_WM_UNIT_INDEX" val="17"/>
  <p:tag name="KSO_WM_UNIT_TEXTBOXSTYLE_SHAPETYPE" val="1"/>
  <p:tag name="KSO_WM_UNIT_TEXTBOXSTYLE_ADJUSTLEFT" val="0_520.2014"/>
  <p:tag name="KSO_WM_UNIT_TEXTBOXSTYLE_ADJUSTTOP" val="0_281.5305"/>
  <p:tag name="KSO_WM_UNIT_TEXTBOXSTYLE_DECORATEINDEX" val="4"/>
  <p:tag name="KSO_WM_UNIT_TEXTBOXSTYLE_GUID" val="{95a3b5bb-0165-4843-ad0e-6296193f982e}"/>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8"/>
  <p:tag name="KSO_WM_TEMPLATE_CATEGORY" val="mixed"/>
  <p:tag name="KSO_WM_TEMPLATE_INDEX" val="20202550"/>
  <p:tag name="KSO_WM_UNIT_LAYERLEVEL" val="1"/>
  <p:tag name="KSO_WM_TAG_VERSION" val="1.0"/>
  <p:tag name="KSO_WM_BEAUTIFY_FLAG" val="#wm#"/>
  <p:tag name="KSO_WM_UNIT_TYPE" val="i"/>
  <p:tag name="KSO_WM_UNIT_INDEX" val="18"/>
</p:tagLst>
</file>

<file path=ppt/tags/tag9.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9"/>
  <p:tag name="KSO_WM_TEMPLATE_CATEGORY" val="mixed"/>
  <p:tag name="KSO_WM_TEMPLATE_INDEX" val="20202550"/>
  <p:tag name="KSO_WM_UNIT_LAYERLEVEL" val="1"/>
  <p:tag name="KSO_WM_TAG_VERSION" val="1.0"/>
  <p:tag name="KSO_WM_BEAUTIFY_FLAG" val="#wm#"/>
  <p:tag name="KSO_WM_UNIT_TYPE" val="i"/>
  <p:tag name="KSO_WM_UNIT_INDEX" val="19"/>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0"/>
  <p:tag name="KSO_WM_TEMPLATE_CATEGORY" val="mixed"/>
  <p:tag name="KSO_WM_TEMPLATE_INDEX" val="20202550"/>
  <p:tag name="KSO_WM_UNIT_LAYERLEVEL" val="1"/>
  <p:tag name="KSO_WM_TAG_VERSION" val="1.0"/>
  <p:tag name="KSO_WM_BEAUTIFY_FLAG" val="#wm#"/>
  <p:tag name="KSO_WM_UNIT_TYPE" val="i"/>
  <p:tag name="KSO_WM_UNIT_INDEX" val="2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1"/>
  <p:tag name="KSO_WM_TEMPLATE_CATEGORY" val="mixed"/>
  <p:tag name="KSO_WM_TEMPLATE_INDEX" val="20202550"/>
  <p:tag name="KSO_WM_UNIT_LAYERLEVEL" val="1"/>
  <p:tag name="KSO_WM_TAG_VERSION" val="1.0"/>
  <p:tag name="KSO_WM_BEAUTIFY_FLAG" val="#wm#"/>
  <p:tag name="KSO_WM_UNIT_TYPE" val="i"/>
  <p:tag name="KSO_WM_UNIT_INDEX" val="21"/>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0_1*f*1"/>
  <p:tag name="KSO_WM_TEMPLATE_CATEGORY" val="mixed"/>
  <p:tag name="KSO_WM_TEMPLATE_INDEX" val="20202550"/>
  <p:tag name="KSO_WM_UNIT_LAYERLEVEL" val="1"/>
  <p:tag name="KSO_WM_TAG_VERSION" val="1.0"/>
  <p:tag name="KSO_WM_BEAUTIFY_FLAG" val="#wm#"/>
  <p:tag name="KSO_WM_UNIT_TEXTBOXSTYLE_SHAPETYPE" val="0"/>
  <p:tag name="KSO_WM_UNIT_TEXTBOXSTYLE_TEMPLATETYPE" val="9"/>
  <p:tag name="KSO_WM_UNIT_TEXTBOXSTYLE_GUID" val="{95a3b5bb-0165-4843-ad0e-6296193f982e}"/>
  <p:tag name="KSO_WM_UNIT_TEXTBOXSTYLE_TEMPLATEID" val="3139427"/>
  <p:tag name="KSO_WM_UNIT_TEXTBOXSTYLE_TYPE" val="8"/>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29*f*1"/>
  <p:tag name="KSO_WM_TEMPLATE_CATEGORY" val="mixed"/>
  <p:tag name="KSO_WM_TEMPLATE_INDEX" val="20201947"/>
  <p:tag name="KSO_WM_UNIT_LAYERLEVEL" val="1"/>
  <p:tag name="KSO_WM_TAG_VERSION" val="1.0"/>
  <p:tag name="KSO_WM_BEAUTIFY_FLAG" val="#wm#"/>
  <p:tag name="KSO_WM_UNIT_TEXTBOXSTYLE_GUID" val="{b0b7a6c6-e1f3-4120-bb7b-16ca64d17f4c}"/>
  <p:tag name="KSO_WM_UNIT_TEXTBOXSTYLE_TEMPLATEID" val="3132601"/>
  <p:tag name="KSO_WM_UNIT_TEXTBOXSTYLE_TYPE" val="8"/>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7694</Words>
  <Application>WPS 演示</Application>
  <PresentationFormat>宽屏</PresentationFormat>
  <Paragraphs>557</Paragraphs>
  <Slides>60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60</vt:i4>
      </vt:variant>
    </vt:vector>
  </HeadingPairs>
  <TitlesOfParts>
    <vt:vector size="78" baseType="lpstr">
      <vt:lpstr>Arial</vt:lpstr>
      <vt:lpstr>宋体</vt:lpstr>
      <vt:lpstr>Wingdings</vt:lpstr>
      <vt:lpstr>Calibri</vt:lpstr>
      <vt:lpstr>等线</vt:lpstr>
      <vt:lpstr>微软雅黑</vt:lpstr>
      <vt:lpstr>Yu Gothic UI Light</vt:lpstr>
      <vt:lpstr>Times New Roman</vt:lpstr>
      <vt:lpstr>Wingdings 2</vt:lpstr>
      <vt:lpstr>Wingdings</vt:lpstr>
      <vt:lpstr>Arial Unicode MS</vt:lpstr>
      <vt:lpstr>Segoe UI</vt:lpstr>
      <vt:lpstr>Calibri</vt:lpstr>
      <vt:lpstr>WPS-Bullets</vt:lpstr>
      <vt:lpstr>Batang</vt:lpstr>
      <vt:lpstr>Constantia</vt:lpstr>
      <vt:lpstr>Wingdings 3</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Zero</dc:creator>
  <cp:lastModifiedBy>T060764</cp:lastModifiedBy>
  <cp:revision>24</cp:revision>
  <dcterms:created xsi:type="dcterms:W3CDTF">2019-12-04T07:41:00Z</dcterms:created>
  <dcterms:modified xsi:type="dcterms:W3CDTF">2019-12-05T13:39:31Z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