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FABE9A-1E4F-4B7D-903C-E7DF8A81EC75}" v="16" dt="2025-09-28T05:16:01.4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ITHA B" userId="d00edf6b911a0334" providerId="LiveId" clId="{666F4330-D391-471B-BDD8-659A1E0BAFD0}"/>
    <pc:docChg chg="undo custSel addSld delSld modSld">
      <pc:chgData name="KAVITHA B" userId="d00edf6b911a0334" providerId="LiveId" clId="{666F4330-D391-471B-BDD8-659A1E0BAFD0}" dt="2025-09-28T05:45:24.577" v="818" actId="1036"/>
      <pc:docMkLst>
        <pc:docMk/>
      </pc:docMkLst>
      <pc:sldChg chg="modSp mod">
        <pc:chgData name="KAVITHA B" userId="d00edf6b911a0334" providerId="LiveId" clId="{666F4330-D391-471B-BDD8-659A1E0BAFD0}" dt="2025-09-27T18:37:14.306" v="113" actId="113"/>
        <pc:sldMkLst>
          <pc:docMk/>
          <pc:sldMk cId="4137977549" sldId="256"/>
        </pc:sldMkLst>
        <pc:spChg chg="mod">
          <ac:chgData name="KAVITHA B" userId="d00edf6b911a0334" providerId="LiveId" clId="{666F4330-D391-471B-BDD8-659A1E0BAFD0}" dt="2025-09-27T18:37:14.306" v="113" actId="113"/>
          <ac:spMkLst>
            <pc:docMk/>
            <pc:sldMk cId="4137977549" sldId="256"/>
            <ac:spMk id="2" creationId="{45C66B23-C055-E7DF-7348-1874BDB8348A}"/>
          </ac:spMkLst>
        </pc:spChg>
      </pc:sldChg>
      <pc:sldChg chg="addSp modSp mod">
        <pc:chgData name="KAVITHA B" userId="d00edf6b911a0334" providerId="LiveId" clId="{666F4330-D391-471B-BDD8-659A1E0BAFD0}" dt="2025-09-28T04:55:58.010" v="687" actId="12"/>
        <pc:sldMkLst>
          <pc:docMk/>
          <pc:sldMk cId="2978630453" sldId="257"/>
        </pc:sldMkLst>
        <pc:spChg chg="add mod">
          <ac:chgData name="KAVITHA B" userId="d00edf6b911a0334" providerId="LiveId" clId="{666F4330-D391-471B-BDD8-659A1E0BAFD0}" dt="2025-09-28T04:55:58.010" v="687" actId="12"/>
          <ac:spMkLst>
            <pc:docMk/>
            <pc:sldMk cId="2978630453" sldId="257"/>
            <ac:spMk id="2" creationId="{54E0E6CF-BB26-3D10-9C49-6ABC98E40A1E}"/>
          </ac:spMkLst>
        </pc:spChg>
      </pc:sldChg>
      <pc:sldChg chg="modSp mod">
        <pc:chgData name="KAVITHA B" userId="d00edf6b911a0334" providerId="LiveId" clId="{666F4330-D391-471B-BDD8-659A1E0BAFD0}" dt="2025-09-28T05:27:21.407" v="815" actId="20577"/>
        <pc:sldMkLst>
          <pc:docMk/>
          <pc:sldMk cId="1633099520" sldId="258"/>
        </pc:sldMkLst>
        <pc:spChg chg="mod">
          <ac:chgData name="KAVITHA B" userId="d00edf6b911a0334" providerId="LiveId" clId="{666F4330-D391-471B-BDD8-659A1E0BAFD0}" dt="2025-09-28T05:27:21.407" v="815" actId="20577"/>
          <ac:spMkLst>
            <pc:docMk/>
            <pc:sldMk cId="1633099520" sldId="258"/>
            <ac:spMk id="2" creationId="{CCE1B8C7-F984-2226-2A95-3222D8A09D7A}"/>
          </ac:spMkLst>
        </pc:spChg>
      </pc:sldChg>
      <pc:sldChg chg="modSp add mod setBg">
        <pc:chgData name="KAVITHA B" userId="d00edf6b911a0334" providerId="LiveId" clId="{666F4330-D391-471B-BDD8-659A1E0BAFD0}" dt="2025-09-28T05:45:24.577" v="818" actId="1036"/>
        <pc:sldMkLst>
          <pc:docMk/>
          <pc:sldMk cId="1477703440" sldId="259"/>
        </pc:sldMkLst>
        <pc:picChg chg="mod">
          <ac:chgData name="KAVITHA B" userId="d00edf6b911a0334" providerId="LiveId" clId="{666F4330-D391-471B-BDD8-659A1E0BAFD0}" dt="2025-09-28T05:45:24.577" v="818" actId="1036"/>
          <ac:picMkLst>
            <pc:docMk/>
            <pc:sldMk cId="1477703440" sldId="259"/>
            <ac:picMk id="4" creationId="{CD13FD2A-3F9D-75C0-5150-ABADE6AD9693}"/>
          </ac:picMkLst>
        </pc:picChg>
      </pc:sldChg>
      <pc:sldChg chg="addSp delSp modSp del mod">
        <pc:chgData name="KAVITHA B" userId="d00edf6b911a0334" providerId="LiveId" clId="{666F4330-D391-471B-BDD8-659A1E0BAFD0}" dt="2025-09-28T04:39:19.568" v="559" actId="2696"/>
        <pc:sldMkLst>
          <pc:docMk/>
          <pc:sldMk cId="2849664951" sldId="259"/>
        </pc:sldMkLst>
        <pc:spChg chg="del mod">
          <ac:chgData name="KAVITHA B" userId="d00edf6b911a0334" providerId="LiveId" clId="{666F4330-D391-471B-BDD8-659A1E0BAFD0}" dt="2025-09-27T19:15:03.821" v="209" actId="478"/>
          <ac:spMkLst>
            <pc:docMk/>
            <pc:sldMk cId="2849664951" sldId="259"/>
            <ac:spMk id="2" creationId="{982B5723-1F2C-F4CA-94DD-2992902C5F2D}"/>
          </ac:spMkLst>
        </pc:spChg>
        <pc:spChg chg="add mod">
          <ac:chgData name="KAVITHA B" userId="d00edf6b911a0334" providerId="LiveId" clId="{666F4330-D391-471B-BDD8-659A1E0BAFD0}" dt="2025-09-27T19:16:45.413" v="241" actId="2711"/>
          <ac:spMkLst>
            <pc:docMk/>
            <pc:sldMk cId="2849664951" sldId="259"/>
            <ac:spMk id="5" creationId="{602221DE-FA3A-C5E1-A0FF-739128C73D4B}"/>
          </ac:spMkLst>
        </pc:spChg>
        <pc:picChg chg="add mod">
          <ac:chgData name="KAVITHA B" userId="d00edf6b911a0334" providerId="LiveId" clId="{666F4330-D391-471B-BDD8-659A1E0BAFD0}" dt="2025-09-27T19:40:41.656" v="558" actId="1076"/>
          <ac:picMkLst>
            <pc:docMk/>
            <pc:sldMk cId="2849664951" sldId="259"/>
            <ac:picMk id="4" creationId="{CD13FD2A-3F9D-75C0-5150-ABADE6AD9693}"/>
          </ac:picMkLst>
        </pc:picChg>
      </pc:sldChg>
      <pc:sldChg chg="modSp mod">
        <pc:chgData name="KAVITHA B" userId="d00edf6b911a0334" providerId="LiveId" clId="{666F4330-D391-471B-BDD8-659A1E0BAFD0}" dt="2025-09-28T05:08:21.430" v="779" actId="1076"/>
        <pc:sldMkLst>
          <pc:docMk/>
          <pc:sldMk cId="2191420849" sldId="260"/>
        </pc:sldMkLst>
        <pc:spChg chg="mod">
          <ac:chgData name="KAVITHA B" userId="d00edf6b911a0334" providerId="LiveId" clId="{666F4330-D391-471B-BDD8-659A1E0BAFD0}" dt="2025-09-28T05:08:21.430" v="779" actId="1076"/>
          <ac:spMkLst>
            <pc:docMk/>
            <pc:sldMk cId="2191420849" sldId="260"/>
            <ac:spMk id="2" creationId="{B56BB429-8059-5C66-275A-CA2BE8789893}"/>
          </ac:spMkLst>
        </pc:spChg>
      </pc:sldChg>
      <pc:sldChg chg="modSp mod">
        <pc:chgData name="KAVITHA B" userId="d00edf6b911a0334" providerId="LiveId" clId="{666F4330-D391-471B-BDD8-659A1E0BAFD0}" dt="2025-09-28T04:50:53.901" v="645" actId="20577"/>
        <pc:sldMkLst>
          <pc:docMk/>
          <pc:sldMk cId="4236656196" sldId="261"/>
        </pc:sldMkLst>
        <pc:spChg chg="mod">
          <ac:chgData name="KAVITHA B" userId="d00edf6b911a0334" providerId="LiveId" clId="{666F4330-D391-471B-BDD8-659A1E0BAFD0}" dt="2025-09-28T04:50:53.901" v="645" actId="20577"/>
          <ac:spMkLst>
            <pc:docMk/>
            <pc:sldMk cId="4236656196" sldId="261"/>
            <ac:spMk id="2" creationId="{9BBD5854-0A9C-5F5A-EB90-8DA74561DBA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D9B4A-9096-7916-EE3E-815FB5AB14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6F79B5-3E41-7F9D-FFD7-07891F74C7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3CD844-E4B8-29E2-6E41-22BC1AD2711F}"/>
              </a:ext>
            </a:extLst>
          </p:cNvPr>
          <p:cNvSpPr>
            <a:spLocks noGrp="1"/>
          </p:cNvSpPr>
          <p:nvPr>
            <p:ph type="dt" sz="half" idx="10"/>
          </p:nvPr>
        </p:nvSpPr>
        <p:spPr/>
        <p:txBody>
          <a:bodyPr/>
          <a:lstStyle/>
          <a:p>
            <a:fld id="{F05FAB6B-6C8D-4A80-B2A6-39A37A05C82D}" type="datetimeFigureOut">
              <a:rPr lang="en-IN" smtClean="0"/>
              <a:t>28-09-2025</a:t>
            </a:fld>
            <a:endParaRPr lang="en-IN"/>
          </a:p>
        </p:txBody>
      </p:sp>
      <p:sp>
        <p:nvSpPr>
          <p:cNvPr id="5" name="Footer Placeholder 4">
            <a:extLst>
              <a:ext uri="{FF2B5EF4-FFF2-40B4-BE49-F238E27FC236}">
                <a16:creationId xmlns:a16="http://schemas.microsoft.com/office/drawing/2014/main" id="{4536BCE0-C129-A4E4-8379-79ECCB6034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1D7B33-1279-2891-AED0-983F8D0F43B1}"/>
              </a:ext>
            </a:extLst>
          </p:cNvPr>
          <p:cNvSpPr>
            <a:spLocks noGrp="1"/>
          </p:cNvSpPr>
          <p:nvPr>
            <p:ph type="sldNum" sz="quarter" idx="12"/>
          </p:nvPr>
        </p:nvSpPr>
        <p:spPr/>
        <p:txBody>
          <a:bodyPr/>
          <a:lstStyle/>
          <a:p>
            <a:fld id="{1A09D19B-3E8B-455B-BFFD-E1EB8F0746D3}" type="slidenum">
              <a:rPr lang="en-IN" smtClean="0"/>
              <a:t>‹#›</a:t>
            </a:fld>
            <a:endParaRPr lang="en-IN"/>
          </a:p>
        </p:txBody>
      </p:sp>
    </p:spTree>
    <p:extLst>
      <p:ext uri="{BB962C8B-B14F-4D97-AF65-F5344CB8AC3E}">
        <p14:creationId xmlns:p14="http://schemas.microsoft.com/office/powerpoint/2010/main" val="664692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F819-3037-6E06-28D2-E007399D2A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96C325-4D42-5EAB-D029-26E6865053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DBD70B-DC8C-514E-E573-5167F95B7C3D}"/>
              </a:ext>
            </a:extLst>
          </p:cNvPr>
          <p:cNvSpPr>
            <a:spLocks noGrp="1"/>
          </p:cNvSpPr>
          <p:nvPr>
            <p:ph type="dt" sz="half" idx="10"/>
          </p:nvPr>
        </p:nvSpPr>
        <p:spPr/>
        <p:txBody>
          <a:bodyPr/>
          <a:lstStyle/>
          <a:p>
            <a:fld id="{F05FAB6B-6C8D-4A80-B2A6-39A37A05C82D}" type="datetimeFigureOut">
              <a:rPr lang="en-IN" smtClean="0"/>
              <a:t>28-09-2025</a:t>
            </a:fld>
            <a:endParaRPr lang="en-IN"/>
          </a:p>
        </p:txBody>
      </p:sp>
      <p:sp>
        <p:nvSpPr>
          <p:cNvPr id="5" name="Footer Placeholder 4">
            <a:extLst>
              <a:ext uri="{FF2B5EF4-FFF2-40B4-BE49-F238E27FC236}">
                <a16:creationId xmlns:a16="http://schemas.microsoft.com/office/drawing/2014/main" id="{552171CA-E79B-71B7-ACFA-30D69AB45D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AC2A6B-3410-B82F-5307-F2A103BD0529}"/>
              </a:ext>
            </a:extLst>
          </p:cNvPr>
          <p:cNvSpPr>
            <a:spLocks noGrp="1"/>
          </p:cNvSpPr>
          <p:nvPr>
            <p:ph type="sldNum" sz="quarter" idx="12"/>
          </p:nvPr>
        </p:nvSpPr>
        <p:spPr/>
        <p:txBody>
          <a:bodyPr/>
          <a:lstStyle/>
          <a:p>
            <a:fld id="{1A09D19B-3E8B-455B-BFFD-E1EB8F0746D3}" type="slidenum">
              <a:rPr lang="en-IN" smtClean="0"/>
              <a:t>‹#›</a:t>
            </a:fld>
            <a:endParaRPr lang="en-IN"/>
          </a:p>
        </p:txBody>
      </p:sp>
    </p:spTree>
    <p:extLst>
      <p:ext uri="{BB962C8B-B14F-4D97-AF65-F5344CB8AC3E}">
        <p14:creationId xmlns:p14="http://schemas.microsoft.com/office/powerpoint/2010/main" val="3693523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A546E0-AEEC-2769-6A9C-C98552D428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0AD0A7-C863-D64C-E092-225E7EC997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033262-1ACA-E72B-8482-33F2EB60D8FF}"/>
              </a:ext>
            </a:extLst>
          </p:cNvPr>
          <p:cNvSpPr>
            <a:spLocks noGrp="1"/>
          </p:cNvSpPr>
          <p:nvPr>
            <p:ph type="dt" sz="half" idx="10"/>
          </p:nvPr>
        </p:nvSpPr>
        <p:spPr/>
        <p:txBody>
          <a:bodyPr/>
          <a:lstStyle/>
          <a:p>
            <a:fld id="{F05FAB6B-6C8D-4A80-B2A6-39A37A05C82D}" type="datetimeFigureOut">
              <a:rPr lang="en-IN" smtClean="0"/>
              <a:t>28-09-2025</a:t>
            </a:fld>
            <a:endParaRPr lang="en-IN"/>
          </a:p>
        </p:txBody>
      </p:sp>
      <p:sp>
        <p:nvSpPr>
          <p:cNvPr id="5" name="Footer Placeholder 4">
            <a:extLst>
              <a:ext uri="{FF2B5EF4-FFF2-40B4-BE49-F238E27FC236}">
                <a16:creationId xmlns:a16="http://schemas.microsoft.com/office/drawing/2014/main" id="{E4F8255F-9A03-87DC-06C0-468A90C300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80B675-928E-5A3E-A65C-39F190B0B5F7}"/>
              </a:ext>
            </a:extLst>
          </p:cNvPr>
          <p:cNvSpPr>
            <a:spLocks noGrp="1"/>
          </p:cNvSpPr>
          <p:nvPr>
            <p:ph type="sldNum" sz="quarter" idx="12"/>
          </p:nvPr>
        </p:nvSpPr>
        <p:spPr/>
        <p:txBody>
          <a:bodyPr/>
          <a:lstStyle/>
          <a:p>
            <a:fld id="{1A09D19B-3E8B-455B-BFFD-E1EB8F0746D3}" type="slidenum">
              <a:rPr lang="en-IN" smtClean="0"/>
              <a:t>‹#›</a:t>
            </a:fld>
            <a:endParaRPr lang="en-IN"/>
          </a:p>
        </p:txBody>
      </p:sp>
    </p:spTree>
    <p:extLst>
      <p:ext uri="{BB962C8B-B14F-4D97-AF65-F5344CB8AC3E}">
        <p14:creationId xmlns:p14="http://schemas.microsoft.com/office/powerpoint/2010/main" val="277720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6C559-B035-A4A5-CAAF-35499A10D5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A1E3C0-17FF-07DB-4064-F732E87568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2C83AB-32A5-3FD4-2C1C-F37CFD0A01FD}"/>
              </a:ext>
            </a:extLst>
          </p:cNvPr>
          <p:cNvSpPr>
            <a:spLocks noGrp="1"/>
          </p:cNvSpPr>
          <p:nvPr>
            <p:ph type="dt" sz="half" idx="10"/>
          </p:nvPr>
        </p:nvSpPr>
        <p:spPr/>
        <p:txBody>
          <a:bodyPr/>
          <a:lstStyle/>
          <a:p>
            <a:fld id="{F05FAB6B-6C8D-4A80-B2A6-39A37A05C82D}" type="datetimeFigureOut">
              <a:rPr lang="en-IN" smtClean="0"/>
              <a:t>28-09-2025</a:t>
            </a:fld>
            <a:endParaRPr lang="en-IN"/>
          </a:p>
        </p:txBody>
      </p:sp>
      <p:sp>
        <p:nvSpPr>
          <p:cNvPr id="5" name="Footer Placeholder 4">
            <a:extLst>
              <a:ext uri="{FF2B5EF4-FFF2-40B4-BE49-F238E27FC236}">
                <a16:creationId xmlns:a16="http://schemas.microsoft.com/office/drawing/2014/main" id="{63012062-7B59-E681-E22E-C2AF1A777F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184E60-AB00-218D-D721-4ED9A72C66A6}"/>
              </a:ext>
            </a:extLst>
          </p:cNvPr>
          <p:cNvSpPr>
            <a:spLocks noGrp="1"/>
          </p:cNvSpPr>
          <p:nvPr>
            <p:ph type="sldNum" sz="quarter" idx="12"/>
          </p:nvPr>
        </p:nvSpPr>
        <p:spPr/>
        <p:txBody>
          <a:bodyPr/>
          <a:lstStyle/>
          <a:p>
            <a:fld id="{1A09D19B-3E8B-455B-BFFD-E1EB8F0746D3}" type="slidenum">
              <a:rPr lang="en-IN" smtClean="0"/>
              <a:t>‹#›</a:t>
            </a:fld>
            <a:endParaRPr lang="en-IN"/>
          </a:p>
        </p:txBody>
      </p:sp>
    </p:spTree>
    <p:extLst>
      <p:ext uri="{BB962C8B-B14F-4D97-AF65-F5344CB8AC3E}">
        <p14:creationId xmlns:p14="http://schemas.microsoft.com/office/powerpoint/2010/main" val="528670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2A493-6E43-8C5A-1869-480D2BB9F4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0AD7B5-AF49-DAC4-5C64-887F32109D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FEAA26-CB4B-94C2-6351-64B8C6E443F0}"/>
              </a:ext>
            </a:extLst>
          </p:cNvPr>
          <p:cNvSpPr>
            <a:spLocks noGrp="1"/>
          </p:cNvSpPr>
          <p:nvPr>
            <p:ph type="dt" sz="half" idx="10"/>
          </p:nvPr>
        </p:nvSpPr>
        <p:spPr/>
        <p:txBody>
          <a:bodyPr/>
          <a:lstStyle/>
          <a:p>
            <a:fld id="{F05FAB6B-6C8D-4A80-B2A6-39A37A05C82D}" type="datetimeFigureOut">
              <a:rPr lang="en-IN" smtClean="0"/>
              <a:t>28-09-2025</a:t>
            </a:fld>
            <a:endParaRPr lang="en-IN"/>
          </a:p>
        </p:txBody>
      </p:sp>
      <p:sp>
        <p:nvSpPr>
          <p:cNvPr id="5" name="Footer Placeholder 4">
            <a:extLst>
              <a:ext uri="{FF2B5EF4-FFF2-40B4-BE49-F238E27FC236}">
                <a16:creationId xmlns:a16="http://schemas.microsoft.com/office/drawing/2014/main" id="{6B391868-86C0-223F-D242-3CA22E68DC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5F034B-02F5-4ED9-275B-67761CD18EC1}"/>
              </a:ext>
            </a:extLst>
          </p:cNvPr>
          <p:cNvSpPr>
            <a:spLocks noGrp="1"/>
          </p:cNvSpPr>
          <p:nvPr>
            <p:ph type="sldNum" sz="quarter" idx="12"/>
          </p:nvPr>
        </p:nvSpPr>
        <p:spPr/>
        <p:txBody>
          <a:bodyPr/>
          <a:lstStyle/>
          <a:p>
            <a:fld id="{1A09D19B-3E8B-455B-BFFD-E1EB8F0746D3}" type="slidenum">
              <a:rPr lang="en-IN" smtClean="0"/>
              <a:t>‹#›</a:t>
            </a:fld>
            <a:endParaRPr lang="en-IN"/>
          </a:p>
        </p:txBody>
      </p:sp>
    </p:spTree>
    <p:extLst>
      <p:ext uri="{BB962C8B-B14F-4D97-AF65-F5344CB8AC3E}">
        <p14:creationId xmlns:p14="http://schemas.microsoft.com/office/powerpoint/2010/main" val="3528808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F69D9-7478-1E5C-BBF6-4F245FC58D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F7F1A7-1D86-A99C-6FED-8A5010E73F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19AF71-AE7F-57EA-1001-4706C0E07B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88BD05-D1A8-F902-267D-E2E0A6C216B0}"/>
              </a:ext>
            </a:extLst>
          </p:cNvPr>
          <p:cNvSpPr>
            <a:spLocks noGrp="1"/>
          </p:cNvSpPr>
          <p:nvPr>
            <p:ph type="dt" sz="half" idx="10"/>
          </p:nvPr>
        </p:nvSpPr>
        <p:spPr/>
        <p:txBody>
          <a:bodyPr/>
          <a:lstStyle/>
          <a:p>
            <a:fld id="{F05FAB6B-6C8D-4A80-B2A6-39A37A05C82D}" type="datetimeFigureOut">
              <a:rPr lang="en-IN" smtClean="0"/>
              <a:t>28-09-2025</a:t>
            </a:fld>
            <a:endParaRPr lang="en-IN"/>
          </a:p>
        </p:txBody>
      </p:sp>
      <p:sp>
        <p:nvSpPr>
          <p:cNvPr id="6" name="Footer Placeholder 5">
            <a:extLst>
              <a:ext uri="{FF2B5EF4-FFF2-40B4-BE49-F238E27FC236}">
                <a16:creationId xmlns:a16="http://schemas.microsoft.com/office/drawing/2014/main" id="{26B5C13F-D1B0-A005-0D96-4DC4642B14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BC5A1D-F96F-9A29-22F8-2A01C1BCC145}"/>
              </a:ext>
            </a:extLst>
          </p:cNvPr>
          <p:cNvSpPr>
            <a:spLocks noGrp="1"/>
          </p:cNvSpPr>
          <p:nvPr>
            <p:ph type="sldNum" sz="quarter" idx="12"/>
          </p:nvPr>
        </p:nvSpPr>
        <p:spPr/>
        <p:txBody>
          <a:bodyPr/>
          <a:lstStyle/>
          <a:p>
            <a:fld id="{1A09D19B-3E8B-455B-BFFD-E1EB8F0746D3}" type="slidenum">
              <a:rPr lang="en-IN" smtClean="0"/>
              <a:t>‹#›</a:t>
            </a:fld>
            <a:endParaRPr lang="en-IN"/>
          </a:p>
        </p:txBody>
      </p:sp>
    </p:spTree>
    <p:extLst>
      <p:ext uri="{BB962C8B-B14F-4D97-AF65-F5344CB8AC3E}">
        <p14:creationId xmlns:p14="http://schemas.microsoft.com/office/powerpoint/2010/main" val="956344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71EA7-B4AB-7AF4-A361-1C1C1AF2F3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487FE4-FAC7-E739-9CD9-758AA3AF76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A2CF3C-BF39-910A-B831-FF08EF89B7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1699C5-A422-EDF7-E5CB-2E6E1DEC61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7D1BE8-09F6-2531-DF40-7ECD1B1751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F1EF51-6469-8D6A-3C8E-5BD33CF5B19B}"/>
              </a:ext>
            </a:extLst>
          </p:cNvPr>
          <p:cNvSpPr>
            <a:spLocks noGrp="1"/>
          </p:cNvSpPr>
          <p:nvPr>
            <p:ph type="dt" sz="half" idx="10"/>
          </p:nvPr>
        </p:nvSpPr>
        <p:spPr/>
        <p:txBody>
          <a:bodyPr/>
          <a:lstStyle/>
          <a:p>
            <a:fld id="{F05FAB6B-6C8D-4A80-B2A6-39A37A05C82D}" type="datetimeFigureOut">
              <a:rPr lang="en-IN" smtClean="0"/>
              <a:t>28-09-2025</a:t>
            </a:fld>
            <a:endParaRPr lang="en-IN"/>
          </a:p>
        </p:txBody>
      </p:sp>
      <p:sp>
        <p:nvSpPr>
          <p:cNvPr id="8" name="Footer Placeholder 7">
            <a:extLst>
              <a:ext uri="{FF2B5EF4-FFF2-40B4-BE49-F238E27FC236}">
                <a16:creationId xmlns:a16="http://schemas.microsoft.com/office/drawing/2014/main" id="{18A0F573-DAF6-899F-8477-690ACBB815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DAD7BB-9EC5-8874-6158-DAF6755E261D}"/>
              </a:ext>
            </a:extLst>
          </p:cNvPr>
          <p:cNvSpPr>
            <a:spLocks noGrp="1"/>
          </p:cNvSpPr>
          <p:nvPr>
            <p:ph type="sldNum" sz="quarter" idx="12"/>
          </p:nvPr>
        </p:nvSpPr>
        <p:spPr/>
        <p:txBody>
          <a:bodyPr/>
          <a:lstStyle/>
          <a:p>
            <a:fld id="{1A09D19B-3E8B-455B-BFFD-E1EB8F0746D3}" type="slidenum">
              <a:rPr lang="en-IN" smtClean="0"/>
              <a:t>‹#›</a:t>
            </a:fld>
            <a:endParaRPr lang="en-IN"/>
          </a:p>
        </p:txBody>
      </p:sp>
    </p:spTree>
    <p:extLst>
      <p:ext uri="{BB962C8B-B14F-4D97-AF65-F5344CB8AC3E}">
        <p14:creationId xmlns:p14="http://schemas.microsoft.com/office/powerpoint/2010/main" val="848870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0D87-077C-2273-AAFA-FF72E8ACB4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77D53E-796C-FACE-29AD-681EF818E9AE}"/>
              </a:ext>
            </a:extLst>
          </p:cNvPr>
          <p:cNvSpPr>
            <a:spLocks noGrp="1"/>
          </p:cNvSpPr>
          <p:nvPr>
            <p:ph type="dt" sz="half" idx="10"/>
          </p:nvPr>
        </p:nvSpPr>
        <p:spPr/>
        <p:txBody>
          <a:bodyPr/>
          <a:lstStyle/>
          <a:p>
            <a:fld id="{F05FAB6B-6C8D-4A80-B2A6-39A37A05C82D}" type="datetimeFigureOut">
              <a:rPr lang="en-IN" smtClean="0"/>
              <a:t>28-09-2025</a:t>
            </a:fld>
            <a:endParaRPr lang="en-IN"/>
          </a:p>
        </p:txBody>
      </p:sp>
      <p:sp>
        <p:nvSpPr>
          <p:cNvPr id="4" name="Footer Placeholder 3">
            <a:extLst>
              <a:ext uri="{FF2B5EF4-FFF2-40B4-BE49-F238E27FC236}">
                <a16:creationId xmlns:a16="http://schemas.microsoft.com/office/drawing/2014/main" id="{2B9F9FDF-9DE0-8C60-1A5F-780943BACA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CAF995-B623-E3B1-3112-15F7D5D9798D}"/>
              </a:ext>
            </a:extLst>
          </p:cNvPr>
          <p:cNvSpPr>
            <a:spLocks noGrp="1"/>
          </p:cNvSpPr>
          <p:nvPr>
            <p:ph type="sldNum" sz="quarter" idx="12"/>
          </p:nvPr>
        </p:nvSpPr>
        <p:spPr/>
        <p:txBody>
          <a:bodyPr/>
          <a:lstStyle/>
          <a:p>
            <a:fld id="{1A09D19B-3E8B-455B-BFFD-E1EB8F0746D3}" type="slidenum">
              <a:rPr lang="en-IN" smtClean="0"/>
              <a:t>‹#›</a:t>
            </a:fld>
            <a:endParaRPr lang="en-IN"/>
          </a:p>
        </p:txBody>
      </p:sp>
    </p:spTree>
    <p:extLst>
      <p:ext uri="{BB962C8B-B14F-4D97-AF65-F5344CB8AC3E}">
        <p14:creationId xmlns:p14="http://schemas.microsoft.com/office/powerpoint/2010/main" val="1081777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809863-9E9E-D5EF-6BBC-CFA5DFC058B7}"/>
              </a:ext>
            </a:extLst>
          </p:cNvPr>
          <p:cNvSpPr>
            <a:spLocks noGrp="1"/>
          </p:cNvSpPr>
          <p:nvPr>
            <p:ph type="dt" sz="half" idx="10"/>
          </p:nvPr>
        </p:nvSpPr>
        <p:spPr/>
        <p:txBody>
          <a:bodyPr/>
          <a:lstStyle/>
          <a:p>
            <a:fld id="{F05FAB6B-6C8D-4A80-B2A6-39A37A05C82D}" type="datetimeFigureOut">
              <a:rPr lang="en-IN" smtClean="0"/>
              <a:t>28-09-2025</a:t>
            </a:fld>
            <a:endParaRPr lang="en-IN"/>
          </a:p>
        </p:txBody>
      </p:sp>
      <p:sp>
        <p:nvSpPr>
          <p:cNvPr id="3" name="Footer Placeholder 2">
            <a:extLst>
              <a:ext uri="{FF2B5EF4-FFF2-40B4-BE49-F238E27FC236}">
                <a16:creationId xmlns:a16="http://schemas.microsoft.com/office/drawing/2014/main" id="{91E47C74-700A-559A-1CDC-74568ECF29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99102E9-4183-0905-C993-597A09795F2E}"/>
              </a:ext>
            </a:extLst>
          </p:cNvPr>
          <p:cNvSpPr>
            <a:spLocks noGrp="1"/>
          </p:cNvSpPr>
          <p:nvPr>
            <p:ph type="sldNum" sz="quarter" idx="12"/>
          </p:nvPr>
        </p:nvSpPr>
        <p:spPr/>
        <p:txBody>
          <a:bodyPr/>
          <a:lstStyle/>
          <a:p>
            <a:fld id="{1A09D19B-3E8B-455B-BFFD-E1EB8F0746D3}" type="slidenum">
              <a:rPr lang="en-IN" smtClean="0"/>
              <a:t>‹#›</a:t>
            </a:fld>
            <a:endParaRPr lang="en-IN"/>
          </a:p>
        </p:txBody>
      </p:sp>
    </p:spTree>
    <p:extLst>
      <p:ext uri="{BB962C8B-B14F-4D97-AF65-F5344CB8AC3E}">
        <p14:creationId xmlns:p14="http://schemas.microsoft.com/office/powerpoint/2010/main" val="3818791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9628-FA5A-9706-D16C-10DA92C777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B89DE2-40A8-F5FC-663D-DB8B961859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A5526F-6FF0-A2B3-9E9A-908499DF42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A67D6-8CB2-6219-A0A1-49C68F678F29}"/>
              </a:ext>
            </a:extLst>
          </p:cNvPr>
          <p:cNvSpPr>
            <a:spLocks noGrp="1"/>
          </p:cNvSpPr>
          <p:nvPr>
            <p:ph type="dt" sz="half" idx="10"/>
          </p:nvPr>
        </p:nvSpPr>
        <p:spPr/>
        <p:txBody>
          <a:bodyPr/>
          <a:lstStyle/>
          <a:p>
            <a:fld id="{F05FAB6B-6C8D-4A80-B2A6-39A37A05C82D}" type="datetimeFigureOut">
              <a:rPr lang="en-IN" smtClean="0"/>
              <a:t>28-09-2025</a:t>
            </a:fld>
            <a:endParaRPr lang="en-IN"/>
          </a:p>
        </p:txBody>
      </p:sp>
      <p:sp>
        <p:nvSpPr>
          <p:cNvPr id="6" name="Footer Placeholder 5">
            <a:extLst>
              <a:ext uri="{FF2B5EF4-FFF2-40B4-BE49-F238E27FC236}">
                <a16:creationId xmlns:a16="http://schemas.microsoft.com/office/drawing/2014/main" id="{EF2B661B-B4A0-9FB9-F61B-D4816BCB9C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FB15AE-5F34-B700-D9AC-41F77EB490EB}"/>
              </a:ext>
            </a:extLst>
          </p:cNvPr>
          <p:cNvSpPr>
            <a:spLocks noGrp="1"/>
          </p:cNvSpPr>
          <p:nvPr>
            <p:ph type="sldNum" sz="quarter" idx="12"/>
          </p:nvPr>
        </p:nvSpPr>
        <p:spPr/>
        <p:txBody>
          <a:bodyPr/>
          <a:lstStyle/>
          <a:p>
            <a:fld id="{1A09D19B-3E8B-455B-BFFD-E1EB8F0746D3}" type="slidenum">
              <a:rPr lang="en-IN" smtClean="0"/>
              <a:t>‹#›</a:t>
            </a:fld>
            <a:endParaRPr lang="en-IN"/>
          </a:p>
        </p:txBody>
      </p:sp>
    </p:spTree>
    <p:extLst>
      <p:ext uri="{BB962C8B-B14F-4D97-AF65-F5344CB8AC3E}">
        <p14:creationId xmlns:p14="http://schemas.microsoft.com/office/powerpoint/2010/main" val="2664956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3FF12-7953-1940-31C0-67F0C86ADE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1B1617-56BA-8610-8CDF-0556A4FDF0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4905BD8-6061-25D9-D32A-6443CB75BE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C96786-FF93-EBC9-9D5E-208FC33D7BAE}"/>
              </a:ext>
            </a:extLst>
          </p:cNvPr>
          <p:cNvSpPr>
            <a:spLocks noGrp="1"/>
          </p:cNvSpPr>
          <p:nvPr>
            <p:ph type="dt" sz="half" idx="10"/>
          </p:nvPr>
        </p:nvSpPr>
        <p:spPr/>
        <p:txBody>
          <a:bodyPr/>
          <a:lstStyle/>
          <a:p>
            <a:fld id="{F05FAB6B-6C8D-4A80-B2A6-39A37A05C82D}" type="datetimeFigureOut">
              <a:rPr lang="en-IN" smtClean="0"/>
              <a:t>28-09-2025</a:t>
            </a:fld>
            <a:endParaRPr lang="en-IN"/>
          </a:p>
        </p:txBody>
      </p:sp>
      <p:sp>
        <p:nvSpPr>
          <p:cNvPr id="6" name="Footer Placeholder 5">
            <a:extLst>
              <a:ext uri="{FF2B5EF4-FFF2-40B4-BE49-F238E27FC236}">
                <a16:creationId xmlns:a16="http://schemas.microsoft.com/office/drawing/2014/main" id="{71C3E235-84F7-6289-59FC-7BFFD51755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7562D1-D7B3-7446-47C1-9BB94A6D7630}"/>
              </a:ext>
            </a:extLst>
          </p:cNvPr>
          <p:cNvSpPr>
            <a:spLocks noGrp="1"/>
          </p:cNvSpPr>
          <p:nvPr>
            <p:ph type="sldNum" sz="quarter" idx="12"/>
          </p:nvPr>
        </p:nvSpPr>
        <p:spPr/>
        <p:txBody>
          <a:bodyPr/>
          <a:lstStyle/>
          <a:p>
            <a:fld id="{1A09D19B-3E8B-455B-BFFD-E1EB8F0746D3}" type="slidenum">
              <a:rPr lang="en-IN" smtClean="0"/>
              <a:t>‹#›</a:t>
            </a:fld>
            <a:endParaRPr lang="en-IN"/>
          </a:p>
        </p:txBody>
      </p:sp>
    </p:spTree>
    <p:extLst>
      <p:ext uri="{BB962C8B-B14F-4D97-AF65-F5344CB8AC3E}">
        <p14:creationId xmlns:p14="http://schemas.microsoft.com/office/powerpoint/2010/main" val="761718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741378-8B6F-1CB6-9163-D61FE502AC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C9B4E8-89C1-36C5-D19E-397ECC8744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60795C-A53C-C34C-3032-28EF35A5A9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5FAB6B-6C8D-4A80-B2A6-39A37A05C82D}" type="datetimeFigureOut">
              <a:rPr lang="en-IN" smtClean="0"/>
              <a:t>28-09-2025</a:t>
            </a:fld>
            <a:endParaRPr lang="en-IN"/>
          </a:p>
        </p:txBody>
      </p:sp>
      <p:sp>
        <p:nvSpPr>
          <p:cNvPr id="5" name="Footer Placeholder 4">
            <a:extLst>
              <a:ext uri="{FF2B5EF4-FFF2-40B4-BE49-F238E27FC236}">
                <a16:creationId xmlns:a16="http://schemas.microsoft.com/office/drawing/2014/main" id="{62652121-9547-CABB-67CA-956B3EA8FA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5DCEA9-130B-257C-4928-F1B97299A1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09D19B-3E8B-455B-BFFD-E1EB8F0746D3}" type="slidenum">
              <a:rPr lang="en-IN" smtClean="0"/>
              <a:t>‹#›</a:t>
            </a:fld>
            <a:endParaRPr lang="en-IN"/>
          </a:p>
        </p:txBody>
      </p:sp>
    </p:spTree>
    <p:extLst>
      <p:ext uri="{BB962C8B-B14F-4D97-AF65-F5344CB8AC3E}">
        <p14:creationId xmlns:p14="http://schemas.microsoft.com/office/powerpoint/2010/main" val="1702636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74000">
              <a:schemeClr val="accent1">
                <a:lumMod val="45000"/>
                <a:lumOff val="55000"/>
              </a:schemeClr>
            </a:gs>
            <a:gs pos="83000">
              <a:schemeClr val="accent1">
                <a:lumMod val="45000"/>
                <a:lumOff val="55000"/>
              </a:schemeClr>
            </a:gs>
            <a:gs pos="100000">
              <a:schemeClr val="tx1">
                <a:lumMod val="95000"/>
                <a:lumOff val="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66B23-C055-E7DF-7348-1874BDB8348A}"/>
              </a:ext>
            </a:extLst>
          </p:cNvPr>
          <p:cNvSpPr>
            <a:spLocks noGrp="1"/>
          </p:cNvSpPr>
          <p:nvPr>
            <p:ph type="ctrTitle"/>
          </p:nvPr>
        </p:nvSpPr>
        <p:spPr>
          <a:xfrm>
            <a:off x="1347020" y="1632154"/>
            <a:ext cx="9144000" cy="1602658"/>
          </a:xfrm>
        </p:spPr>
        <p:txBody>
          <a:bodyPr>
            <a:normAutofit fontScale="90000"/>
          </a:bodyPr>
          <a:lstStyle/>
          <a:p>
            <a:r>
              <a:rPr lang="en-US" sz="2800" b="1" u="sng" dirty="0">
                <a:latin typeface="Times New Roman" panose="02020603050405020304" pitchFamily="18" charset="0"/>
                <a:cs typeface="Times New Roman" panose="02020603050405020304" pitchFamily="18" charset="0"/>
              </a:rPr>
              <a:t>QWIPO</a:t>
            </a:r>
            <a:br>
              <a:rPr lang="en-US" sz="40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QUANTUM-ENHANCED FEDERATED B2B INTELLIGENCE NETWORK</a:t>
            </a:r>
            <a:br>
              <a:rPr lang="en-US" sz="3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(a next generation approach to secure and intelligent business collaboration)</a:t>
            </a:r>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797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74000">
              <a:schemeClr val="accent1">
                <a:lumMod val="45000"/>
                <a:lumOff val="55000"/>
              </a:schemeClr>
            </a:gs>
            <a:gs pos="83000">
              <a:schemeClr val="accent1">
                <a:lumMod val="45000"/>
                <a:lumOff val="55000"/>
              </a:schemeClr>
            </a:gs>
            <a:gs pos="100000">
              <a:schemeClr val="tx1">
                <a:lumMod val="95000"/>
                <a:lumOff val="5000"/>
              </a:schemeClr>
            </a:gs>
          </a:gsLst>
          <a:lin ang="5400000" scaled="1"/>
        </a:gradFill>
        <a:effectLst/>
      </p:bgPr>
    </p:bg>
    <p:spTree>
      <p:nvGrpSpPr>
        <p:cNvPr id="1" name="">
          <a:extLst>
            <a:ext uri="{FF2B5EF4-FFF2-40B4-BE49-F238E27FC236}">
              <a16:creationId xmlns:a16="http://schemas.microsoft.com/office/drawing/2014/main" id="{BE308BBF-22E7-C921-1840-D19D3CABB6D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4E0E6CF-BB26-3D10-9C49-6ABC98E40A1E}"/>
              </a:ext>
            </a:extLst>
          </p:cNvPr>
          <p:cNvSpPr txBox="1"/>
          <p:nvPr/>
        </p:nvSpPr>
        <p:spPr>
          <a:xfrm>
            <a:off x="619432" y="639097"/>
            <a:ext cx="8190271" cy="37856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PROBLEM STATEMENT</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Businesses in B2B trade face challenges like data silos, pricing conflicts, and slow decision-making.</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Sharing sensitive data directly is risky due to privacy concerns.</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Current AI models struggle with large-scale, secure, and real-time collaboration.</a:t>
            </a:r>
          </a:p>
        </p:txBody>
      </p:sp>
    </p:spTree>
    <p:extLst>
      <p:ext uri="{BB962C8B-B14F-4D97-AF65-F5344CB8AC3E}">
        <p14:creationId xmlns:p14="http://schemas.microsoft.com/office/powerpoint/2010/main" val="2978630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74000">
              <a:schemeClr val="accent1">
                <a:lumMod val="45000"/>
                <a:lumOff val="55000"/>
              </a:schemeClr>
            </a:gs>
            <a:gs pos="83000">
              <a:schemeClr val="accent1">
                <a:lumMod val="45000"/>
                <a:lumOff val="55000"/>
              </a:schemeClr>
            </a:gs>
            <a:gs pos="100000">
              <a:schemeClr val="tx1">
                <a:lumMod val="95000"/>
                <a:lumOff val="5000"/>
              </a:schemeClr>
            </a:gs>
          </a:gsLst>
          <a:lin ang="5400000" scaled="1"/>
        </a:gradFill>
        <a:effectLst/>
      </p:bgPr>
    </p:bg>
    <p:spTree>
      <p:nvGrpSpPr>
        <p:cNvPr id="1" name="">
          <a:extLst>
            <a:ext uri="{FF2B5EF4-FFF2-40B4-BE49-F238E27FC236}">
              <a16:creationId xmlns:a16="http://schemas.microsoft.com/office/drawing/2014/main" id="{847AC234-C49D-E004-F42D-6379B4A0EA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E1B8C7-F984-2226-2A95-3222D8A09D7A}"/>
              </a:ext>
            </a:extLst>
          </p:cNvPr>
          <p:cNvSpPr>
            <a:spLocks noGrp="1"/>
          </p:cNvSpPr>
          <p:nvPr>
            <p:ph type="ctrTitle"/>
          </p:nvPr>
        </p:nvSpPr>
        <p:spPr>
          <a:xfrm>
            <a:off x="226142" y="176981"/>
            <a:ext cx="9763432" cy="4817806"/>
          </a:xfrm>
        </p:spPr>
        <p:txBody>
          <a:bodyPr>
            <a:normAutofit fontScale="90000"/>
          </a:bodyPr>
          <a:lstStyle/>
          <a:p>
            <a:pPr marL="342900" indent="-342900" algn="l">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SOLUTION OVERVIEW</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Business Data (Local)Each business keeps its own data privately.</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Federated Learning Model training happens locally. Only encrypted model updates are shared, not raw data.</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Quantum Optimization Layer Quantum algorithms are applied for faster processing &amp; better accuracy.</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Secure Aggregator Combines updates into a global model. Maintains privacy &amp; trust.</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Intelligence Dashboard Provides real-time insights: Pricing optimization Demand forecasting Supply chain efficiency Risk analysis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309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74000">
              <a:schemeClr val="accent1">
                <a:lumMod val="45000"/>
                <a:lumOff val="55000"/>
              </a:schemeClr>
            </a:gs>
            <a:gs pos="83000">
              <a:schemeClr val="accent1">
                <a:lumMod val="45000"/>
                <a:lumOff val="55000"/>
              </a:schemeClr>
            </a:gs>
            <a:gs pos="100000">
              <a:schemeClr val="tx1">
                <a:lumMod val="95000"/>
                <a:lumOff val="5000"/>
              </a:schemeClr>
            </a:gs>
          </a:gsLst>
          <a:lin ang="5400000" scaled="1"/>
        </a:gradFill>
        <a:effectLst/>
      </p:bgPr>
    </p:bg>
    <p:spTree>
      <p:nvGrpSpPr>
        <p:cNvPr id="1" name="">
          <a:extLst>
            <a:ext uri="{FF2B5EF4-FFF2-40B4-BE49-F238E27FC236}">
              <a16:creationId xmlns:a16="http://schemas.microsoft.com/office/drawing/2014/main" id="{E0EA127F-D8EA-7BB5-6B69-A0F92DB721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6BB429-8059-5C66-275A-CA2BE8789893}"/>
              </a:ext>
            </a:extLst>
          </p:cNvPr>
          <p:cNvSpPr>
            <a:spLocks noGrp="1"/>
          </p:cNvSpPr>
          <p:nvPr>
            <p:ph type="ctrTitle"/>
          </p:nvPr>
        </p:nvSpPr>
        <p:spPr>
          <a:xfrm>
            <a:off x="0" y="0"/>
            <a:ext cx="11179278" cy="4896465"/>
          </a:xfrm>
        </p:spPr>
        <p:txBody>
          <a:bodyPr>
            <a:normAutofit/>
          </a:bodyPr>
          <a:lstStyle/>
          <a:p>
            <a:pPr marL="571500" indent="-5715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Innovation &amp; Uniqueness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Federated Learning – trains models across businesses without sharing raw data.</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Quantum Computing – accelerates data analysis and optimization.</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Secure Collaboration – ensures privacy with encrypted communication.</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Real-Time B2B Intelligence – provides insights on pricing, demand, and supply.</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Decision Support Dashboard – user-friendly interface for businesses</a:t>
            </a:r>
            <a:r>
              <a:rPr lang="en-US" sz="2800" dirty="0">
                <a:latin typeface="Times New Roman" panose="02020603050405020304" pitchFamily="18" charset="0"/>
                <a:cs typeface="Times New Roman" panose="02020603050405020304" pitchFamily="18" charset="0"/>
              </a:rPr>
              <a:t>.</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1420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74000">
              <a:schemeClr val="accent1">
                <a:lumMod val="45000"/>
                <a:lumOff val="55000"/>
              </a:schemeClr>
            </a:gs>
            <a:gs pos="83000">
              <a:schemeClr val="accent1">
                <a:lumMod val="45000"/>
                <a:lumOff val="55000"/>
              </a:schemeClr>
            </a:gs>
            <a:gs pos="100000">
              <a:schemeClr val="tx1">
                <a:lumMod val="95000"/>
                <a:lumOff val="5000"/>
              </a:schemeClr>
            </a:gs>
          </a:gsLst>
          <a:lin ang="5400000" scaled="1"/>
        </a:gradFill>
        <a:effectLst/>
      </p:bgPr>
    </p:bg>
    <p:spTree>
      <p:nvGrpSpPr>
        <p:cNvPr id="1" name="">
          <a:extLst>
            <a:ext uri="{FF2B5EF4-FFF2-40B4-BE49-F238E27FC236}">
              <a16:creationId xmlns:a16="http://schemas.microsoft.com/office/drawing/2014/main" id="{5B8ED5B5-376F-7B65-85BB-EB2BC8D915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BD5854-0A9C-5F5A-EB90-8DA74561DBA5}"/>
              </a:ext>
            </a:extLst>
          </p:cNvPr>
          <p:cNvSpPr>
            <a:spLocks noGrp="1"/>
          </p:cNvSpPr>
          <p:nvPr>
            <p:ph type="ctrTitle"/>
          </p:nvPr>
        </p:nvSpPr>
        <p:spPr>
          <a:xfrm>
            <a:off x="452285" y="304800"/>
            <a:ext cx="9281650" cy="4481052"/>
          </a:xfrm>
        </p:spPr>
        <p:txBody>
          <a:bodyPr>
            <a:normAutofit/>
          </a:bodyPr>
          <a:lstStyle/>
          <a:p>
            <a:pPr marL="457200" indent="-4572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Scalability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Scaling to global supply chains.</a:t>
            </a:r>
            <a:br>
              <a:rPr lang="en-US" sz="2700" dirty="0">
                <a:latin typeface="Times New Roman" panose="02020603050405020304" pitchFamily="18" charset="0"/>
                <a:cs typeface="Times New Roman" panose="02020603050405020304" pitchFamily="18" charset="0"/>
              </a:rPr>
            </a:b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Integration with block chain for audit or trust.</a:t>
            </a:r>
            <a:br>
              <a:rPr lang="en-US" sz="2700" dirty="0">
                <a:latin typeface="Times New Roman" panose="02020603050405020304" pitchFamily="18" charset="0"/>
                <a:cs typeface="Times New Roman" panose="02020603050405020304" pitchFamily="18" charset="0"/>
              </a:rPr>
            </a:b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Full ai driven decision making system.</a:t>
            </a:r>
            <a:br>
              <a:rPr lang="en-US" sz="2700" dirty="0">
                <a:latin typeface="Times New Roman" panose="02020603050405020304" pitchFamily="18" charset="0"/>
                <a:cs typeface="Times New Roman" panose="02020603050405020304" pitchFamily="18" charset="0"/>
              </a:rPr>
            </a:b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Deploying on cloud-based quantum services.</a:t>
            </a:r>
            <a:br>
              <a:rPr lang="en-US" sz="2700" dirty="0">
                <a:latin typeface="Times New Roman" panose="02020603050405020304" pitchFamily="18" charset="0"/>
                <a:cs typeface="Times New Roman" panose="02020603050405020304" pitchFamily="18" charset="0"/>
              </a:rPr>
            </a:b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Expansion to healthcare, finance, and logistics</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6656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74000">
              <a:schemeClr val="accent1">
                <a:lumMod val="45000"/>
                <a:lumOff val="55000"/>
              </a:schemeClr>
            </a:gs>
            <a:gs pos="83000">
              <a:schemeClr val="accent1">
                <a:lumMod val="45000"/>
                <a:lumOff val="55000"/>
              </a:schemeClr>
            </a:gs>
            <a:gs pos="100000">
              <a:schemeClr val="tx1"/>
            </a:gs>
          </a:gsLst>
          <a:lin ang="5400000" scaled="1"/>
        </a:gradFill>
        <a:effectLst/>
      </p:bgPr>
    </p:bg>
    <p:spTree>
      <p:nvGrpSpPr>
        <p:cNvPr id="1" name="">
          <a:extLst>
            <a:ext uri="{FF2B5EF4-FFF2-40B4-BE49-F238E27FC236}">
              <a16:creationId xmlns:a16="http://schemas.microsoft.com/office/drawing/2014/main" id="{DDD12FD7-91E4-6299-80D4-9099A7C602F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CD13FD2A-3F9D-75C0-5150-ABADE6AD9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633" y="1027062"/>
            <a:ext cx="9104671" cy="5191840"/>
          </a:xfrm>
          <a:prstGeom prst="rect">
            <a:avLst/>
          </a:prstGeom>
        </p:spPr>
      </p:pic>
      <p:sp>
        <p:nvSpPr>
          <p:cNvPr id="5" name="TextBox 4">
            <a:extLst>
              <a:ext uri="{FF2B5EF4-FFF2-40B4-BE49-F238E27FC236}">
                <a16:creationId xmlns:a16="http://schemas.microsoft.com/office/drawing/2014/main" id="{602221DE-FA3A-C5E1-A0FF-739128C73D4B}"/>
              </a:ext>
            </a:extLst>
          </p:cNvPr>
          <p:cNvSpPr txBox="1"/>
          <p:nvPr/>
        </p:nvSpPr>
        <p:spPr>
          <a:xfrm>
            <a:off x="580102" y="452284"/>
            <a:ext cx="562405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SYSTEM ARCHITECTURE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7703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74000">
              <a:schemeClr val="accent1">
                <a:lumMod val="45000"/>
                <a:lumOff val="55000"/>
              </a:schemeClr>
            </a:gs>
            <a:gs pos="83000">
              <a:schemeClr val="accent1">
                <a:lumMod val="45000"/>
                <a:lumOff val="55000"/>
              </a:schemeClr>
            </a:gs>
            <a:gs pos="100000">
              <a:schemeClr val="tx1">
                <a:lumMod val="95000"/>
                <a:lumOff val="5000"/>
              </a:schemeClr>
            </a:gs>
          </a:gsLst>
          <a:lin ang="5400000" scaled="1"/>
        </a:gradFill>
        <a:effectLst/>
      </p:bgPr>
    </p:bg>
    <p:spTree>
      <p:nvGrpSpPr>
        <p:cNvPr id="1" name="">
          <a:extLst>
            <a:ext uri="{FF2B5EF4-FFF2-40B4-BE49-F238E27FC236}">
              <a16:creationId xmlns:a16="http://schemas.microsoft.com/office/drawing/2014/main" id="{232B0027-3C54-BCCD-47D0-20473F2C62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BE487E-8C82-3158-F2C0-EF3C9FBC3017}"/>
              </a:ext>
            </a:extLst>
          </p:cNvPr>
          <p:cNvSpPr>
            <a:spLocks noGrp="1"/>
          </p:cNvSpPr>
          <p:nvPr>
            <p:ph type="ctrTitle"/>
          </p:nvPr>
        </p:nvSpPr>
        <p:spPr>
          <a:xfrm>
            <a:off x="1671484" y="2331884"/>
            <a:ext cx="9144000" cy="1484517"/>
          </a:xfrm>
        </p:spPr>
        <p:txBody>
          <a:bodyPr>
            <a:normAutofit/>
          </a:bodyPr>
          <a:lstStyle/>
          <a:p>
            <a:r>
              <a:rPr lang="en-US" sz="4000" dirty="0">
                <a:latin typeface="Times New Roman" panose="02020603050405020304" pitchFamily="18" charset="0"/>
                <a:cs typeface="Times New Roman" panose="02020603050405020304" pitchFamily="18" charset="0"/>
              </a:rPr>
              <a:t>THANK YOU</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2564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271</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Times New Roman</vt:lpstr>
      <vt:lpstr>Wingdings</vt:lpstr>
      <vt:lpstr>Office Theme</vt:lpstr>
      <vt:lpstr>QWIPO QUANTUM-ENHANCED FEDERATED B2B INTELLIGENCE NETWORK (a next generation approach to secure and intelligent business collaboration)</vt:lpstr>
      <vt:lpstr>PowerPoint Presentation</vt:lpstr>
      <vt:lpstr>SOLUTION OVERVIEW  Business Data (Local)Each business keeps its own data privately.  Federated Learning Model training happens locally. Only encrypted model updates are shared, not raw data.  Quantum Optimization Layer Quantum algorithms are applied for faster processing &amp; better accuracy.  Secure Aggregator Combines updates into a global model. Maintains privacy &amp; trust.  Intelligence Dashboard Provides real-time insights: Pricing optimization Demand forecasting Supply chain efficiency Risk analysis</vt:lpstr>
      <vt:lpstr>Innovation &amp; Uniqueness :  Federated Learning – trains models across businesses without sharing raw data.  Quantum Computing – accelerates data analysis and optimization.  Secure Collaboration – ensures privacy with encrypted communication.  Real-Time B2B Intelligence – provides insights on pricing, demand, and supply.  Decision Support Dashboard – user-friendly interface for businesses.   </vt:lpstr>
      <vt:lpstr>Scalability :  Scaling to global supply chains.  Integration with block chain for audit or trust.  Full ai driven decision making system.  Deploying on cloud-based quantum services.  Expansion to healthcare, finance, and logistics.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KAVITHA B</dc:creator>
  <cp:lastModifiedBy>KAVITHA B</cp:lastModifiedBy>
  <cp:revision>1</cp:revision>
  <dcterms:created xsi:type="dcterms:W3CDTF">2025-09-27T18:23:44Z</dcterms:created>
  <dcterms:modified xsi:type="dcterms:W3CDTF">2025-09-28T05:45:32Z</dcterms:modified>
</cp:coreProperties>
</file>