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Default ContentType="image/png" Extension="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974EE-E8BC-467B-92B9-89E19EF42E5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presentation.xml.rels><?xml version="1.0" encoding="UTF-8"?>
<Relationships xmlns="http://schemas.openxmlformats.org/package/2006/relationships">
</Relationships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_generated_1.png"/></Relationships>
</file>

<file path=ppt/slides/_rels/slideMaster1.xml.rels><?xml version="1.0" encoding="UTF-8"?>
<Relationships xmlns="http://schemas.openxmlformats.org/package/2006/relationships"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05" y="271102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2016-11-28T12:51:37Z</dcterms:created>
  <dc:creator>Maxime Richard</dc:creator>
  <dc:description/>
  <dc:language>en-US</dc:language>
  <cp:lastModifiedBy/>
  <dcterms:modified xsi:type="dcterms:W3CDTF">2017-02-04T11:32:31Z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