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974EE-E8BC-467B-92B9-89E19EF42E5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2880" y="126720"/>
            <a:ext cx="11872800" cy="65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{%%image}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2016-11-28T12:51:37Z</dcterms:created>
  <dc:creator>Maxime Richard</dc:creator>
  <dc:description/>
  <dc:language>en-US</dc:language>
  <cp:lastModifiedBy/>
  <dcterms:modified xsi:type="dcterms:W3CDTF">2017-02-04T11:32:31Z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