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吴新军  自由职业者 云原生网关 Higress Approver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吴新军  自由职业者 云原生网关 Higress Approver!</a:t>
            </a:r>
          </a:p>
        </p:txBody>
      </p:sp>
      <p:sp>
        <p:nvSpPr>
          <p:cNvPr id="152" name="基于BifroMQ的应用开发 -  基于MQTT的规则引擎系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700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基于BifroMQ的应用开发 -  基于MQTT的规则引擎系统</a:t>
            </a:r>
          </a:p>
        </p:txBody>
      </p:sp>
      <p:sp>
        <p:nvSpPr>
          <p:cNvPr id="15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控制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控制台</a:t>
            </a:r>
          </a:p>
        </p:txBody>
      </p:sp>
      <p:grpSp>
        <p:nvGrpSpPr>
          <p:cNvPr id="198" name="图像画廊"/>
          <p:cNvGrpSpPr/>
          <p:nvPr/>
        </p:nvGrpSpPr>
        <p:grpSpPr>
          <a:xfrm>
            <a:off x="2145392" y="3535500"/>
            <a:ext cx="21562787" cy="8240572"/>
            <a:chOff x="0" y="0"/>
            <a:chExt cx="21562786" cy="8240570"/>
          </a:xfrm>
        </p:grpSpPr>
        <p:pic>
          <p:nvPicPr>
            <p:cNvPr id="196" name="截屏2024-06-29 11.25.31.png" descr="截屏2024-06-29 11.25.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81" t="0" r="781" b="0"/>
            <a:stretch>
              <a:fillRect/>
            </a:stretch>
          </p:blipFill>
          <p:spPr>
            <a:xfrm>
              <a:off x="0" y="0"/>
              <a:ext cx="21562787" cy="7592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说明"/>
            <p:cNvSpPr/>
            <p:nvPr/>
          </p:nvSpPr>
          <p:spPr>
            <a:xfrm>
              <a:off x="0" y="7669070"/>
              <a:ext cx="21562787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项目代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项目代码</a:t>
            </a:r>
          </a:p>
        </p:txBody>
      </p:sp>
      <p:sp>
        <p:nvSpPr>
          <p:cNvPr id="201" name="管理节点和控制台：https://atomgit.com/haoyu/bifromq_engine"/>
          <p:cNvSpPr txBox="1"/>
          <p:nvPr/>
        </p:nvSpPr>
        <p:spPr>
          <a:xfrm>
            <a:off x="1808157" y="5317097"/>
            <a:ext cx="19097414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400"/>
              </a:spcBef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管理节点和控制台：https://atomgit.com/haoyu/bifromq_engine</a:t>
            </a:r>
          </a:p>
        </p:txBody>
      </p:sp>
      <p:sp>
        <p:nvSpPr>
          <p:cNvPr id="202" name="ekuiper 二次开发：  https://github.com/2456868764/ekuiper/tree/feat-engine"/>
          <p:cNvSpPr txBox="1"/>
          <p:nvPr/>
        </p:nvSpPr>
        <p:spPr>
          <a:xfrm>
            <a:off x="1904426" y="6762601"/>
            <a:ext cx="18762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spcBef>
                <a:spcPts val="1400"/>
              </a:spcBef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ekuiper 二次开发：  https://github.com/2456868764/ekuiper/tree/feat-engine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整体架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整体架构</a:t>
            </a:r>
          </a:p>
        </p:txBody>
      </p:sp>
      <p:grpSp>
        <p:nvGrpSpPr>
          <p:cNvPr id="158" name="图像画廊"/>
          <p:cNvGrpSpPr/>
          <p:nvPr/>
        </p:nvGrpSpPr>
        <p:grpSpPr>
          <a:xfrm>
            <a:off x="2093371" y="2779106"/>
            <a:ext cx="20555581" cy="9407361"/>
            <a:chOff x="0" y="0"/>
            <a:chExt cx="20555579" cy="9407359"/>
          </a:xfrm>
        </p:grpSpPr>
        <p:pic>
          <p:nvPicPr>
            <p:cNvPr id="156" name="截屏2024-06-28 13.00.26.png" descr="截屏2024-06-28 13.00.2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23" t="0" r="1923" b="0"/>
            <a:stretch>
              <a:fillRect/>
            </a:stretch>
          </p:blipFill>
          <p:spPr>
            <a:xfrm>
              <a:off x="0" y="0"/>
              <a:ext cx="20555580" cy="8759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说明"/>
            <p:cNvSpPr/>
            <p:nvPr/>
          </p:nvSpPr>
          <p:spPr>
            <a:xfrm>
              <a:off x="0" y="8835859"/>
              <a:ext cx="2055558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协调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协调器</a:t>
            </a:r>
          </a:p>
        </p:txBody>
      </p:sp>
      <p:grpSp>
        <p:nvGrpSpPr>
          <p:cNvPr id="163" name="图像画廊"/>
          <p:cNvGrpSpPr/>
          <p:nvPr/>
        </p:nvGrpSpPr>
        <p:grpSpPr>
          <a:xfrm>
            <a:off x="3096411" y="3011540"/>
            <a:ext cx="19043707" cy="10800289"/>
            <a:chOff x="0" y="0"/>
            <a:chExt cx="19043705" cy="10800287"/>
          </a:xfrm>
        </p:grpSpPr>
        <p:pic>
          <p:nvPicPr>
            <p:cNvPr id="161" name="截屏2024-06-27 14.27.39.png" descr="截屏2024-06-27 14.27.3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11" r="0" b="711"/>
            <a:stretch>
              <a:fillRect/>
            </a:stretch>
          </p:blipFill>
          <p:spPr>
            <a:xfrm>
              <a:off x="0" y="0"/>
              <a:ext cx="19043706" cy="101525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说明"/>
            <p:cNvSpPr/>
            <p:nvPr/>
          </p:nvSpPr>
          <p:spPr>
            <a:xfrm>
              <a:off x="0" y="10228787"/>
              <a:ext cx="19043706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规则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规则集</a:t>
            </a:r>
          </a:p>
        </p:txBody>
      </p:sp>
      <p:grpSp>
        <p:nvGrpSpPr>
          <p:cNvPr id="168" name="图像画廊"/>
          <p:cNvGrpSpPr/>
          <p:nvPr/>
        </p:nvGrpSpPr>
        <p:grpSpPr>
          <a:xfrm>
            <a:off x="4213539" y="1533821"/>
            <a:ext cx="16148070" cy="11920888"/>
            <a:chOff x="0" y="0"/>
            <a:chExt cx="16148068" cy="11920887"/>
          </a:xfrm>
        </p:grpSpPr>
        <p:pic>
          <p:nvPicPr>
            <p:cNvPr id="166" name="截屏2024-06-27 14.29.39.png" descr="截屏2024-06-27 14.29.3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073" t="0" r="1073" b="0"/>
            <a:stretch>
              <a:fillRect/>
            </a:stretch>
          </p:blipFill>
          <p:spPr>
            <a:xfrm>
              <a:off x="0" y="0"/>
              <a:ext cx="16148069" cy="112731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说明"/>
            <p:cNvSpPr/>
            <p:nvPr/>
          </p:nvSpPr>
          <p:spPr>
            <a:xfrm>
              <a:off x="0" y="11349387"/>
              <a:ext cx="16148069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函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函数</a:t>
            </a:r>
          </a:p>
        </p:txBody>
      </p:sp>
      <p:grpSp>
        <p:nvGrpSpPr>
          <p:cNvPr id="173" name="图像画廊"/>
          <p:cNvGrpSpPr/>
          <p:nvPr/>
        </p:nvGrpSpPr>
        <p:grpSpPr>
          <a:xfrm>
            <a:off x="4048448" y="1541470"/>
            <a:ext cx="17833411" cy="9857731"/>
            <a:chOff x="0" y="0"/>
            <a:chExt cx="17833410" cy="9857730"/>
          </a:xfrm>
        </p:grpSpPr>
        <p:pic>
          <p:nvPicPr>
            <p:cNvPr id="171" name="截屏2024-06-27 14.32.01.png" descr="截屏2024-06-27 14.32.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02" t="0" r="3902" b="0"/>
            <a:stretch>
              <a:fillRect/>
            </a:stretch>
          </p:blipFill>
          <p:spPr>
            <a:xfrm>
              <a:off x="0" y="0"/>
              <a:ext cx="17833411" cy="9210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说明"/>
            <p:cNvSpPr/>
            <p:nvPr/>
          </p:nvSpPr>
          <p:spPr>
            <a:xfrm>
              <a:off x="0" y="9286230"/>
              <a:ext cx="1783341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数据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数据源</a:t>
            </a:r>
          </a:p>
        </p:txBody>
      </p:sp>
      <p:grpSp>
        <p:nvGrpSpPr>
          <p:cNvPr id="178" name="图像画廊"/>
          <p:cNvGrpSpPr/>
          <p:nvPr/>
        </p:nvGrpSpPr>
        <p:grpSpPr>
          <a:xfrm>
            <a:off x="4694371" y="2432535"/>
            <a:ext cx="17037625" cy="9498630"/>
            <a:chOff x="0" y="0"/>
            <a:chExt cx="17037623" cy="9498629"/>
          </a:xfrm>
        </p:grpSpPr>
        <p:pic>
          <p:nvPicPr>
            <p:cNvPr id="176" name="截屏2024-06-27 14.34.29.png" descr="截屏2024-06-27 14.34.2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410" r="0" b="3410"/>
            <a:stretch>
              <a:fillRect/>
            </a:stretch>
          </p:blipFill>
          <p:spPr>
            <a:xfrm>
              <a:off x="0" y="0"/>
              <a:ext cx="17037624" cy="88509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说明"/>
            <p:cNvSpPr/>
            <p:nvPr/>
          </p:nvSpPr>
          <p:spPr>
            <a:xfrm>
              <a:off x="0" y="8927129"/>
              <a:ext cx="17037624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执行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执行器</a:t>
            </a:r>
          </a:p>
        </p:txBody>
      </p:sp>
      <p:grpSp>
        <p:nvGrpSpPr>
          <p:cNvPr id="183" name="图像画廊"/>
          <p:cNvGrpSpPr/>
          <p:nvPr/>
        </p:nvGrpSpPr>
        <p:grpSpPr>
          <a:xfrm>
            <a:off x="4226359" y="2287530"/>
            <a:ext cx="17757786" cy="10681342"/>
            <a:chOff x="0" y="0"/>
            <a:chExt cx="17757784" cy="10681341"/>
          </a:xfrm>
        </p:grpSpPr>
        <p:pic>
          <p:nvPicPr>
            <p:cNvPr id="181" name="截屏2024-06-27 17.42.31.png" descr="截屏2024-06-27 17.42.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75" r="0" b="1075"/>
            <a:stretch>
              <a:fillRect/>
            </a:stretch>
          </p:blipFill>
          <p:spPr>
            <a:xfrm>
              <a:off x="0" y="0"/>
              <a:ext cx="17757785" cy="100336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说明"/>
            <p:cNvSpPr/>
            <p:nvPr/>
          </p:nvSpPr>
          <p:spPr>
            <a:xfrm>
              <a:off x="0" y="10109841"/>
              <a:ext cx="1775778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案例 -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案例 - Pipeline</a:t>
            </a:r>
          </a:p>
        </p:txBody>
      </p:sp>
      <p:grpSp>
        <p:nvGrpSpPr>
          <p:cNvPr id="188" name="图像画廊"/>
          <p:cNvGrpSpPr/>
          <p:nvPr/>
        </p:nvGrpSpPr>
        <p:grpSpPr>
          <a:xfrm>
            <a:off x="3728634" y="2515760"/>
            <a:ext cx="18335858" cy="11467500"/>
            <a:chOff x="0" y="0"/>
            <a:chExt cx="18335857" cy="11467499"/>
          </a:xfrm>
        </p:grpSpPr>
        <p:pic>
          <p:nvPicPr>
            <p:cNvPr id="186" name="截屏2024-06-29 10.28.56.png" descr="截屏2024-06-29 10.28.5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7" r="0" b="77"/>
            <a:stretch>
              <a:fillRect/>
            </a:stretch>
          </p:blipFill>
          <p:spPr>
            <a:xfrm>
              <a:off x="0" y="0"/>
              <a:ext cx="18335858" cy="1081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说明"/>
            <p:cNvSpPr/>
            <p:nvPr/>
          </p:nvSpPr>
          <p:spPr>
            <a:xfrm>
              <a:off x="0" y="10895999"/>
              <a:ext cx="1833585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ocker部署"/>
          <p:cNvSpPr txBox="1"/>
          <p:nvPr>
            <p:ph type="title"/>
          </p:nvPr>
        </p:nvSpPr>
        <p:spPr>
          <a:xfrm>
            <a:off x="11938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Docker部署</a:t>
            </a:r>
          </a:p>
        </p:txBody>
      </p:sp>
      <p:grpSp>
        <p:nvGrpSpPr>
          <p:cNvPr id="193" name="图像画廊"/>
          <p:cNvGrpSpPr/>
          <p:nvPr/>
        </p:nvGrpSpPr>
        <p:grpSpPr>
          <a:xfrm>
            <a:off x="2276558" y="3731606"/>
            <a:ext cx="19805484" cy="9811132"/>
            <a:chOff x="0" y="0"/>
            <a:chExt cx="19805482" cy="9811131"/>
          </a:xfrm>
        </p:grpSpPr>
        <p:pic>
          <p:nvPicPr>
            <p:cNvPr id="191" name="截屏2024-06-28 14.06.06.png" descr="截屏2024-06-28 14.06.06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66" t="0" r="3966" b="0"/>
            <a:stretch>
              <a:fillRect/>
            </a:stretch>
          </p:blipFill>
          <p:spPr>
            <a:xfrm>
              <a:off x="0" y="0"/>
              <a:ext cx="19805483" cy="9163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说明"/>
            <p:cNvSpPr/>
            <p:nvPr/>
          </p:nvSpPr>
          <p:spPr>
            <a:xfrm>
              <a:off x="0" y="9239631"/>
              <a:ext cx="1980548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说明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