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F3B43-0314-4116-A344-D88E9A93CDEC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5D8A2-4692-44B9-A852-7A5D11A72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5D8A2-4692-44B9-A852-7A5D11A72A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1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3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2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1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2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5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50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3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5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7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2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9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E539-C9B6-4C8A-B251-A532B880730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5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39678" y="2094169"/>
            <a:ext cx="7771621" cy="4537952"/>
            <a:chOff x="707915" y="690663"/>
            <a:chExt cx="10362161" cy="6050603"/>
          </a:xfrm>
        </p:grpSpPr>
        <p:sp>
          <p:nvSpPr>
            <p:cNvPr id="4" name="圆角矩形 3"/>
            <p:cNvSpPr/>
            <p:nvPr/>
          </p:nvSpPr>
          <p:spPr>
            <a:xfrm>
              <a:off x="707915" y="690663"/>
              <a:ext cx="10362161" cy="6050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350" dirty="0" err="1"/>
                <a:t>Hadoop</a:t>
              </a:r>
              <a:r>
                <a:rPr lang="en-US" altLang="zh-CN" sz="1350" dirty="0"/>
                <a:t>          cluster</a:t>
              </a:r>
              <a:endParaRPr lang="zh-CN" altLang="en-US" sz="1350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120403" y="5223510"/>
              <a:ext cx="1289655" cy="11544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DN/NM 0</a:t>
              </a:r>
              <a:endParaRPr lang="zh-CN" altLang="en-US" sz="135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526704" y="5223510"/>
              <a:ext cx="1322070" cy="11544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DN/NM 1</a:t>
              </a:r>
              <a:endParaRPr lang="zh-CN" altLang="en-US" sz="135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68553" y="5223510"/>
              <a:ext cx="1344930" cy="11544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DN/NM 2</a:t>
              </a:r>
              <a:endParaRPr lang="zh-CN" altLang="en-US" sz="135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174956" y="5223510"/>
              <a:ext cx="1433410" cy="11544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DN/NM 3</a:t>
              </a:r>
              <a:endParaRPr lang="zh-CN" altLang="en-US" sz="135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828145" y="5223510"/>
              <a:ext cx="1432764" cy="11544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DN/NM</a:t>
              </a:r>
              <a:r>
                <a:rPr lang="zh-CN" altLang="en-US" sz="1350" dirty="0"/>
                <a:t> </a:t>
              </a:r>
              <a:r>
                <a:rPr lang="en-US" altLang="zh-CN" sz="1350" dirty="0"/>
                <a:t>4</a:t>
              </a:r>
              <a:endParaRPr lang="zh-CN" altLang="en-US" sz="135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480688" y="5223510"/>
              <a:ext cx="1408626" cy="11544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DN/NM</a:t>
              </a:r>
              <a:r>
                <a:rPr lang="zh-CN" altLang="en-US" sz="1350" dirty="0"/>
                <a:t> </a:t>
              </a:r>
              <a:r>
                <a:rPr lang="en-US" altLang="zh-CN" sz="1350"/>
                <a:t>5</a:t>
              </a:r>
              <a:endParaRPr lang="zh-CN" altLang="en-US" sz="1350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1639501" y="4022874"/>
              <a:ext cx="429329" cy="110968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478074" y="4022874"/>
              <a:ext cx="625440" cy="120063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063240" y="4011930"/>
              <a:ext cx="1677778" cy="11315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089439" y="3958306"/>
              <a:ext cx="1455088" cy="118519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8544527" y="3958306"/>
              <a:ext cx="434076" cy="11742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392022" y="3984692"/>
              <a:ext cx="792979" cy="11478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圆角矩形 27"/>
            <p:cNvSpPr/>
            <p:nvPr/>
          </p:nvSpPr>
          <p:spPr>
            <a:xfrm>
              <a:off x="5029118" y="2182279"/>
              <a:ext cx="1440701" cy="54146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NN 0</a:t>
              </a:r>
              <a:endParaRPr lang="zh-CN" altLang="en-US" sz="135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48268" y="1527486"/>
              <a:ext cx="2346880" cy="24691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350" dirty="0" err="1"/>
                <a:t>resourcemanager</a:t>
              </a:r>
              <a:r>
                <a:rPr lang="en-US" altLang="zh-CN" sz="1350" dirty="0"/>
                <a:t> 0</a:t>
              </a:r>
              <a:endParaRPr lang="zh-CN" altLang="en-US" sz="1350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029120" y="1527486"/>
              <a:ext cx="1440700" cy="6077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NN 1</a:t>
              </a:r>
              <a:endParaRPr lang="zh-CN" altLang="en-US" sz="1350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2068830" y="2597285"/>
              <a:ext cx="2960288" cy="254329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3250388" y="2723745"/>
              <a:ext cx="1769538" cy="248882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4796463" y="2723745"/>
              <a:ext cx="416024" cy="240881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6210676" y="2754630"/>
              <a:ext cx="791250" cy="237792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6430433" y="2754630"/>
              <a:ext cx="2026584" cy="237792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 flipV="1">
              <a:off x="6503699" y="2500009"/>
              <a:ext cx="3676199" cy="269261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1377835" y="2337436"/>
              <a:ext cx="1680210" cy="7429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RM 1</a:t>
              </a:r>
              <a:endParaRPr lang="zh-CN" altLang="en-US" sz="135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77835" y="3122214"/>
              <a:ext cx="1680210" cy="7429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RM 0</a:t>
              </a:r>
              <a:endParaRPr lang="zh-CN" altLang="en-US" sz="135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8193114" y="1473740"/>
              <a:ext cx="2346880" cy="24691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350" dirty="0" err="1"/>
                <a:t>resourcemanager</a:t>
              </a:r>
              <a:r>
                <a:rPr lang="en-US" altLang="zh-CN" sz="1350" dirty="0"/>
                <a:t> 1</a:t>
              </a:r>
              <a:endParaRPr lang="zh-CN" altLang="en-US" sz="135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508370" y="2352270"/>
              <a:ext cx="1680210" cy="7429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RM 1</a:t>
              </a:r>
              <a:endParaRPr lang="zh-CN" altLang="en-US" sz="135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483803" y="3146716"/>
              <a:ext cx="1680210" cy="7429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RM 0</a:t>
              </a:r>
              <a:endParaRPr lang="zh-CN" altLang="en-US" sz="1350" dirty="0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2201837" y="1238250"/>
            <a:ext cx="4640857" cy="533400"/>
          </a:xfrm>
          <a:prstGeom prst="roundRect">
            <a:avLst/>
          </a:prstGeom>
          <a:solidFill>
            <a:srgbClr val="F1E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zk0  zk1 zk2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916285" y="1771651"/>
            <a:ext cx="1418418" cy="938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5554980" y="1827303"/>
            <a:ext cx="1436522" cy="815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4402" y="1818830"/>
            <a:ext cx="13626" cy="86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7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2" y="2130358"/>
            <a:ext cx="7273302" cy="14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7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08" y="921468"/>
            <a:ext cx="4779169" cy="550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00" y="1928737"/>
            <a:ext cx="5821700" cy="46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9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34" y="908245"/>
            <a:ext cx="5136356" cy="5643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34" y="1667750"/>
            <a:ext cx="5685817" cy="47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4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907" y="969066"/>
            <a:ext cx="8269356" cy="36338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现在是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 err="1"/>
              <a:t>zk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 err="1"/>
              <a:t>hadoop</a:t>
            </a:r>
            <a:r>
              <a:rPr lang="zh-CN" altLang="en-US" dirty="0"/>
              <a:t>集群，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 err="1"/>
              <a:t>resourcemanager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RM0</a:t>
            </a:r>
            <a:r>
              <a:rPr lang="zh-CN" altLang="en-US" dirty="0"/>
              <a:t>对应</a:t>
            </a:r>
            <a:r>
              <a:rPr lang="en-US" altLang="zh-CN" dirty="0"/>
              <a:t>NM0</a:t>
            </a:r>
            <a:r>
              <a:rPr lang="zh-CN" altLang="en-US" dirty="0"/>
              <a:t>，</a:t>
            </a:r>
            <a:r>
              <a:rPr lang="en-US" altLang="zh-CN" dirty="0"/>
              <a:t>NM1</a:t>
            </a:r>
            <a:r>
              <a:rPr lang="zh-CN" altLang="en-US" dirty="0"/>
              <a:t>，</a:t>
            </a:r>
            <a:r>
              <a:rPr lang="en-US" altLang="zh-CN" dirty="0"/>
              <a:t>NM2; RM1</a:t>
            </a:r>
            <a:r>
              <a:rPr lang="zh-CN" altLang="en-US" dirty="0"/>
              <a:t>对应</a:t>
            </a:r>
            <a:r>
              <a:rPr lang="en-US" altLang="zh-CN" dirty="0"/>
              <a:t>NM3</a:t>
            </a:r>
            <a:r>
              <a:rPr lang="zh-CN" altLang="en-US" dirty="0"/>
              <a:t>，</a:t>
            </a:r>
            <a:r>
              <a:rPr lang="en-US" altLang="zh-CN" dirty="0"/>
              <a:t>NM4</a:t>
            </a:r>
            <a:r>
              <a:rPr lang="zh-CN" altLang="en-US" dirty="0"/>
              <a:t>，</a:t>
            </a:r>
            <a:r>
              <a:rPr lang="en-US" altLang="zh-CN" dirty="0"/>
              <a:t>NM5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现在部署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RM</a:t>
            </a:r>
            <a:r>
              <a:rPr lang="zh-CN" altLang="en-US" dirty="0"/>
              <a:t>没问题，但是部署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 err="1"/>
              <a:t>resourcemanager</a:t>
            </a:r>
            <a:r>
              <a:rPr lang="en-US" altLang="zh-CN" dirty="0"/>
              <a:t> </a:t>
            </a:r>
            <a:r>
              <a:rPr lang="zh-CN" altLang="en-US" dirty="0"/>
              <a:t>时存在问题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RM0</a:t>
            </a:r>
            <a:r>
              <a:rPr lang="zh-CN" altLang="en-US" dirty="0"/>
              <a:t>和</a:t>
            </a:r>
            <a:r>
              <a:rPr lang="en-US" altLang="zh-CN" dirty="0"/>
              <a:t>RM1</a:t>
            </a:r>
            <a:r>
              <a:rPr lang="zh-CN" altLang="en-US" dirty="0"/>
              <a:t>各自的主备节点一直在频繁的来回切换主备状态，</a:t>
            </a:r>
            <a:r>
              <a:rPr lang="en-US" altLang="zh-CN" dirty="0" err="1"/>
              <a:t>rm</a:t>
            </a:r>
            <a:r>
              <a:rPr lang="zh-CN" altLang="en-US" dirty="0"/>
              <a:t>上</a:t>
            </a:r>
            <a:r>
              <a:rPr lang="en-US" altLang="zh-CN" dirty="0"/>
              <a:t>yarn</a:t>
            </a:r>
            <a:r>
              <a:rPr lang="zh-CN" altLang="en-US" dirty="0"/>
              <a:t>日志如下：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9959" y="1215242"/>
            <a:ext cx="11251406" cy="4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需要增加个性化配置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是因为之前配置的两个</a:t>
            </a:r>
            <a:r>
              <a:rPr lang="en-US" altLang="zh-CN" dirty="0" err="1"/>
              <a:t>rm</a:t>
            </a:r>
            <a:r>
              <a:rPr lang="zh-CN" altLang="en-US" dirty="0"/>
              <a:t>都使用了默认的</a:t>
            </a:r>
            <a:r>
              <a:rPr lang="en-US" altLang="zh-CN" dirty="0" err="1"/>
              <a:t>zk</a:t>
            </a:r>
            <a:r>
              <a:rPr lang="zh-CN" altLang="en-US" dirty="0"/>
              <a:t>存储 路径：</a:t>
            </a:r>
            <a:r>
              <a:rPr lang="en-US" altLang="zh-CN" dirty="0" err="1"/>
              <a:t>yarn.resourcemanager.zk</a:t>
            </a:r>
            <a:r>
              <a:rPr lang="en-US" altLang="zh-CN" dirty="0"/>
              <a:t>-state-</a:t>
            </a:r>
            <a:r>
              <a:rPr lang="en-US" altLang="zh-CN" dirty="0" err="1"/>
              <a:t>store.parent</a:t>
            </a:r>
            <a:r>
              <a:rPr lang="en-US" altLang="zh-CN" dirty="0"/>
              <a:t>-path </a:t>
            </a:r>
            <a:r>
              <a:rPr lang="zh-CN" altLang="en-US" dirty="0"/>
              <a:t>： </a:t>
            </a:r>
            <a:r>
              <a:rPr lang="en-US" altLang="zh-CN" dirty="0"/>
              <a:t>/</a:t>
            </a:r>
            <a:r>
              <a:rPr lang="en-US" altLang="zh-CN" dirty="0" err="1"/>
              <a:t>rmstore</a:t>
            </a:r>
            <a:endParaRPr lang="en-US" altLang="zh-CN" dirty="0"/>
          </a:p>
          <a:p>
            <a:r>
              <a:rPr lang="zh-CN" altLang="en-US" dirty="0"/>
              <a:t>不同的</a:t>
            </a:r>
            <a:r>
              <a:rPr lang="en-US" altLang="zh-CN" dirty="0" err="1"/>
              <a:t>rm</a:t>
            </a:r>
            <a:r>
              <a:rPr lang="zh-CN" altLang="en-US" dirty="0"/>
              <a:t>区别开就可以了。</a:t>
            </a:r>
            <a:endParaRPr lang="en-US" altLang="zh-CN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4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158</Words>
  <Application>Microsoft Office PowerPoint</Application>
  <PresentationFormat>全屏显示(4:3)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需要增加个性化配置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阴万振</cp:lastModifiedBy>
  <cp:revision>19</cp:revision>
  <dcterms:created xsi:type="dcterms:W3CDTF">2018-01-29T10:54:24Z</dcterms:created>
  <dcterms:modified xsi:type="dcterms:W3CDTF">2018-08-15T11:17:02Z</dcterms:modified>
</cp:coreProperties>
</file>