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B3FC-AB3D-483E-BC4C-F47AA77FEF4E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3560-6873-43D7-A0A7-9C15FFE38687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B3FC-AB3D-483E-BC4C-F47AA77FEF4E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3560-6873-43D7-A0A7-9C15FFE386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B3FC-AB3D-483E-BC4C-F47AA77FEF4E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3560-6873-43D7-A0A7-9C15FFE386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B3FC-AB3D-483E-BC4C-F47AA77FEF4E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3560-6873-43D7-A0A7-9C15FFE386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B3FC-AB3D-483E-BC4C-F47AA77FEF4E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3560-6873-43D7-A0A7-9C15FFE386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B3FC-AB3D-483E-BC4C-F47AA77FEF4E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3560-6873-43D7-A0A7-9C15FFE386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B3FC-AB3D-483E-BC4C-F47AA77FEF4E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3560-6873-43D7-A0A7-9C15FFE386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B3FC-AB3D-483E-BC4C-F47AA77FEF4E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3560-6873-43D7-A0A7-9C15FFE386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B3FC-AB3D-483E-BC4C-F47AA77FEF4E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3560-6873-43D7-A0A7-9C15FFE386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B3FC-AB3D-483E-BC4C-F47AA77FEF4E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3560-6873-43D7-A0A7-9C15FFE38687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B3FC-AB3D-483E-BC4C-F47AA77FEF4E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3560-6873-43D7-A0A7-9C15FFE38687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98AB3FC-AB3D-483E-BC4C-F47AA77FEF4E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0F33560-6873-43D7-A0A7-9C15FFE3868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29200" y="1676400"/>
            <a:ext cx="3810000" cy="1799117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FFC000"/>
                </a:solidFill>
              </a:rPr>
              <a:t>Analysis of </a:t>
            </a:r>
            <a:r>
              <a:rPr lang="en-US" sz="4000" dirty="0" err="1">
                <a:solidFill>
                  <a:srgbClr val="FFC000"/>
                </a:solidFill>
              </a:rPr>
              <a:t>Airbnb</a:t>
            </a:r>
            <a:r>
              <a:rPr lang="en-US" sz="4000" dirty="0">
                <a:solidFill>
                  <a:srgbClr val="FFC000"/>
                </a:solidFill>
              </a:rPr>
              <a:t> </a:t>
            </a:r>
            <a:r>
              <a:rPr lang="en-US" sz="4000" dirty="0" smtClean="0">
                <a:solidFill>
                  <a:srgbClr val="FFC000"/>
                </a:solidFill>
              </a:rPr>
              <a:t>Data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0" y="3657600"/>
            <a:ext cx="2277035" cy="60812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 Review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4800600" cy="2836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617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Trend &amp; Insights Report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199"/>
            <a:ext cx="8686800" cy="192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6" y="3288791"/>
            <a:ext cx="8497824" cy="3324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24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579438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sz="32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Airbnb</a:t>
            </a:r>
            <a: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Dashboard powered by  </a:t>
            </a:r>
            <a:r>
              <a:rPr lang="en-US" sz="3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iVision</a:t>
            </a:r>
            <a:endParaRPr lang="en-US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730488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151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1447800"/>
            <a:ext cx="6940296" cy="31089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bg1"/>
                </a:solidFill>
              </a:rPr>
              <a:t>Prepared &amp; Presented by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Siddhartha </a:t>
            </a:r>
            <a:r>
              <a:rPr lang="en-US" sz="2800" b="1" dirty="0" err="1">
                <a:solidFill>
                  <a:schemeClr val="bg1"/>
                </a:solidFill>
              </a:rPr>
              <a:t>Majumder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</a:p>
          <a:p>
            <a:pPr algn="ctr"/>
            <a:endParaRPr lang="en-US" sz="1100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ABADS B11</a:t>
            </a:r>
          </a:p>
          <a:p>
            <a:pPr algn="ctr"/>
            <a:endParaRPr lang="en-US" sz="12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Contact</a:t>
            </a:r>
            <a:r>
              <a:rPr lang="en-US" sz="1400" b="1" baseline="0" dirty="0" smtClean="0">
                <a:solidFill>
                  <a:schemeClr val="bg1"/>
                </a:solidFill>
              </a:rPr>
              <a:t> </a:t>
            </a:r>
            <a:r>
              <a:rPr lang="en-US" sz="1400" b="1" baseline="0" dirty="0">
                <a:solidFill>
                  <a:schemeClr val="bg1"/>
                </a:solidFill>
              </a:rPr>
              <a:t>- 7003902099</a:t>
            </a:r>
          </a:p>
          <a:p>
            <a:pPr algn="ctr"/>
            <a:r>
              <a:rPr lang="en-US" sz="1400" b="1" baseline="0" dirty="0">
                <a:solidFill>
                  <a:schemeClr val="bg1"/>
                </a:solidFill>
              </a:rPr>
              <a:t>Email - siddharthamajumder007@gmail.com</a:t>
            </a:r>
            <a:endParaRPr lang="en-US" sz="1400" b="1" dirty="0">
              <a:solidFill>
                <a:schemeClr val="bg1"/>
              </a:solidFill>
            </a:endParaRPr>
          </a:p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01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43800" cy="944562"/>
          </a:xfrm>
        </p:spPr>
        <p:txBody>
          <a:bodyPr>
            <a:normAutofit/>
          </a:bodyPr>
          <a:lstStyle/>
          <a:p>
            <a:r>
              <a:rPr lang="en-US" sz="5400" dirty="0" smtClean="0"/>
              <a:t>Business Objective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 primary objective is to analyze </a:t>
            </a:r>
            <a:r>
              <a:rPr lang="en-US" sz="3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Airbnb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data to reveal insights into user </a:t>
            </a:r>
            <a: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experiences and 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satisfaction levels with the numerous listed stays, all accomplished using </a:t>
            </a:r>
            <a: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Power BI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71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655638"/>
          </a:xfrm>
        </p:spPr>
        <p:txBody>
          <a:bodyPr>
            <a:noAutofit/>
          </a:bodyPr>
          <a:lstStyle/>
          <a:p>
            <a:r>
              <a:rPr lang="en-US" sz="4000" dirty="0"/>
              <a:t>Project Goals: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56388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Assessing District Location Scores : The aim is to pinpoint the location in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the district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with the least favorable location scores.</a:t>
            </a:r>
            <a:endParaRPr lang="en-US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Examining Host Response Time Impact : The goal is to delve into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the relationship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between host response times and the overall ratings of </a:t>
            </a:r>
            <a:r>
              <a:rPr lang="en-US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Airbnb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listings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providing valuable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insights.</a:t>
            </a:r>
          </a:p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Visualizing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Airbnb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Listing Prices : The objective is to create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visual representations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of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Airbnb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listing prices across different cities and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summarize any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noteworthy trends or variations.</a:t>
            </a:r>
            <a:endParaRPr lang="en-US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Analyzing Composite Scores : The task involves creating a composite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score that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integrates check-in experience and host communication for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various districts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with subsequent analysis and insights.</a:t>
            </a:r>
            <a:endParaRPr lang="en-US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Calculating Listing Age and Host Tenure : This objective entails computing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the age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of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Airbnb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listings and identifying hosts who have accumulated more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than ten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years of hosting expertise.</a:t>
            </a:r>
            <a:endParaRPr lang="en-US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Property Type Price Analysis : The task involves the creation of a visual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tree map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that displays average prices for various room and property types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with specific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attention given to the property type associated with the highest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prices for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entire places.</a:t>
            </a:r>
            <a:endParaRPr lang="en-US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Crafting a Comprehensive City Insights Report : This objective entails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the creation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of a comprehensive report that presents listing prices, guest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ratings, and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visitor trends for multiple cities, with a particular focus on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assessing changes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 visitor trends in 2020 in contrast to earlier years.</a:t>
            </a:r>
          </a:p>
        </p:txBody>
      </p:sp>
    </p:spTree>
    <p:extLst>
      <p:ext uri="{BB962C8B-B14F-4D97-AF65-F5344CB8AC3E}">
        <p14:creationId xmlns:p14="http://schemas.microsoft.com/office/powerpoint/2010/main" val="54621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65563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District Location Scores</a:t>
            </a:r>
            <a:endParaRPr 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399"/>
            <a:ext cx="7772400" cy="3096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114800"/>
            <a:ext cx="7772400" cy="2575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58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80803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Host Response Time Impact</a:t>
            </a:r>
            <a:endParaRPr lang="en-US" sz="4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04" y="1676400"/>
            <a:ext cx="86868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401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55638"/>
          </a:xfrm>
        </p:spPr>
        <p:txBody>
          <a:bodyPr>
            <a:normAutofit fontScale="90000"/>
          </a:bodyPr>
          <a:lstStyle/>
          <a:p>
            <a:r>
              <a:rPr lang="en-US" sz="4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Airbnb</a:t>
            </a:r>
            <a:r>
              <a:rPr lang="en-US" sz="4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Listing Prices</a:t>
            </a:r>
            <a:endParaRPr lang="en-US" sz="4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8633334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176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Composite Scores</a:t>
            </a:r>
            <a:endParaRPr lang="en-US" sz="4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610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864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808038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Lis</a:t>
            </a:r>
            <a:r>
              <a:rPr lang="en-US" sz="4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ting Age and Host Tenure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84909"/>
            <a:ext cx="8382000" cy="5279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452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Prop</a:t>
            </a:r>
            <a:r>
              <a:rPr lang="en-US" sz="4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erty Type Price Analysis</a:t>
            </a:r>
            <a:endParaRPr lang="en-US" sz="4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44" y="1219200"/>
            <a:ext cx="6172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45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46</TotalTime>
  <Words>305</Words>
  <Application>Microsoft Office PowerPoint</Application>
  <PresentationFormat>On-screen Show (4:3)</PresentationFormat>
  <Paragraphs>27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Thatch</vt:lpstr>
      <vt:lpstr>Analysis of Airbnb Data</vt:lpstr>
      <vt:lpstr>Business Objective</vt:lpstr>
      <vt:lpstr>Project Goals:</vt:lpstr>
      <vt:lpstr>District Location Scores</vt:lpstr>
      <vt:lpstr>Host Response Time Impact</vt:lpstr>
      <vt:lpstr>Airbnb Listing Prices</vt:lpstr>
      <vt:lpstr>Composite Scores</vt:lpstr>
      <vt:lpstr>Listing Age and Host Tenure</vt:lpstr>
      <vt:lpstr>Property Type Price Analysis</vt:lpstr>
      <vt:lpstr>Trend &amp; Insights Report</vt:lpstr>
      <vt:lpstr>   Airbnb Dashboard powered by  iVision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Siddhartha Majumder</dc:creator>
  <cp:lastModifiedBy>Siddhartha Majumder</cp:lastModifiedBy>
  <cp:revision>6</cp:revision>
  <dcterms:created xsi:type="dcterms:W3CDTF">2023-12-12T20:48:15Z</dcterms:created>
  <dcterms:modified xsi:type="dcterms:W3CDTF">2023-12-15T06:17:11Z</dcterms:modified>
</cp:coreProperties>
</file>