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653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ED8B-2332-144D-AF30-82C1076A9CD0}" type="datetimeFigureOut">
              <a:rPr lang="en-US" smtClean="0"/>
              <a:t>10/19/2014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Paul\Desktop\Swerve%20Game.j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8" y="786468"/>
            <a:ext cx="6896549" cy="89249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7152" y="324803"/>
            <a:ext cx="6889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Rover Coding Overview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5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3" t="52740" r="37595" b="34512"/>
          <a:stretch/>
        </p:blipFill>
        <p:spPr>
          <a:xfrm>
            <a:off x="5771014" y="5201174"/>
            <a:ext cx="3045815" cy="1493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779" y="209725"/>
            <a:ext cx="864904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Individual Swerve Module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4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Each module contains 2 motors and 2 encoders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One pair for wheel speed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One pair for module angle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Speed and angle are both controlled by PID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Encoders for angle need to </a:t>
            </a:r>
            <a:r>
              <a:rPr lang="en-US" sz="3200" dirty="0" err="1" smtClean="0">
                <a:solidFill>
                  <a:schemeClr val="bg1"/>
                </a:solidFill>
              </a:rPr>
              <a:t>zero’ed</a:t>
            </a:r>
            <a:r>
              <a:rPr lang="en-US" sz="3200" dirty="0" smtClean="0">
                <a:solidFill>
                  <a:schemeClr val="bg1"/>
                </a:solidFill>
              </a:rPr>
              <a:t> before match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Limit switch on robot for driver to press when this is done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Maybe a mechanical hard stop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Each module can only rotate 3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times in either direction</a:t>
            </a:r>
          </a:p>
        </p:txBody>
      </p:sp>
    </p:spTree>
    <p:extLst>
      <p:ext uri="{BB962C8B-B14F-4D97-AF65-F5344CB8AC3E}">
        <p14:creationId xmlns:p14="http://schemas.microsoft.com/office/powerpoint/2010/main" val="17882497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1" t="37870" r="5030" b="46783"/>
          <a:stretch/>
        </p:blipFill>
        <p:spPr>
          <a:xfrm>
            <a:off x="2088859" y="4064961"/>
            <a:ext cx="7055140" cy="27930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837" y="130361"/>
            <a:ext cx="83685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Core Driving Math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Calculated using vectors (polar </a:t>
            </a:r>
            <a:r>
              <a:rPr lang="en-US" sz="3200" dirty="0" err="1" smtClean="0">
                <a:solidFill>
                  <a:schemeClr val="bg1"/>
                </a:solidFill>
              </a:rPr>
              <a:t>coords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Wheel Speed = magnitude (r)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Module Angle = direction (</a:t>
            </a:r>
            <a:r>
              <a:rPr lang="el-GR" sz="3200" dirty="0" smtClean="0">
                <a:solidFill>
                  <a:schemeClr val="bg1"/>
                </a:solidFill>
              </a:rPr>
              <a:t>θ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Crab() is to move the robot in any direction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Snake() is to rotate around an arbitrary point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Add them together in Drive() to give for full functionality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hlinkClick r:id="rId4" action="ppaction://hlinkfile"/>
              </a:rPr>
              <a:t>Demo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pPr marL="1028700" lvl="1" indent="-571500">
              <a:buFont typeface="Arial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28930" r="76700" b="62205"/>
          <a:stretch/>
        </p:blipFill>
        <p:spPr>
          <a:xfrm>
            <a:off x="7088697" y="5355714"/>
            <a:ext cx="1853967" cy="14849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01" y="159391"/>
            <a:ext cx="88671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Field Centric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So far, two options in mind: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NEATO </a:t>
            </a:r>
            <a:r>
              <a:rPr lang="en-US" sz="3200" dirty="0" err="1" smtClean="0">
                <a:solidFill>
                  <a:schemeClr val="bg1"/>
                </a:solidFill>
              </a:rPr>
              <a:t>LiDAR</a:t>
            </a:r>
            <a:r>
              <a:rPr lang="en-US" sz="3200" dirty="0" smtClean="0">
                <a:solidFill>
                  <a:schemeClr val="bg1"/>
                </a:solidFill>
              </a:rPr>
              <a:t> (to be tested at River Rage)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Nav6 gyro/accelerometer (needs testing)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Calculations for LiDAR must be done on coprocessor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Code will most likely be written in MATLAB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Its motor will need to be replaced by a FIRST legal one and wired to the cRIO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LiDAR runs at 10 Hz, which is not fast enough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 nav6 will be used to “fill in the gaps” of our LiDAR data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0" y="117446"/>
            <a:ext cx="9144000" cy="6858000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4784" r="35082" b="75544"/>
          <a:stretch/>
        </p:blipFill>
        <p:spPr>
          <a:xfrm>
            <a:off x="3614537" y="4475526"/>
            <a:ext cx="5378460" cy="23824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8349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2613" y="314236"/>
            <a:ext cx="86826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Watchdog Program (still being discussed)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Current on motors will be monitored by a coprocessor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The robot will send this data, along with other information, to the Driver Station laptop via Network Tables.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The Driver Station will then use this information to alert the driver of problems and log the state of the robot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355</TotalTime>
  <Words>266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Silver</dc:creator>
  <cp:lastModifiedBy>Paul Terrasi</cp:lastModifiedBy>
  <cp:revision>17</cp:revision>
  <dcterms:created xsi:type="dcterms:W3CDTF">2014-10-19T15:42:58Z</dcterms:created>
  <dcterms:modified xsi:type="dcterms:W3CDTF">2014-10-19T22:14:32Z</dcterms:modified>
</cp:coreProperties>
</file>